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98" r:id="rId2"/>
    <p:sldId id="258" r:id="rId3"/>
    <p:sldId id="259" r:id="rId4"/>
    <p:sldId id="260" r:id="rId5"/>
    <p:sldId id="266" r:id="rId6"/>
    <p:sldId id="267" r:id="rId7"/>
    <p:sldId id="273" r:id="rId8"/>
    <p:sldId id="274" r:id="rId9"/>
    <p:sldId id="299" r:id="rId10"/>
    <p:sldId id="301" r:id="rId11"/>
    <p:sldId id="302" r:id="rId12"/>
    <p:sldId id="303" r:id="rId13"/>
    <p:sldId id="304" r:id="rId14"/>
    <p:sldId id="305" r:id="rId15"/>
    <p:sldId id="300" r:id="rId16"/>
    <p:sldId id="280" r:id="rId17"/>
    <p:sldId id="288" r:id="rId18"/>
    <p:sldId id="307" r:id="rId19"/>
    <p:sldId id="306" r:id="rId20"/>
    <p:sldId id="289" r:id="rId21"/>
    <p:sldId id="290" r:id="rId22"/>
    <p:sldId id="296" r:id="rId23"/>
  </p:sldIdLst>
  <p:sldSz cx="1219517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3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95E"/>
    <a:srgbClr val="202A36"/>
    <a:srgbClr val="46CEAE"/>
    <a:srgbClr val="FFFFFF"/>
    <a:srgbClr val="E8E8E8"/>
    <a:srgbClr val="F9F9F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14" autoAdjust="0"/>
  </p:normalViewPr>
  <p:slideViewPr>
    <p:cSldViewPr showGuides="1">
      <p:cViewPr varScale="1">
        <p:scale>
          <a:sx n="66" d="100"/>
          <a:sy n="66" d="100"/>
        </p:scale>
        <p:origin x="480" y="39"/>
      </p:cViewPr>
      <p:guideLst>
        <p:guide orient="horz" pos="1933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547A1D-12E5-456D-BF67-C0BDB0A18760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ACBAC-C8EB-45CA-967B-DC24F1263E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222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1464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1839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2151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0204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9153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5915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9472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70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649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638" y="2130426"/>
            <a:ext cx="10365899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276" y="3886200"/>
            <a:ext cx="853662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244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307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92903" y="274639"/>
            <a:ext cx="365855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3012" y="274639"/>
            <a:ext cx="10776639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580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040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335" y="4406901"/>
            <a:ext cx="1036589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335" y="2906713"/>
            <a:ext cx="103658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065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3012" y="1600201"/>
            <a:ext cx="72175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33862" y="1600201"/>
            <a:ext cx="72175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9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535113"/>
            <a:ext cx="53883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759" y="2174875"/>
            <a:ext cx="53883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980" y="1535113"/>
            <a:ext cx="53904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980" y="2174875"/>
            <a:ext cx="53904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684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723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339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3050"/>
            <a:ext cx="401212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974" y="273051"/>
            <a:ext cx="681744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759" y="1435101"/>
            <a:ext cx="401212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906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340" y="4800600"/>
            <a:ext cx="731710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340" y="612775"/>
            <a:ext cx="731710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340" y="5367338"/>
            <a:ext cx="731710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963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600201"/>
            <a:ext cx="1097565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8AF93-F015-4E02-9910-15C5CE4FE8B2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EB412-6DE5-4D5A-AC24-F5C758543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040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矩形 97"/>
          <p:cNvSpPr/>
          <p:nvPr/>
        </p:nvSpPr>
        <p:spPr>
          <a:xfrm>
            <a:off x="0" y="1440160"/>
            <a:ext cx="12195175" cy="28083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>
            <a:off x="0" y="1584176"/>
            <a:ext cx="12195175" cy="3212976"/>
          </a:xfrm>
          <a:prstGeom prst="rect">
            <a:avLst/>
          </a:prstGeom>
          <a:solidFill>
            <a:srgbClr val="202A36"/>
          </a:solidFill>
          <a:ln>
            <a:noFill/>
          </a:ln>
          <a:effectLst>
            <a:outerShdw blurRad="165100" dist="1143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TextBox 7"/>
          <p:cNvSpPr>
            <a:spLocks noChangeArrowheads="1"/>
          </p:cNvSpPr>
          <p:nvPr/>
        </p:nvSpPr>
        <p:spPr bwMode="auto">
          <a:xfrm>
            <a:off x="1772637" y="2663930"/>
            <a:ext cx="871296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TI-RSLK </a:t>
            </a:r>
            <a:r>
              <a:rPr lang="zh-CN" altLang="en-US" sz="6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巡线机器人设计</a:t>
            </a:r>
          </a:p>
        </p:txBody>
      </p:sp>
      <p:sp>
        <p:nvSpPr>
          <p:cNvPr id="136" name="矩形 3"/>
          <p:cNvSpPr>
            <a:spLocks noChangeArrowheads="1"/>
          </p:cNvSpPr>
          <p:nvPr/>
        </p:nvSpPr>
        <p:spPr bwMode="auto">
          <a:xfrm>
            <a:off x="5186764" y="4246617"/>
            <a:ext cx="1164407" cy="31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小组成员：</a:t>
            </a:r>
          </a:p>
        </p:txBody>
      </p:sp>
      <p:grpSp>
        <p:nvGrpSpPr>
          <p:cNvPr id="139" name="组合 138"/>
          <p:cNvGrpSpPr/>
          <p:nvPr/>
        </p:nvGrpSpPr>
        <p:grpSpPr>
          <a:xfrm>
            <a:off x="4081363" y="5020313"/>
            <a:ext cx="663125" cy="663125"/>
            <a:chOff x="8077071" y="845254"/>
            <a:chExt cx="2036801" cy="2036802"/>
          </a:xfrm>
        </p:grpSpPr>
        <p:sp>
          <p:nvSpPr>
            <p:cNvPr id="140" name="椭圆 139"/>
            <p:cNvSpPr/>
            <p:nvPr/>
          </p:nvSpPr>
          <p:spPr>
            <a:xfrm>
              <a:off x="8077071" y="845254"/>
              <a:ext cx="2036801" cy="2036802"/>
            </a:xfrm>
            <a:prstGeom prst="ellipse">
              <a:avLst/>
            </a:prstGeom>
            <a:solidFill>
              <a:srgbClr val="344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Freeform 126"/>
            <p:cNvSpPr>
              <a:spLocks noChangeAspect="1" noEditPoints="1"/>
            </p:cNvSpPr>
            <p:nvPr/>
          </p:nvSpPr>
          <p:spPr bwMode="auto">
            <a:xfrm>
              <a:off x="8639337" y="1292885"/>
              <a:ext cx="912278" cy="1141540"/>
            </a:xfrm>
            <a:custGeom>
              <a:avLst/>
              <a:gdLst>
                <a:gd name="T0" fmla="*/ 48 w 81"/>
                <a:gd name="T1" fmla="*/ 27 h 101"/>
                <a:gd name="T2" fmla="*/ 4 w 81"/>
                <a:gd name="T3" fmla="*/ 48 h 101"/>
                <a:gd name="T4" fmla="*/ 0 w 81"/>
                <a:gd name="T5" fmla="*/ 31 h 101"/>
                <a:gd name="T6" fmla="*/ 58 w 81"/>
                <a:gd name="T7" fmla="*/ 90 h 101"/>
                <a:gd name="T8" fmla="*/ 81 w 81"/>
                <a:gd name="T9" fmla="*/ 98 h 101"/>
                <a:gd name="T10" fmla="*/ 58 w 81"/>
                <a:gd name="T11" fmla="*/ 90 h 101"/>
                <a:gd name="T12" fmla="*/ 53 w 81"/>
                <a:gd name="T13" fmla="*/ 101 h 101"/>
                <a:gd name="T14" fmla="*/ 29 w 81"/>
                <a:gd name="T15" fmla="*/ 98 h 101"/>
                <a:gd name="T16" fmla="*/ 0 w 81"/>
                <a:gd name="T17" fmla="*/ 90 h 101"/>
                <a:gd name="T18" fmla="*/ 29 w 81"/>
                <a:gd name="T19" fmla="*/ 87 h 101"/>
                <a:gd name="T20" fmla="*/ 38 w 81"/>
                <a:gd name="T21" fmla="*/ 76 h 101"/>
                <a:gd name="T22" fmla="*/ 0 w 81"/>
                <a:gd name="T23" fmla="*/ 72 h 101"/>
                <a:gd name="T24" fmla="*/ 4 w 81"/>
                <a:gd name="T25" fmla="*/ 54 h 101"/>
                <a:gd name="T26" fmla="*/ 48 w 81"/>
                <a:gd name="T27" fmla="*/ 76 h 101"/>
                <a:gd name="T28" fmla="*/ 44 w 81"/>
                <a:gd name="T29" fmla="*/ 87 h 101"/>
                <a:gd name="T30" fmla="*/ 53 w 81"/>
                <a:gd name="T31" fmla="*/ 90 h 101"/>
                <a:gd name="T32" fmla="*/ 4 w 81"/>
                <a:gd name="T33" fmla="*/ 0 h 101"/>
                <a:gd name="T34" fmla="*/ 48 w 81"/>
                <a:gd name="T35" fmla="*/ 21 h 101"/>
                <a:gd name="T36" fmla="*/ 0 w 81"/>
                <a:gd name="T37" fmla="*/ 17 h 101"/>
                <a:gd name="T38" fmla="*/ 4 w 81"/>
                <a:gd name="T39" fmla="*/ 0 h 101"/>
                <a:gd name="T40" fmla="*/ 53 w 81"/>
                <a:gd name="T41" fmla="*/ 76 h 101"/>
                <a:gd name="T42" fmla="*/ 81 w 81"/>
                <a:gd name="T43" fmla="*/ 72 h 101"/>
                <a:gd name="T44" fmla="*/ 77 w 81"/>
                <a:gd name="T45" fmla="*/ 54 h 101"/>
                <a:gd name="T46" fmla="*/ 59 w 81"/>
                <a:gd name="T47" fmla="*/ 8 h 101"/>
                <a:gd name="T48" fmla="*/ 69 w 81"/>
                <a:gd name="T49" fmla="*/ 13 h 101"/>
                <a:gd name="T50" fmla="*/ 59 w 81"/>
                <a:gd name="T51" fmla="*/ 8 h 101"/>
                <a:gd name="T52" fmla="*/ 69 w 81"/>
                <a:gd name="T53" fmla="*/ 63 h 101"/>
                <a:gd name="T54" fmla="*/ 59 w 81"/>
                <a:gd name="T55" fmla="*/ 67 h 101"/>
                <a:gd name="T56" fmla="*/ 59 w 81"/>
                <a:gd name="T57" fmla="*/ 35 h 101"/>
                <a:gd name="T58" fmla="*/ 69 w 81"/>
                <a:gd name="T59" fmla="*/ 40 h 101"/>
                <a:gd name="T60" fmla="*/ 59 w 81"/>
                <a:gd name="T61" fmla="*/ 35 h 101"/>
                <a:gd name="T62" fmla="*/ 53 w 81"/>
                <a:gd name="T63" fmla="*/ 21 h 101"/>
                <a:gd name="T64" fmla="*/ 81 w 81"/>
                <a:gd name="T65" fmla="*/ 17 h 101"/>
                <a:gd name="T66" fmla="*/ 77 w 81"/>
                <a:gd name="T67" fmla="*/ 0 h 101"/>
                <a:gd name="T68" fmla="*/ 53 w 81"/>
                <a:gd name="T69" fmla="*/ 27 h 101"/>
                <a:gd name="T70" fmla="*/ 77 w 81"/>
                <a:gd name="T71" fmla="*/ 48 h 101"/>
                <a:gd name="T72" fmla="*/ 81 w 81"/>
                <a:gd name="T73" fmla="*/ 31 h 101"/>
                <a:gd name="T74" fmla="*/ 53 w 81"/>
                <a:gd name="T75" fmla="*/ 2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1" h="101">
                  <a:moveTo>
                    <a:pt x="4" y="27"/>
                  </a:moveTo>
                  <a:cubicBezTo>
                    <a:pt x="48" y="27"/>
                    <a:pt x="48" y="27"/>
                    <a:pt x="48" y="27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9"/>
                    <a:pt x="2" y="27"/>
                    <a:pt x="4" y="27"/>
                  </a:cubicBezTo>
                  <a:close/>
                  <a:moveTo>
                    <a:pt x="58" y="90"/>
                  </a:moveTo>
                  <a:cubicBezTo>
                    <a:pt x="81" y="90"/>
                    <a:pt x="81" y="90"/>
                    <a:pt x="81" y="90"/>
                  </a:cubicBezTo>
                  <a:cubicBezTo>
                    <a:pt x="81" y="98"/>
                    <a:pt x="81" y="98"/>
                    <a:pt x="81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8" y="90"/>
                    <a:pt x="58" y="90"/>
                    <a:pt x="58" y="90"/>
                  </a:cubicBezTo>
                  <a:close/>
                  <a:moveTo>
                    <a:pt x="53" y="98"/>
                  </a:moveTo>
                  <a:cubicBezTo>
                    <a:pt x="53" y="101"/>
                    <a:pt x="53" y="101"/>
                    <a:pt x="53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29" y="90"/>
                    <a:pt x="29" y="90"/>
                    <a:pt x="29" y="90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38" y="87"/>
                    <a:pt x="38" y="87"/>
                    <a:pt x="38" y="87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2" y="76"/>
                    <a:pt x="0" y="74"/>
                    <a:pt x="0" y="7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6"/>
                    <a:pt x="2" y="54"/>
                    <a:pt x="4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87"/>
                    <a:pt x="44" y="87"/>
                    <a:pt x="44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3" y="98"/>
                    <a:pt x="53" y="98"/>
                    <a:pt x="53" y="98"/>
                  </a:cubicBezTo>
                  <a:close/>
                  <a:moveTo>
                    <a:pt x="4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  <a:moveTo>
                    <a:pt x="53" y="54"/>
                  </a:moveTo>
                  <a:cubicBezTo>
                    <a:pt x="53" y="76"/>
                    <a:pt x="53" y="76"/>
                    <a:pt x="53" y="76"/>
                  </a:cubicBezTo>
                  <a:cubicBezTo>
                    <a:pt x="77" y="76"/>
                    <a:pt x="77" y="76"/>
                    <a:pt x="77" y="76"/>
                  </a:cubicBezTo>
                  <a:cubicBezTo>
                    <a:pt x="79" y="76"/>
                    <a:pt x="81" y="74"/>
                    <a:pt x="81" y="72"/>
                  </a:cubicBezTo>
                  <a:cubicBezTo>
                    <a:pt x="81" y="58"/>
                    <a:pt x="81" y="58"/>
                    <a:pt x="81" y="58"/>
                  </a:cubicBezTo>
                  <a:cubicBezTo>
                    <a:pt x="81" y="56"/>
                    <a:pt x="79" y="54"/>
                    <a:pt x="77" y="54"/>
                  </a:cubicBezTo>
                  <a:cubicBezTo>
                    <a:pt x="53" y="54"/>
                    <a:pt x="53" y="54"/>
                    <a:pt x="53" y="54"/>
                  </a:cubicBezTo>
                  <a:close/>
                  <a:moveTo>
                    <a:pt x="5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8"/>
                    <a:pt x="59" y="8"/>
                    <a:pt x="59" y="8"/>
                  </a:cubicBezTo>
                  <a:close/>
                  <a:moveTo>
                    <a:pt x="59" y="63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59" y="67"/>
                    <a:pt x="59" y="67"/>
                    <a:pt x="59" y="67"/>
                  </a:cubicBezTo>
                  <a:cubicBezTo>
                    <a:pt x="59" y="63"/>
                    <a:pt x="59" y="63"/>
                    <a:pt x="59" y="63"/>
                  </a:cubicBezTo>
                  <a:close/>
                  <a:moveTo>
                    <a:pt x="59" y="35"/>
                  </a:moveTo>
                  <a:cubicBezTo>
                    <a:pt x="69" y="35"/>
                    <a:pt x="69" y="35"/>
                    <a:pt x="69" y="35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59" y="35"/>
                    <a:pt x="59" y="35"/>
                    <a:pt x="59" y="35"/>
                  </a:cubicBezTo>
                  <a:close/>
                  <a:moveTo>
                    <a:pt x="53" y="0"/>
                  </a:moveTo>
                  <a:cubicBezTo>
                    <a:pt x="53" y="21"/>
                    <a:pt x="53" y="21"/>
                    <a:pt x="53" y="21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9" y="21"/>
                    <a:pt x="81" y="19"/>
                    <a:pt x="81" y="17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2"/>
                    <a:pt x="79" y="0"/>
                    <a:pt x="77" y="0"/>
                  </a:cubicBezTo>
                  <a:cubicBezTo>
                    <a:pt x="53" y="0"/>
                    <a:pt x="53" y="0"/>
                    <a:pt x="53" y="0"/>
                  </a:cubicBezTo>
                  <a:close/>
                  <a:moveTo>
                    <a:pt x="53" y="27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9" y="48"/>
                    <a:pt x="81" y="46"/>
                    <a:pt x="81" y="44"/>
                  </a:cubicBezTo>
                  <a:cubicBezTo>
                    <a:pt x="81" y="31"/>
                    <a:pt x="81" y="31"/>
                    <a:pt x="81" y="31"/>
                  </a:cubicBezTo>
                  <a:cubicBezTo>
                    <a:pt x="81" y="29"/>
                    <a:pt x="79" y="27"/>
                    <a:pt x="77" y="27"/>
                  </a:cubicBezTo>
                  <a:lnTo>
                    <a:pt x="53" y="2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2" name="组合 141"/>
          <p:cNvGrpSpPr/>
          <p:nvPr/>
        </p:nvGrpSpPr>
        <p:grpSpPr>
          <a:xfrm>
            <a:off x="4873451" y="5020313"/>
            <a:ext cx="663125" cy="663125"/>
            <a:chOff x="8125599" y="1434035"/>
            <a:chExt cx="2036802" cy="2036802"/>
          </a:xfrm>
        </p:grpSpPr>
        <p:sp>
          <p:nvSpPr>
            <p:cNvPr id="143" name="椭圆 142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rgbClr val="20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Freeform 261"/>
            <p:cNvSpPr>
              <a:spLocks/>
            </p:cNvSpPr>
            <p:nvPr/>
          </p:nvSpPr>
          <p:spPr bwMode="auto">
            <a:xfrm>
              <a:off x="8628544" y="1966960"/>
              <a:ext cx="1000932" cy="1000932"/>
            </a:xfrm>
            <a:custGeom>
              <a:avLst/>
              <a:gdLst>
                <a:gd name="T0" fmla="*/ 84 w 86"/>
                <a:gd name="T1" fmla="*/ 13 h 86"/>
                <a:gd name="T2" fmla="*/ 74 w 86"/>
                <a:gd name="T3" fmla="*/ 1 h 86"/>
                <a:gd name="T4" fmla="*/ 72 w 86"/>
                <a:gd name="T5" fmla="*/ 1 h 86"/>
                <a:gd name="T6" fmla="*/ 71 w 86"/>
                <a:gd name="T7" fmla="*/ 1 h 86"/>
                <a:gd name="T8" fmla="*/ 69 w 86"/>
                <a:gd name="T9" fmla="*/ 4 h 86"/>
                <a:gd name="T10" fmla="*/ 69 w 86"/>
                <a:gd name="T11" fmla="*/ 10 h 86"/>
                <a:gd name="T12" fmla="*/ 59 w 86"/>
                <a:gd name="T13" fmla="*/ 10 h 86"/>
                <a:gd name="T14" fmla="*/ 59 w 86"/>
                <a:gd name="T15" fmla="*/ 1 h 86"/>
                <a:gd name="T16" fmla="*/ 58 w 86"/>
                <a:gd name="T17" fmla="*/ 0 h 86"/>
                <a:gd name="T18" fmla="*/ 46 w 86"/>
                <a:gd name="T19" fmla="*/ 0 h 86"/>
                <a:gd name="T20" fmla="*/ 45 w 86"/>
                <a:gd name="T21" fmla="*/ 1 h 86"/>
                <a:gd name="T22" fmla="*/ 45 w 86"/>
                <a:gd name="T23" fmla="*/ 10 h 86"/>
                <a:gd name="T24" fmla="*/ 44 w 86"/>
                <a:gd name="T25" fmla="*/ 13 h 86"/>
                <a:gd name="T26" fmla="*/ 44 w 86"/>
                <a:gd name="T27" fmla="*/ 21 h 86"/>
                <a:gd name="T28" fmla="*/ 45 w 86"/>
                <a:gd name="T29" fmla="*/ 24 h 86"/>
                <a:gd name="T30" fmla="*/ 45 w 86"/>
                <a:gd name="T31" fmla="*/ 27 h 86"/>
                <a:gd name="T32" fmla="*/ 37 w 86"/>
                <a:gd name="T33" fmla="*/ 27 h 86"/>
                <a:gd name="T34" fmla="*/ 37 w 86"/>
                <a:gd name="T35" fmla="*/ 21 h 86"/>
                <a:gd name="T36" fmla="*/ 34 w 86"/>
                <a:gd name="T37" fmla="*/ 18 h 86"/>
                <a:gd name="T38" fmla="*/ 32 w 86"/>
                <a:gd name="T39" fmla="*/ 18 h 86"/>
                <a:gd name="T40" fmla="*/ 29 w 86"/>
                <a:gd name="T41" fmla="*/ 18 h 86"/>
                <a:gd name="T42" fmla="*/ 3 w 86"/>
                <a:gd name="T43" fmla="*/ 30 h 86"/>
                <a:gd name="T44" fmla="*/ 0 w 86"/>
                <a:gd name="T45" fmla="*/ 34 h 86"/>
                <a:gd name="T46" fmla="*/ 3 w 86"/>
                <a:gd name="T47" fmla="*/ 38 h 86"/>
                <a:gd name="T48" fmla="*/ 29 w 86"/>
                <a:gd name="T49" fmla="*/ 50 h 86"/>
                <a:gd name="T50" fmla="*/ 31 w 86"/>
                <a:gd name="T51" fmla="*/ 51 h 86"/>
                <a:gd name="T52" fmla="*/ 34 w 86"/>
                <a:gd name="T53" fmla="*/ 50 h 86"/>
                <a:gd name="T54" fmla="*/ 37 w 86"/>
                <a:gd name="T55" fmla="*/ 47 h 86"/>
                <a:gd name="T56" fmla="*/ 37 w 86"/>
                <a:gd name="T57" fmla="*/ 42 h 86"/>
                <a:gd name="T58" fmla="*/ 45 w 86"/>
                <a:gd name="T59" fmla="*/ 42 h 86"/>
                <a:gd name="T60" fmla="*/ 45 w 86"/>
                <a:gd name="T61" fmla="*/ 85 h 86"/>
                <a:gd name="T62" fmla="*/ 46 w 86"/>
                <a:gd name="T63" fmla="*/ 86 h 86"/>
                <a:gd name="T64" fmla="*/ 58 w 86"/>
                <a:gd name="T65" fmla="*/ 86 h 86"/>
                <a:gd name="T66" fmla="*/ 59 w 86"/>
                <a:gd name="T67" fmla="*/ 85 h 86"/>
                <a:gd name="T68" fmla="*/ 59 w 86"/>
                <a:gd name="T69" fmla="*/ 41 h 86"/>
                <a:gd name="T70" fmla="*/ 62 w 86"/>
                <a:gd name="T71" fmla="*/ 38 h 86"/>
                <a:gd name="T72" fmla="*/ 62 w 86"/>
                <a:gd name="T73" fmla="*/ 30 h 86"/>
                <a:gd name="T74" fmla="*/ 59 w 86"/>
                <a:gd name="T75" fmla="*/ 27 h 86"/>
                <a:gd name="T76" fmla="*/ 59 w 86"/>
                <a:gd name="T77" fmla="*/ 25 h 86"/>
                <a:gd name="T78" fmla="*/ 69 w 86"/>
                <a:gd name="T79" fmla="*/ 25 h 86"/>
                <a:gd name="T80" fmla="*/ 69 w 86"/>
                <a:gd name="T81" fmla="*/ 30 h 86"/>
                <a:gd name="T82" fmla="*/ 71 w 86"/>
                <a:gd name="T83" fmla="*/ 33 h 86"/>
                <a:gd name="T84" fmla="*/ 73 w 86"/>
                <a:gd name="T85" fmla="*/ 34 h 86"/>
                <a:gd name="T86" fmla="*/ 74 w 86"/>
                <a:gd name="T87" fmla="*/ 33 h 86"/>
                <a:gd name="T88" fmla="*/ 84 w 86"/>
                <a:gd name="T89" fmla="*/ 21 h 86"/>
                <a:gd name="T90" fmla="*/ 86 w 86"/>
                <a:gd name="T91" fmla="*/ 17 h 86"/>
                <a:gd name="T92" fmla="*/ 84 w 86"/>
                <a:gd name="T93" fmla="*/ 1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6" h="86">
                  <a:moveTo>
                    <a:pt x="84" y="13"/>
                  </a:moveTo>
                  <a:cubicBezTo>
                    <a:pt x="74" y="1"/>
                    <a:pt x="74" y="1"/>
                    <a:pt x="74" y="1"/>
                  </a:cubicBezTo>
                  <a:cubicBezTo>
                    <a:pt x="73" y="1"/>
                    <a:pt x="73" y="1"/>
                    <a:pt x="72" y="1"/>
                  </a:cubicBezTo>
                  <a:cubicBezTo>
                    <a:pt x="72" y="1"/>
                    <a:pt x="71" y="1"/>
                    <a:pt x="71" y="1"/>
                  </a:cubicBezTo>
                  <a:cubicBezTo>
                    <a:pt x="70" y="2"/>
                    <a:pt x="69" y="3"/>
                    <a:pt x="69" y="4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59" y="1"/>
                    <a:pt x="59" y="0"/>
                    <a:pt x="58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5" y="1"/>
                    <a:pt x="45" y="1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4" y="11"/>
                    <a:pt x="44" y="12"/>
                    <a:pt x="44" y="13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4" y="22"/>
                    <a:pt x="44" y="23"/>
                    <a:pt x="45" y="24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0"/>
                    <a:pt x="36" y="19"/>
                    <a:pt x="34" y="18"/>
                  </a:cubicBezTo>
                  <a:cubicBezTo>
                    <a:pt x="34" y="18"/>
                    <a:pt x="33" y="18"/>
                    <a:pt x="32" y="18"/>
                  </a:cubicBezTo>
                  <a:cubicBezTo>
                    <a:pt x="31" y="18"/>
                    <a:pt x="30" y="18"/>
                    <a:pt x="29" y="18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" y="31"/>
                    <a:pt x="0" y="33"/>
                    <a:pt x="0" y="34"/>
                  </a:cubicBezTo>
                  <a:cubicBezTo>
                    <a:pt x="0" y="36"/>
                    <a:pt x="1" y="38"/>
                    <a:pt x="3" y="38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1"/>
                    <a:pt x="30" y="51"/>
                    <a:pt x="31" y="51"/>
                  </a:cubicBezTo>
                  <a:cubicBezTo>
                    <a:pt x="32" y="51"/>
                    <a:pt x="33" y="51"/>
                    <a:pt x="34" y="50"/>
                  </a:cubicBezTo>
                  <a:cubicBezTo>
                    <a:pt x="36" y="50"/>
                    <a:pt x="37" y="48"/>
                    <a:pt x="37" y="47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6"/>
                    <a:pt x="45" y="86"/>
                    <a:pt x="46" y="8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9" y="86"/>
                    <a:pt x="59" y="86"/>
                    <a:pt x="59" y="85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61" y="41"/>
                    <a:pt x="62" y="40"/>
                    <a:pt x="62" y="38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62" y="29"/>
                    <a:pt x="61" y="28"/>
                    <a:pt x="59" y="27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69" y="25"/>
                    <a:pt x="69" y="25"/>
                    <a:pt x="69" y="25"/>
                  </a:cubicBezTo>
                  <a:cubicBezTo>
                    <a:pt x="69" y="30"/>
                    <a:pt x="69" y="30"/>
                    <a:pt x="69" y="30"/>
                  </a:cubicBezTo>
                  <a:cubicBezTo>
                    <a:pt x="69" y="31"/>
                    <a:pt x="70" y="33"/>
                    <a:pt x="71" y="33"/>
                  </a:cubicBezTo>
                  <a:cubicBezTo>
                    <a:pt x="71" y="34"/>
                    <a:pt x="72" y="34"/>
                    <a:pt x="73" y="34"/>
                  </a:cubicBezTo>
                  <a:cubicBezTo>
                    <a:pt x="73" y="34"/>
                    <a:pt x="74" y="34"/>
                    <a:pt x="74" y="33"/>
                  </a:cubicBezTo>
                  <a:cubicBezTo>
                    <a:pt x="84" y="21"/>
                    <a:pt x="84" y="21"/>
                    <a:pt x="84" y="21"/>
                  </a:cubicBezTo>
                  <a:cubicBezTo>
                    <a:pt x="85" y="21"/>
                    <a:pt x="86" y="19"/>
                    <a:pt x="86" y="17"/>
                  </a:cubicBezTo>
                  <a:cubicBezTo>
                    <a:pt x="86" y="16"/>
                    <a:pt x="85" y="14"/>
                    <a:pt x="84" y="1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45" name="组合 144"/>
          <p:cNvGrpSpPr/>
          <p:nvPr/>
        </p:nvGrpSpPr>
        <p:grpSpPr>
          <a:xfrm>
            <a:off x="5726382" y="5020313"/>
            <a:ext cx="663125" cy="663125"/>
            <a:chOff x="8125599" y="1434035"/>
            <a:chExt cx="2036802" cy="2036802"/>
          </a:xfrm>
        </p:grpSpPr>
        <p:sp>
          <p:nvSpPr>
            <p:cNvPr id="146" name="椭圆 145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rgbClr val="344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7" name="组合 146"/>
            <p:cNvGrpSpPr>
              <a:grpSpLocks noChangeAspect="1"/>
            </p:cNvGrpSpPr>
            <p:nvPr/>
          </p:nvGrpSpPr>
          <p:grpSpPr>
            <a:xfrm>
              <a:off x="8518659" y="1890295"/>
              <a:ext cx="1310642" cy="1124283"/>
              <a:chOff x="5084763" y="971548"/>
              <a:chExt cx="323865" cy="277813"/>
            </a:xfrm>
            <a:solidFill>
              <a:schemeClr val="bg1">
                <a:lumMod val="95000"/>
              </a:schemeClr>
            </a:solidFill>
          </p:grpSpPr>
          <p:sp>
            <p:nvSpPr>
              <p:cNvPr id="148" name="Freeform 301"/>
              <p:cNvSpPr>
                <a:spLocks noEditPoints="1"/>
              </p:cNvSpPr>
              <p:nvPr/>
            </p:nvSpPr>
            <p:spPr bwMode="auto">
              <a:xfrm>
                <a:off x="5191140" y="1031873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49" name="Freeform 302"/>
              <p:cNvSpPr>
                <a:spLocks noEditPoints="1"/>
              </p:cNvSpPr>
              <p:nvPr/>
            </p:nvSpPr>
            <p:spPr bwMode="auto">
              <a:xfrm>
                <a:off x="5084781" y="971548"/>
                <a:ext cx="139701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50" name="Freeform 303"/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</p:grpSp>
      </p:grpSp>
      <p:grpSp>
        <p:nvGrpSpPr>
          <p:cNvPr id="151" name="组合 150"/>
          <p:cNvGrpSpPr/>
          <p:nvPr/>
        </p:nvGrpSpPr>
        <p:grpSpPr>
          <a:xfrm>
            <a:off x="6544688" y="5020313"/>
            <a:ext cx="663125" cy="663125"/>
            <a:chOff x="8125599" y="1434035"/>
            <a:chExt cx="2036802" cy="2036802"/>
          </a:xfrm>
        </p:grpSpPr>
        <p:sp>
          <p:nvSpPr>
            <p:cNvPr id="152" name="椭圆 151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rgbClr val="20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Freeform 9"/>
            <p:cNvSpPr>
              <a:spLocks noEditPoints="1"/>
            </p:cNvSpPr>
            <p:nvPr/>
          </p:nvSpPr>
          <p:spPr bwMode="auto">
            <a:xfrm rot="19469485">
              <a:off x="8577909" y="1818269"/>
              <a:ext cx="1162163" cy="1238355"/>
            </a:xfrm>
            <a:custGeom>
              <a:avLst/>
              <a:gdLst>
                <a:gd name="T0" fmla="*/ 147 w 243"/>
                <a:gd name="T1" fmla="*/ 240 h 269"/>
                <a:gd name="T2" fmla="*/ 90 w 243"/>
                <a:gd name="T3" fmla="*/ 234 h 269"/>
                <a:gd name="T4" fmla="*/ 147 w 243"/>
                <a:gd name="T5" fmla="*/ 227 h 269"/>
                <a:gd name="T6" fmla="*/ 147 w 243"/>
                <a:gd name="T7" fmla="*/ 243 h 269"/>
                <a:gd name="T8" fmla="*/ 90 w 243"/>
                <a:gd name="T9" fmla="*/ 252 h 269"/>
                <a:gd name="T10" fmla="*/ 96 w 243"/>
                <a:gd name="T11" fmla="*/ 256 h 269"/>
                <a:gd name="T12" fmla="*/ 105 w 243"/>
                <a:gd name="T13" fmla="*/ 262 h 269"/>
                <a:gd name="T14" fmla="*/ 126 w 243"/>
                <a:gd name="T15" fmla="*/ 269 h 269"/>
                <a:gd name="T16" fmla="*/ 138 w 243"/>
                <a:gd name="T17" fmla="*/ 261 h 269"/>
                <a:gd name="T18" fmla="*/ 147 w 243"/>
                <a:gd name="T19" fmla="*/ 256 h 269"/>
                <a:gd name="T20" fmla="*/ 147 w 243"/>
                <a:gd name="T21" fmla="*/ 243 h 269"/>
                <a:gd name="T22" fmla="*/ 128 w 243"/>
                <a:gd name="T23" fmla="*/ 32 h 269"/>
                <a:gd name="T24" fmla="*/ 122 w 243"/>
                <a:gd name="T25" fmla="*/ 0 h 269"/>
                <a:gd name="T26" fmla="*/ 115 w 243"/>
                <a:gd name="T27" fmla="*/ 32 h 269"/>
                <a:gd name="T28" fmla="*/ 54 w 243"/>
                <a:gd name="T29" fmla="*/ 63 h 269"/>
                <a:gd name="T30" fmla="*/ 63 w 243"/>
                <a:gd name="T31" fmla="*/ 63 h 269"/>
                <a:gd name="T32" fmla="*/ 45 w 243"/>
                <a:gd name="T33" fmla="*/ 36 h 269"/>
                <a:gd name="T34" fmla="*/ 36 w 243"/>
                <a:gd name="T35" fmla="*/ 45 h 269"/>
                <a:gd name="T36" fmla="*/ 38 w 243"/>
                <a:gd name="T37" fmla="*/ 122 h 269"/>
                <a:gd name="T38" fmla="*/ 6 w 243"/>
                <a:gd name="T39" fmla="*/ 115 h 269"/>
                <a:gd name="T40" fmla="*/ 6 w 243"/>
                <a:gd name="T41" fmla="*/ 128 h 269"/>
                <a:gd name="T42" fmla="*/ 38 w 243"/>
                <a:gd name="T43" fmla="*/ 122 h 269"/>
                <a:gd name="T44" fmla="*/ 36 w 243"/>
                <a:gd name="T45" fmla="*/ 199 h 269"/>
                <a:gd name="T46" fmla="*/ 40 w 243"/>
                <a:gd name="T47" fmla="*/ 209 h 269"/>
                <a:gd name="T48" fmla="*/ 63 w 243"/>
                <a:gd name="T49" fmla="*/ 189 h 269"/>
                <a:gd name="T50" fmla="*/ 54 w 243"/>
                <a:gd name="T51" fmla="*/ 180 h 269"/>
                <a:gd name="T52" fmla="*/ 180 w 243"/>
                <a:gd name="T53" fmla="*/ 180 h 269"/>
                <a:gd name="T54" fmla="*/ 199 w 243"/>
                <a:gd name="T55" fmla="*/ 208 h 269"/>
                <a:gd name="T56" fmla="*/ 208 w 243"/>
                <a:gd name="T57" fmla="*/ 208 h 269"/>
                <a:gd name="T58" fmla="*/ 189 w 243"/>
                <a:gd name="T59" fmla="*/ 180 h 269"/>
                <a:gd name="T60" fmla="*/ 211 w 243"/>
                <a:gd name="T61" fmla="*/ 115 h 269"/>
                <a:gd name="T62" fmla="*/ 211 w 243"/>
                <a:gd name="T63" fmla="*/ 128 h 269"/>
                <a:gd name="T64" fmla="*/ 243 w 243"/>
                <a:gd name="T65" fmla="*/ 122 h 269"/>
                <a:gd name="T66" fmla="*/ 185 w 243"/>
                <a:gd name="T67" fmla="*/ 65 h 269"/>
                <a:gd name="T68" fmla="*/ 208 w 243"/>
                <a:gd name="T69" fmla="*/ 45 h 269"/>
                <a:gd name="T70" fmla="*/ 199 w 243"/>
                <a:gd name="T71" fmla="*/ 36 h 269"/>
                <a:gd name="T72" fmla="*/ 180 w 243"/>
                <a:gd name="T73" fmla="*/ 63 h 269"/>
                <a:gd name="T74" fmla="*/ 154 w 243"/>
                <a:gd name="T75" fmla="*/ 218 h 269"/>
                <a:gd name="T76" fmla="*/ 96 w 243"/>
                <a:gd name="T77" fmla="*/ 224 h 269"/>
                <a:gd name="T78" fmla="*/ 96 w 243"/>
                <a:gd name="T79" fmla="*/ 211 h 269"/>
                <a:gd name="T80" fmla="*/ 122 w 243"/>
                <a:gd name="T81" fmla="*/ 58 h 269"/>
                <a:gd name="T82" fmla="*/ 148 w 243"/>
                <a:gd name="T83" fmla="*/ 211 h 269"/>
                <a:gd name="T84" fmla="*/ 107 w 243"/>
                <a:gd name="T85" fmla="*/ 76 h 269"/>
                <a:gd name="T86" fmla="*/ 67 w 243"/>
                <a:gd name="T87" fmla="*/ 111 h 269"/>
                <a:gd name="T88" fmla="*/ 72 w 243"/>
                <a:gd name="T89" fmla="*/ 117 h 269"/>
                <a:gd name="T90" fmla="*/ 104 w 243"/>
                <a:gd name="T91" fmla="*/ 82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43" h="269">
                  <a:moveTo>
                    <a:pt x="154" y="234"/>
                  </a:moveTo>
                  <a:cubicBezTo>
                    <a:pt x="154" y="237"/>
                    <a:pt x="151" y="240"/>
                    <a:pt x="147" y="240"/>
                  </a:cubicBezTo>
                  <a:cubicBezTo>
                    <a:pt x="96" y="240"/>
                    <a:pt x="96" y="240"/>
                    <a:pt x="96" y="240"/>
                  </a:cubicBezTo>
                  <a:cubicBezTo>
                    <a:pt x="92" y="240"/>
                    <a:pt x="90" y="237"/>
                    <a:pt x="90" y="234"/>
                  </a:cubicBezTo>
                  <a:cubicBezTo>
                    <a:pt x="90" y="230"/>
                    <a:pt x="92" y="227"/>
                    <a:pt x="96" y="227"/>
                  </a:cubicBezTo>
                  <a:cubicBezTo>
                    <a:pt x="147" y="227"/>
                    <a:pt x="147" y="227"/>
                    <a:pt x="147" y="227"/>
                  </a:cubicBezTo>
                  <a:cubicBezTo>
                    <a:pt x="151" y="227"/>
                    <a:pt x="154" y="230"/>
                    <a:pt x="154" y="234"/>
                  </a:cubicBezTo>
                  <a:close/>
                  <a:moveTo>
                    <a:pt x="147" y="243"/>
                  </a:moveTo>
                  <a:cubicBezTo>
                    <a:pt x="96" y="243"/>
                    <a:pt x="96" y="243"/>
                    <a:pt x="96" y="243"/>
                  </a:cubicBezTo>
                  <a:cubicBezTo>
                    <a:pt x="92" y="243"/>
                    <a:pt x="89" y="247"/>
                    <a:pt x="90" y="252"/>
                  </a:cubicBezTo>
                  <a:cubicBezTo>
                    <a:pt x="91" y="254"/>
                    <a:pt x="93" y="256"/>
                    <a:pt x="96" y="256"/>
                  </a:cubicBezTo>
                  <a:cubicBezTo>
                    <a:pt x="96" y="256"/>
                    <a:pt x="96" y="256"/>
                    <a:pt x="96" y="256"/>
                  </a:cubicBezTo>
                  <a:cubicBezTo>
                    <a:pt x="100" y="256"/>
                    <a:pt x="103" y="258"/>
                    <a:pt x="105" y="261"/>
                  </a:cubicBezTo>
                  <a:cubicBezTo>
                    <a:pt x="105" y="262"/>
                    <a:pt x="105" y="262"/>
                    <a:pt x="105" y="262"/>
                  </a:cubicBezTo>
                  <a:cubicBezTo>
                    <a:pt x="107" y="266"/>
                    <a:pt x="112" y="269"/>
                    <a:pt x="117" y="269"/>
                  </a:cubicBezTo>
                  <a:cubicBezTo>
                    <a:pt x="126" y="269"/>
                    <a:pt x="126" y="269"/>
                    <a:pt x="126" y="269"/>
                  </a:cubicBezTo>
                  <a:cubicBezTo>
                    <a:pt x="131" y="269"/>
                    <a:pt x="136" y="266"/>
                    <a:pt x="138" y="262"/>
                  </a:cubicBezTo>
                  <a:cubicBezTo>
                    <a:pt x="138" y="261"/>
                    <a:pt x="138" y="261"/>
                    <a:pt x="138" y="261"/>
                  </a:cubicBezTo>
                  <a:cubicBezTo>
                    <a:pt x="140" y="258"/>
                    <a:pt x="143" y="256"/>
                    <a:pt x="147" y="256"/>
                  </a:cubicBezTo>
                  <a:cubicBezTo>
                    <a:pt x="147" y="256"/>
                    <a:pt x="147" y="256"/>
                    <a:pt x="147" y="256"/>
                  </a:cubicBezTo>
                  <a:cubicBezTo>
                    <a:pt x="150" y="256"/>
                    <a:pt x="152" y="254"/>
                    <a:pt x="153" y="252"/>
                  </a:cubicBezTo>
                  <a:cubicBezTo>
                    <a:pt x="155" y="247"/>
                    <a:pt x="151" y="243"/>
                    <a:pt x="147" y="243"/>
                  </a:cubicBezTo>
                  <a:close/>
                  <a:moveTo>
                    <a:pt x="122" y="38"/>
                  </a:moveTo>
                  <a:cubicBezTo>
                    <a:pt x="125" y="38"/>
                    <a:pt x="128" y="36"/>
                    <a:pt x="128" y="32"/>
                  </a:cubicBezTo>
                  <a:cubicBezTo>
                    <a:pt x="128" y="6"/>
                    <a:pt x="128" y="6"/>
                    <a:pt x="128" y="6"/>
                  </a:cubicBezTo>
                  <a:cubicBezTo>
                    <a:pt x="128" y="3"/>
                    <a:pt x="125" y="0"/>
                    <a:pt x="122" y="0"/>
                  </a:cubicBezTo>
                  <a:cubicBezTo>
                    <a:pt x="118" y="0"/>
                    <a:pt x="115" y="3"/>
                    <a:pt x="115" y="6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6"/>
                    <a:pt x="118" y="38"/>
                    <a:pt x="122" y="38"/>
                  </a:cubicBezTo>
                  <a:close/>
                  <a:moveTo>
                    <a:pt x="54" y="63"/>
                  </a:moveTo>
                  <a:cubicBezTo>
                    <a:pt x="55" y="64"/>
                    <a:pt x="57" y="65"/>
                    <a:pt x="58" y="65"/>
                  </a:cubicBezTo>
                  <a:cubicBezTo>
                    <a:pt x="60" y="65"/>
                    <a:pt x="62" y="64"/>
                    <a:pt x="63" y="63"/>
                  </a:cubicBezTo>
                  <a:cubicBezTo>
                    <a:pt x="65" y="60"/>
                    <a:pt x="65" y="56"/>
                    <a:pt x="63" y="54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2" y="33"/>
                    <a:pt x="38" y="33"/>
                    <a:pt x="36" y="36"/>
                  </a:cubicBezTo>
                  <a:cubicBezTo>
                    <a:pt x="33" y="38"/>
                    <a:pt x="33" y="42"/>
                    <a:pt x="36" y="45"/>
                  </a:cubicBezTo>
                  <a:lnTo>
                    <a:pt x="54" y="63"/>
                  </a:lnTo>
                  <a:close/>
                  <a:moveTo>
                    <a:pt x="38" y="122"/>
                  </a:moveTo>
                  <a:cubicBezTo>
                    <a:pt x="38" y="118"/>
                    <a:pt x="36" y="115"/>
                    <a:pt x="32" y="115"/>
                  </a:cubicBezTo>
                  <a:cubicBezTo>
                    <a:pt x="6" y="115"/>
                    <a:pt x="6" y="115"/>
                    <a:pt x="6" y="115"/>
                  </a:cubicBezTo>
                  <a:cubicBezTo>
                    <a:pt x="3" y="115"/>
                    <a:pt x="0" y="118"/>
                    <a:pt x="0" y="122"/>
                  </a:cubicBezTo>
                  <a:cubicBezTo>
                    <a:pt x="0" y="125"/>
                    <a:pt x="3" y="128"/>
                    <a:pt x="6" y="128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36" y="128"/>
                    <a:pt x="38" y="125"/>
                    <a:pt x="38" y="122"/>
                  </a:cubicBezTo>
                  <a:close/>
                  <a:moveTo>
                    <a:pt x="54" y="180"/>
                  </a:moveTo>
                  <a:cubicBezTo>
                    <a:pt x="36" y="199"/>
                    <a:pt x="36" y="199"/>
                    <a:pt x="36" y="199"/>
                  </a:cubicBezTo>
                  <a:cubicBezTo>
                    <a:pt x="33" y="201"/>
                    <a:pt x="33" y="205"/>
                    <a:pt x="36" y="208"/>
                  </a:cubicBezTo>
                  <a:cubicBezTo>
                    <a:pt x="37" y="209"/>
                    <a:pt x="39" y="209"/>
                    <a:pt x="40" y="209"/>
                  </a:cubicBezTo>
                  <a:cubicBezTo>
                    <a:pt x="42" y="209"/>
                    <a:pt x="43" y="209"/>
                    <a:pt x="45" y="208"/>
                  </a:cubicBezTo>
                  <a:cubicBezTo>
                    <a:pt x="63" y="189"/>
                    <a:pt x="63" y="189"/>
                    <a:pt x="63" y="189"/>
                  </a:cubicBezTo>
                  <a:cubicBezTo>
                    <a:pt x="65" y="187"/>
                    <a:pt x="65" y="183"/>
                    <a:pt x="63" y="180"/>
                  </a:cubicBezTo>
                  <a:cubicBezTo>
                    <a:pt x="60" y="178"/>
                    <a:pt x="56" y="178"/>
                    <a:pt x="54" y="180"/>
                  </a:cubicBezTo>
                  <a:close/>
                  <a:moveTo>
                    <a:pt x="189" y="180"/>
                  </a:moveTo>
                  <a:cubicBezTo>
                    <a:pt x="187" y="178"/>
                    <a:pt x="183" y="178"/>
                    <a:pt x="180" y="180"/>
                  </a:cubicBezTo>
                  <a:cubicBezTo>
                    <a:pt x="178" y="183"/>
                    <a:pt x="178" y="187"/>
                    <a:pt x="180" y="189"/>
                  </a:cubicBezTo>
                  <a:cubicBezTo>
                    <a:pt x="199" y="208"/>
                    <a:pt x="199" y="208"/>
                    <a:pt x="199" y="208"/>
                  </a:cubicBezTo>
                  <a:cubicBezTo>
                    <a:pt x="200" y="209"/>
                    <a:pt x="201" y="209"/>
                    <a:pt x="203" y="209"/>
                  </a:cubicBezTo>
                  <a:cubicBezTo>
                    <a:pt x="205" y="209"/>
                    <a:pt x="206" y="209"/>
                    <a:pt x="208" y="208"/>
                  </a:cubicBezTo>
                  <a:cubicBezTo>
                    <a:pt x="210" y="205"/>
                    <a:pt x="210" y="201"/>
                    <a:pt x="208" y="199"/>
                  </a:cubicBezTo>
                  <a:lnTo>
                    <a:pt x="189" y="180"/>
                  </a:lnTo>
                  <a:close/>
                  <a:moveTo>
                    <a:pt x="237" y="115"/>
                  </a:moveTo>
                  <a:cubicBezTo>
                    <a:pt x="211" y="115"/>
                    <a:pt x="211" y="115"/>
                    <a:pt x="211" y="115"/>
                  </a:cubicBezTo>
                  <a:cubicBezTo>
                    <a:pt x="208" y="115"/>
                    <a:pt x="205" y="118"/>
                    <a:pt x="205" y="122"/>
                  </a:cubicBezTo>
                  <a:cubicBezTo>
                    <a:pt x="205" y="125"/>
                    <a:pt x="208" y="128"/>
                    <a:pt x="211" y="128"/>
                  </a:cubicBezTo>
                  <a:cubicBezTo>
                    <a:pt x="237" y="128"/>
                    <a:pt x="237" y="128"/>
                    <a:pt x="237" y="128"/>
                  </a:cubicBezTo>
                  <a:cubicBezTo>
                    <a:pt x="240" y="128"/>
                    <a:pt x="243" y="125"/>
                    <a:pt x="243" y="122"/>
                  </a:cubicBezTo>
                  <a:cubicBezTo>
                    <a:pt x="243" y="118"/>
                    <a:pt x="240" y="115"/>
                    <a:pt x="237" y="115"/>
                  </a:cubicBezTo>
                  <a:close/>
                  <a:moveTo>
                    <a:pt x="185" y="65"/>
                  </a:moveTo>
                  <a:cubicBezTo>
                    <a:pt x="187" y="65"/>
                    <a:pt x="188" y="64"/>
                    <a:pt x="189" y="63"/>
                  </a:cubicBezTo>
                  <a:cubicBezTo>
                    <a:pt x="208" y="45"/>
                    <a:pt x="208" y="45"/>
                    <a:pt x="208" y="45"/>
                  </a:cubicBezTo>
                  <a:cubicBezTo>
                    <a:pt x="210" y="42"/>
                    <a:pt x="210" y="38"/>
                    <a:pt x="208" y="36"/>
                  </a:cubicBezTo>
                  <a:cubicBezTo>
                    <a:pt x="205" y="33"/>
                    <a:pt x="201" y="33"/>
                    <a:pt x="199" y="36"/>
                  </a:cubicBezTo>
                  <a:cubicBezTo>
                    <a:pt x="180" y="54"/>
                    <a:pt x="180" y="54"/>
                    <a:pt x="180" y="54"/>
                  </a:cubicBezTo>
                  <a:cubicBezTo>
                    <a:pt x="178" y="56"/>
                    <a:pt x="178" y="60"/>
                    <a:pt x="180" y="63"/>
                  </a:cubicBezTo>
                  <a:cubicBezTo>
                    <a:pt x="182" y="64"/>
                    <a:pt x="183" y="65"/>
                    <a:pt x="185" y="65"/>
                  </a:cubicBezTo>
                  <a:close/>
                  <a:moveTo>
                    <a:pt x="154" y="218"/>
                  </a:moveTo>
                  <a:cubicBezTo>
                    <a:pt x="154" y="221"/>
                    <a:pt x="151" y="224"/>
                    <a:pt x="147" y="224"/>
                  </a:cubicBezTo>
                  <a:cubicBezTo>
                    <a:pt x="96" y="224"/>
                    <a:pt x="96" y="224"/>
                    <a:pt x="96" y="224"/>
                  </a:cubicBezTo>
                  <a:cubicBezTo>
                    <a:pt x="92" y="224"/>
                    <a:pt x="90" y="221"/>
                    <a:pt x="90" y="218"/>
                  </a:cubicBezTo>
                  <a:cubicBezTo>
                    <a:pt x="90" y="214"/>
                    <a:pt x="92" y="211"/>
                    <a:pt x="96" y="211"/>
                  </a:cubicBezTo>
                  <a:cubicBezTo>
                    <a:pt x="92" y="175"/>
                    <a:pt x="54" y="167"/>
                    <a:pt x="54" y="125"/>
                  </a:cubicBezTo>
                  <a:cubicBezTo>
                    <a:pt x="54" y="88"/>
                    <a:pt x="84" y="58"/>
                    <a:pt x="122" y="58"/>
                  </a:cubicBezTo>
                  <a:cubicBezTo>
                    <a:pt x="159" y="58"/>
                    <a:pt x="189" y="88"/>
                    <a:pt x="189" y="125"/>
                  </a:cubicBezTo>
                  <a:cubicBezTo>
                    <a:pt x="189" y="167"/>
                    <a:pt x="152" y="175"/>
                    <a:pt x="148" y="211"/>
                  </a:cubicBezTo>
                  <a:cubicBezTo>
                    <a:pt x="151" y="211"/>
                    <a:pt x="154" y="214"/>
                    <a:pt x="154" y="218"/>
                  </a:cubicBezTo>
                  <a:close/>
                  <a:moveTo>
                    <a:pt x="107" y="76"/>
                  </a:moveTo>
                  <a:cubicBezTo>
                    <a:pt x="106" y="73"/>
                    <a:pt x="103" y="72"/>
                    <a:pt x="101" y="73"/>
                  </a:cubicBezTo>
                  <a:cubicBezTo>
                    <a:pt x="84" y="80"/>
                    <a:pt x="72" y="94"/>
                    <a:pt x="67" y="111"/>
                  </a:cubicBezTo>
                  <a:cubicBezTo>
                    <a:pt x="67" y="113"/>
                    <a:pt x="68" y="116"/>
                    <a:pt x="71" y="117"/>
                  </a:cubicBezTo>
                  <a:cubicBezTo>
                    <a:pt x="71" y="117"/>
                    <a:pt x="72" y="117"/>
                    <a:pt x="72" y="117"/>
                  </a:cubicBezTo>
                  <a:cubicBezTo>
                    <a:pt x="74" y="117"/>
                    <a:pt x="76" y="115"/>
                    <a:pt x="77" y="113"/>
                  </a:cubicBezTo>
                  <a:cubicBezTo>
                    <a:pt x="80" y="99"/>
                    <a:pt x="91" y="87"/>
                    <a:pt x="104" y="82"/>
                  </a:cubicBezTo>
                  <a:cubicBezTo>
                    <a:pt x="107" y="81"/>
                    <a:pt x="108" y="78"/>
                    <a:pt x="107" y="7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54" name="组合 153"/>
          <p:cNvGrpSpPr/>
          <p:nvPr/>
        </p:nvGrpSpPr>
        <p:grpSpPr>
          <a:xfrm>
            <a:off x="7393731" y="5020313"/>
            <a:ext cx="663125" cy="663125"/>
            <a:chOff x="8125599" y="1434035"/>
            <a:chExt cx="2036802" cy="2036802"/>
          </a:xfrm>
        </p:grpSpPr>
        <p:sp>
          <p:nvSpPr>
            <p:cNvPr id="155" name="椭圆 154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rgbClr val="344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Freeform 206"/>
            <p:cNvSpPr>
              <a:spLocks noChangeAspect="1" noEditPoints="1"/>
            </p:cNvSpPr>
            <p:nvPr/>
          </p:nvSpPr>
          <p:spPr bwMode="auto">
            <a:xfrm>
              <a:off x="8691164" y="1871942"/>
              <a:ext cx="935653" cy="1131009"/>
            </a:xfrm>
            <a:custGeom>
              <a:avLst/>
              <a:gdLst>
                <a:gd name="T0" fmla="*/ 0 w 77"/>
                <a:gd name="T1" fmla="*/ 85 h 93"/>
                <a:gd name="T2" fmla="*/ 30 w 77"/>
                <a:gd name="T3" fmla="*/ 20 h 93"/>
                <a:gd name="T4" fmla="*/ 38 w 77"/>
                <a:gd name="T5" fmla="*/ 26 h 93"/>
                <a:gd name="T6" fmla="*/ 39 w 77"/>
                <a:gd name="T7" fmla="*/ 27 h 93"/>
                <a:gd name="T8" fmla="*/ 39 w 77"/>
                <a:gd name="T9" fmla="*/ 27 h 93"/>
                <a:gd name="T10" fmla="*/ 40 w 77"/>
                <a:gd name="T11" fmla="*/ 27 h 93"/>
                <a:gd name="T12" fmla="*/ 40 w 77"/>
                <a:gd name="T13" fmla="*/ 28 h 93"/>
                <a:gd name="T14" fmla="*/ 40 w 77"/>
                <a:gd name="T15" fmla="*/ 28 h 93"/>
                <a:gd name="T16" fmla="*/ 41 w 77"/>
                <a:gd name="T17" fmla="*/ 28 h 93"/>
                <a:gd name="T18" fmla="*/ 41 w 77"/>
                <a:gd name="T19" fmla="*/ 29 h 93"/>
                <a:gd name="T20" fmla="*/ 42 w 77"/>
                <a:gd name="T21" fmla="*/ 29 h 93"/>
                <a:gd name="T22" fmla="*/ 42 w 77"/>
                <a:gd name="T23" fmla="*/ 29 h 93"/>
                <a:gd name="T24" fmla="*/ 43 w 77"/>
                <a:gd name="T25" fmla="*/ 29 h 93"/>
                <a:gd name="T26" fmla="*/ 43 w 77"/>
                <a:gd name="T27" fmla="*/ 30 h 93"/>
                <a:gd name="T28" fmla="*/ 43 w 77"/>
                <a:gd name="T29" fmla="*/ 30 h 93"/>
                <a:gd name="T30" fmla="*/ 48 w 77"/>
                <a:gd name="T31" fmla="*/ 33 h 93"/>
                <a:gd name="T32" fmla="*/ 48 w 77"/>
                <a:gd name="T33" fmla="*/ 33 h 93"/>
                <a:gd name="T34" fmla="*/ 49 w 77"/>
                <a:gd name="T35" fmla="*/ 34 h 93"/>
                <a:gd name="T36" fmla="*/ 49 w 77"/>
                <a:gd name="T37" fmla="*/ 34 h 93"/>
                <a:gd name="T38" fmla="*/ 50 w 77"/>
                <a:gd name="T39" fmla="*/ 34 h 93"/>
                <a:gd name="T40" fmla="*/ 50 w 77"/>
                <a:gd name="T41" fmla="*/ 35 h 93"/>
                <a:gd name="T42" fmla="*/ 50 w 77"/>
                <a:gd name="T43" fmla="*/ 35 h 93"/>
                <a:gd name="T44" fmla="*/ 51 w 77"/>
                <a:gd name="T45" fmla="*/ 35 h 93"/>
                <a:gd name="T46" fmla="*/ 51 w 77"/>
                <a:gd name="T47" fmla="*/ 36 h 93"/>
                <a:gd name="T48" fmla="*/ 52 w 77"/>
                <a:gd name="T49" fmla="*/ 36 h 93"/>
                <a:gd name="T50" fmla="*/ 52 w 77"/>
                <a:gd name="T51" fmla="*/ 36 h 93"/>
                <a:gd name="T52" fmla="*/ 53 w 77"/>
                <a:gd name="T53" fmla="*/ 37 h 93"/>
                <a:gd name="T54" fmla="*/ 53 w 77"/>
                <a:gd name="T55" fmla="*/ 37 h 93"/>
                <a:gd name="T56" fmla="*/ 48 w 77"/>
                <a:gd name="T57" fmla="*/ 79 h 93"/>
                <a:gd name="T58" fmla="*/ 7 w 77"/>
                <a:gd name="T59" fmla="*/ 91 h 93"/>
                <a:gd name="T60" fmla="*/ 35 w 77"/>
                <a:gd name="T61" fmla="*/ 64 h 93"/>
                <a:gd name="T62" fmla="*/ 19 w 77"/>
                <a:gd name="T63" fmla="*/ 53 h 93"/>
                <a:gd name="T64" fmla="*/ 3 w 77"/>
                <a:gd name="T65" fmla="*/ 88 h 93"/>
                <a:gd name="T66" fmla="*/ 73 w 77"/>
                <a:gd name="T67" fmla="*/ 93 h 93"/>
                <a:gd name="T68" fmla="*/ 54 w 77"/>
                <a:gd name="T69" fmla="*/ 83 h 93"/>
                <a:gd name="T70" fmla="*/ 69 w 77"/>
                <a:gd name="T71" fmla="*/ 42 h 93"/>
                <a:gd name="T72" fmla="*/ 34 w 77"/>
                <a:gd name="T73" fmla="*/ 0 h 93"/>
                <a:gd name="T74" fmla="*/ 69 w 77"/>
                <a:gd name="T75" fmla="*/ 4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7" h="93">
                  <a:moveTo>
                    <a:pt x="3" y="88"/>
                  </a:moveTo>
                  <a:cubicBezTo>
                    <a:pt x="2" y="87"/>
                    <a:pt x="1" y="86"/>
                    <a:pt x="0" y="85"/>
                  </a:cubicBezTo>
                  <a:cubicBezTo>
                    <a:pt x="0" y="72"/>
                    <a:pt x="0" y="58"/>
                    <a:pt x="0" y="45"/>
                  </a:cubicBezTo>
                  <a:cubicBezTo>
                    <a:pt x="12" y="40"/>
                    <a:pt x="21" y="32"/>
                    <a:pt x="30" y="20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3" y="55"/>
                    <a:pt x="49" y="67"/>
                    <a:pt x="48" y="79"/>
                  </a:cubicBezTo>
                  <a:cubicBezTo>
                    <a:pt x="36" y="84"/>
                    <a:pt x="23" y="88"/>
                    <a:pt x="11" y="93"/>
                  </a:cubicBezTo>
                  <a:cubicBezTo>
                    <a:pt x="9" y="92"/>
                    <a:pt x="8" y="91"/>
                    <a:pt x="7" y="91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7" y="69"/>
                    <a:pt x="32" y="68"/>
                    <a:pt x="35" y="64"/>
                  </a:cubicBezTo>
                  <a:cubicBezTo>
                    <a:pt x="38" y="60"/>
                    <a:pt x="37" y="54"/>
                    <a:pt x="32" y="51"/>
                  </a:cubicBezTo>
                  <a:cubicBezTo>
                    <a:pt x="28" y="47"/>
                    <a:pt x="22" y="49"/>
                    <a:pt x="19" y="53"/>
                  </a:cubicBezTo>
                  <a:cubicBezTo>
                    <a:pt x="16" y="57"/>
                    <a:pt x="16" y="62"/>
                    <a:pt x="19" y="65"/>
                  </a:cubicBezTo>
                  <a:cubicBezTo>
                    <a:pt x="3" y="88"/>
                    <a:pt x="3" y="88"/>
                    <a:pt x="3" y="88"/>
                  </a:cubicBezTo>
                  <a:close/>
                  <a:moveTo>
                    <a:pt x="27" y="93"/>
                  </a:moveTo>
                  <a:cubicBezTo>
                    <a:pt x="73" y="93"/>
                    <a:pt x="73" y="93"/>
                    <a:pt x="73" y="9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27" y="93"/>
                    <a:pt x="27" y="93"/>
                    <a:pt x="27" y="93"/>
                  </a:cubicBezTo>
                  <a:close/>
                  <a:moveTo>
                    <a:pt x="69" y="42"/>
                  </a:moveTo>
                  <a:cubicBezTo>
                    <a:pt x="77" y="31"/>
                    <a:pt x="77" y="31"/>
                    <a:pt x="77" y="3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12"/>
                    <a:pt x="26" y="12"/>
                    <a:pt x="26" y="12"/>
                  </a:cubicBezTo>
                  <a:lnTo>
                    <a:pt x="69" y="4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7" name="TextBox 156"/>
          <p:cNvSpPr txBox="1"/>
          <p:nvPr/>
        </p:nvSpPr>
        <p:spPr>
          <a:xfrm>
            <a:off x="10850115" y="75952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</p:spTree>
    <p:extLst>
      <p:ext uri="{BB962C8B-B14F-4D97-AF65-F5344CB8AC3E}">
        <p14:creationId xmlns:p14="http://schemas.microsoft.com/office/powerpoint/2010/main" val="125985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42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5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17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18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19" dur="10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800"/>
                                </p:stCondLst>
                                <p:childTnLst>
                                  <p:par>
                                    <p:cTn id="2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3300"/>
                                </p:stCondLst>
                                <p:childTnLst>
                                  <p:par>
                                    <p:cTn id="25" presetID="2" presetClass="entr" presetSubtype="1" fill="hold" nodeType="afterEffect" p14:presetBounceEnd="5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333">
                                          <p:cBhvr additive="base">
                                            <p:cTn id="27" dur="75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333">
                                          <p:cBhvr additive="base">
                                            <p:cTn id="28" dur="75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4050"/>
                                </p:stCondLst>
                                <p:childTnLst>
                                  <p:par>
                                    <p:cTn id="30" presetID="2" presetClass="entr" presetSubtype="1" fill="hold" nodeType="afterEffect" p14:presetBounceEnd="5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333">
                                          <p:cBhvr additive="base">
                                            <p:cTn id="32" dur="75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333">
                                          <p:cBhvr additive="base">
                                            <p:cTn id="33" dur="75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4800"/>
                                </p:stCondLst>
                                <p:childTnLst>
                                  <p:par>
                                    <p:cTn id="35" presetID="2" presetClass="entr" presetSubtype="1" fill="hold" nodeType="afterEffect" p14:presetBounceEnd="5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333">
                                          <p:cBhvr additive="base">
                                            <p:cTn id="37" dur="75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333">
                                          <p:cBhvr additive="base">
                                            <p:cTn id="38" dur="75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5550"/>
                                </p:stCondLst>
                                <p:childTnLst>
                                  <p:par>
                                    <p:cTn id="40" presetID="2" presetClass="entr" presetSubtype="1" fill="hold" nodeType="afterEffect" p14:presetBounceEnd="5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333">
                                          <p:cBhvr additive="base">
                                            <p:cTn id="42" dur="75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333">
                                          <p:cBhvr additive="base">
                                            <p:cTn id="43" dur="75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6300"/>
                                </p:stCondLst>
                                <p:childTnLst>
                                  <p:par>
                                    <p:cTn id="45" presetID="2" presetClass="entr" presetSubtype="1" fill="hold" nodeType="afterEffect" p14:presetBounceEnd="5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333">
                                          <p:cBhvr additive="base">
                                            <p:cTn id="47" dur="75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333">
                                          <p:cBhvr additive="base">
                                            <p:cTn id="48" dur="75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7050"/>
                                </p:stCondLst>
                                <p:childTnLst>
                                  <p:par>
                                    <p:cTn id="5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125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8" grpId="0" animBg="1"/>
          <p:bldP spid="99" grpId="0" animBg="1"/>
          <p:bldP spid="132" grpId="0"/>
          <p:bldP spid="136" grpId="0"/>
          <p:bldP spid="15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42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5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17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18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19" dur="10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800"/>
                                </p:stCondLst>
                                <p:childTnLst>
                                  <p:par>
                                    <p:cTn id="2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3300"/>
                                </p:stCondLst>
                                <p:childTnLst>
                                  <p:par>
                                    <p:cTn id="2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4050"/>
                                </p:stCondLst>
                                <p:childTnLst>
                                  <p:par>
                                    <p:cTn id="30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75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4800"/>
                                </p:stCondLst>
                                <p:childTnLst>
                                  <p:par>
                                    <p:cTn id="3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75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75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5550"/>
                                </p:stCondLst>
                                <p:childTnLst>
                                  <p:par>
                                    <p:cTn id="40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75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6300"/>
                                </p:stCondLst>
                                <p:childTnLst>
                                  <p:par>
                                    <p:cTn id="4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75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75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7050"/>
                                </p:stCondLst>
                                <p:childTnLst>
                                  <p:par>
                                    <p:cTn id="5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125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8" grpId="0" animBg="1"/>
          <p:bldP spid="99" grpId="0" animBg="1"/>
          <p:bldP spid="132" grpId="0"/>
          <p:bldP spid="136" grpId="0"/>
          <p:bldP spid="157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9"/>
          <p:cNvSpPr txBox="1"/>
          <p:nvPr/>
        </p:nvSpPr>
        <p:spPr>
          <a:xfrm>
            <a:off x="985019" y="188640"/>
            <a:ext cx="2376264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人机交互功能实现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六边形 54"/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/>
          <p:nvPr/>
        </p:nvCxnSpPr>
        <p:spPr>
          <a:xfrm>
            <a:off x="841003" y="505764"/>
            <a:ext cx="85718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9412843" y="188639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8" name="矩形 57"/>
          <p:cNvSpPr/>
          <p:nvPr/>
        </p:nvSpPr>
        <p:spPr>
          <a:xfrm>
            <a:off x="10347503" y="187549"/>
            <a:ext cx="1582732" cy="334417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0" name="六边形 59"/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9"/>
          <p:cNvSpPr txBox="1"/>
          <p:nvPr/>
        </p:nvSpPr>
        <p:spPr>
          <a:xfrm>
            <a:off x="9412843" y="221071"/>
            <a:ext cx="93321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第三章</a:t>
            </a:r>
          </a:p>
        </p:txBody>
      </p:sp>
      <p:sp>
        <p:nvSpPr>
          <p:cNvPr id="62" name="文本框 9"/>
          <p:cNvSpPr txBox="1"/>
          <p:nvPr/>
        </p:nvSpPr>
        <p:spPr>
          <a:xfrm>
            <a:off x="10338630" y="213500"/>
            <a:ext cx="158417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系统设计</a:t>
            </a:r>
          </a:p>
        </p:txBody>
      </p:sp>
      <p:grpSp>
        <p:nvGrpSpPr>
          <p:cNvPr id="33" name="组合 32"/>
          <p:cNvGrpSpPr>
            <a:grpSpLocks noChangeAspect="1"/>
          </p:cNvGrpSpPr>
          <p:nvPr/>
        </p:nvGrpSpPr>
        <p:grpSpPr>
          <a:xfrm>
            <a:off x="330916" y="199584"/>
            <a:ext cx="310767" cy="266579"/>
            <a:chOff x="5084763" y="971548"/>
            <a:chExt cx="323865" cy="277813"/>
          </a:xfrm>
          <a:solidFill>
            <a:schemeClr val="bg1"/>
          </a:solidFill>
        </p:grpSpPr>
        <p:sp>
          <p:nvSpPr>
            <p:cNvPr id="34" name="Freeform 301"/>
            <p:cNvSpPr>
              <a:spLocks noEditPoints="1"/>
            </p:cNvSpPr>
            <p:nvPr/>
          </p:nvSpPr>
          <p:spPr bwMode="auto">
            <a:xfrm>
              <a:off x="5191140" y="1031873"/>
              <a:ext cx="217488" cy="217488"/>
            </a:xfrm>
            <a:custGeom>
              <a:avLst/>
              <a:gdLst>
                <a:gd name="T0" fmla="*/ 6 w 58"/>
                <a:gd name="T1" fmla="*/ 14 h 58"/>
                <a:gd name="T2" fmla="*/ 7 w 58"/>
                <a:gd name="T3" fmla="*/ 19 h 58"/>
                <a:gd name="T4" fmla="*/ 4 w 58"/>
                <a:gd name="T5" fmla="*/ 20 h 58"/>
                <a:gd name="T6" fmla="*/ 0 w 58"/>
                <a:gd name="T7" fmla="*/ 23 h 58"/>
                <a:gd name="T8" fmla="*/ 2 w 58"/>
                <a:gd name="T9" fmla="*/ 27 h 58"/>
                <a:gd name="T10" fmla="*/ 5 w 58"/>
                <a:gd name="T11" fmla="*/ 31 h 58"/>
                <a:gd name="T12" fmla="*/ 2 w 58"/>
                <a:gd name="T13" fmla="*/ 34 h 58"/>
                <a:gd name="T14" fmla="*/ 1 w 58"/>
                <a:gd name="T15" fmla="*/ 38 h 58"/>
                <a:gd name="T16" fmla="*/ 5 w 58"/>
                <a:gd name="T17" fmla="*/ 41 h 58"/>
                <a:gd name="T18" fmla="*/ 8 w 58"/>
                <a:gd name="T19" fmla="*/ 42 h 58"/>
                <a:gd name="T20" fmla="*/ 8 w 58"/>
                <a:gd name="T21" fmla="*/ 46 h 58"/>
                <a:gd name="T22" fmla="*/ 9 w 58"/>
                <a:gd name="T23" fmla="*/ 51 h 58"/>
                <a:gd name="T24" fmla="*/ 14 w 58"/>
                <a:gd name="T25" fmla="*/ 51 h 58"/>
                <a:gd name="T26" fmla="*/ 18 w 58"/>
                <a:gd name="T27" fmla="*/ 51 h 58"/>
                <a:gd name="T28" fmla="*/ 19 w 58"/>
                <a:gd name="T29" fmla="*/ 54 h 58"/>
                <a:gd name="T30" fmla="*/ 22 w 58"/>
                <a:gd name="T31" fmla="*/ 58 h 58"/>
                <a:gd name="T32" fmla="*/ 27 w 58"/>
                <a:gd name="T33" fmla="*/ 56 h 58"/>
                <a:gd name="T34" fmla="*/ 31 w 58"/>
                <a:gd name="T35" fmla="*/ 53 h 58"/>
                <a:gd name="T36" fmla="*/ 33 w 58"/>
                <a:gd name="T37" fmla="*/ 56 h 58"/>
                <a:gd name="T38" fmla="*/ 38 w 58"/>
                <a:gd name="T39" fmla="*/ 57 h 58"/>
                <a:gd name="T40" fmla="*/ 40 w 58"/>
                <a:gd name="T41" fmla="*/ 53 h 58"/>
                <a:gd name="T42" fmla="*/ 42 w 58"/>
                <a:gd name="T43" fmla="*/ 49 h 58"/>
                <a:gd name="T44" fmla="*/ 46 w 58"/>
                <a:gd name="T45" fmla="*/ 50 h 58"/>
                <a:gd name="T46" fmla="*/ 50 w 58"/>
                <a:gd name="T47" fmla="*/ 49 h 58"/>
                <a:gd name="T48" fmla="*/ 51 w 58"/>
                <a:gd name="T49" fmla="*/ 44 h 58"/>
                <a:gd name="T50" fmla="*/ 50 w 58"/>
                <a:gd name="T51" fmla="*/ 40 h 58"/>
                <a:gd name="T52" fmla="*/ 54 w 58"/>
                <a:gd name="T53" fmla="*/ 39 h 58"/>
                <a:gd name="T54" fmla="*/ 57 w 58"/>
                <a:gd name="T55" fmla="*/ 35 h 58"/>
                <a:gd name="T56" fmla="*/ 55 w 58"/>
                <a:gd name="T57" fmla="*/ 31 h 58"/>
                <a:gd name="T58" fmla="*/ 52 w 58"/>
                <a:gd name="T59" fmla="*/ 27 h 58"/>
                <a:gd name="T60" fmla="*/ 55 w 58"/>
                <a:gd name="T61" fmla="*/ 25 h 58"/>
                <a:gd name="T62" fmla="*/ 56 w 58"/>
                <a:gd name="T63" fmla="*/ 20 h 58"/>
                <a:gd name="T64" fmla="*/ 53 w 58"/>
                <a:gd name="T65" fmla="*/ 18 h 58"/>
                <a:gd name="T66" fmla="*/ 48 w 58"/>
                <a:gd name="T67" fmla="*/ 16 h 58"/>
                <a:gd name="T68" fmla="*/ 49 w 58"/>
                <a:gd name="T69" fmla="*/ 12 h 58"/>
                <a:gd name="T70" fmla="*/ 48 w 58"/>
                <a:gd name="T71" fmla="*/ 8 h 58"/>
                <a:gd name="T72" fmla="*/ 44 w 58"/>
                <a:gd name="T73" fmla="*/ 7 h 58"/>
                <a:gd name="T74" fmla="*/ 39 w 58"/>
                <a:gd name="T75" fmla="*/ 8 h 58"/>
                <a:gd name="T76" fmla="*/ 38 w 58"/>
                <a:gd name="T77" fmla="*/ 4 h 58"/>
                <a:gd name="T78" fmla="*/ 35 w 58"/>
                <a:gd name="T79" fmla="*/ 1 h 58"/>
                <a:gd name="T80" fmla="*/ 30 w 58"/>
                <a:gd name="T81" fmla="*/ 3 h 58"/>
                <a:gd name="T82" fmla="*/ 27 w 58"/>
                <a:gd name="T83" fmla="*/ 5 h 58"/>
                <a:gd name="T84" fmla="*/ 24 w 58"/>
                <a:gd name="T85" fmla="*/ 3 h 58"/>
                <a:gd name="T86" fmla="*/ 20 w 58"/>
                <a:gd name="T87" fmla="*/ 1 h 58"/>
                <a:gd name="T88" fmla="*/ 17 w 58"/>
                <a:gd name="T89" fmla="*/ 5 h 58"/>
                <a:gd name="T90" fmla="*/ 15 w 58"/>
                <a:gd name="T91" fmla="*/ 10 h 58"/>
                <a:gd name="T92" fmla="*/ 12 w 58"/>
                <a:gd name="T93" fmla="*/ 9 h 58"/>
                <a:gd name="T94" fmla="*/ 7 w 58"/>
                <a:gd name="T95" fmla="*/ 10 h 58"/>
                <a:gd name="T96" fmla="*/ 6 w 58"/>
                <a:gd name="T97" fmla="*/ 14 h 58"/>
                <a:gd name="T98" fmla="*/ 23 w 58"/>
                <a:gd name="T99" fmla="*/ 13 h 58"/>
                <a:gd name="T100" fmla="*/ 45 w 58"/>
                <a:gd name="T101" fmla="*/ 24 h 58"/>
                <a:gd name="T102" fmla="*/ 34 w 58"/>
                <a:gd name="T103" fmla="*/ 45 h 58"/>
                <a:gd name="T104" fmla="*/ 13 w 58"/>
                <a:gd name="T105" fmla="*/ 34 h 58"/>
                <a:gd name="T106" fmla="*/ 23 w 58"/>
                <a:gd name="T10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8" h="58">
                  <a:moveTo>
                    <a:pt x="6" y="14"/>
                  </a:moveTo>
                  <a:cubicBezTo>
                    <a:pt x="8" y="15"/>
                    <a:pt x="7" y="18"/>
                    <a:pt x="7" y="19"/>
                  </a:cubicBezTo>
                  <a:cubicBezTo>
                    <a:pt x="7" y="20"/>
                    <a:pt x="5" y="20"/>
                    <a:pt x="4" y="20"/>
                  </a:cubicBezTo>
                  <a:cubicBezTo>
                    <a:pt x="2" y="20"/>
                    <a:pt x="0" y="21"/>
                    <a:pt x="0" y="23"/>
                  </a:cubicBezTo>
                  <a:cubicBezTo>
                    <a:pt x="0" y="25"/>
                    <a:pt x="0" y="27"/>
                    <a:pt x="2" y="27"/>
                  </a:cubicBezTo>
                  <a:cubicBezTo>
                    <a:pt x="3" y="28"/>
                    <a:pt x="5" y="30"/>
                    <a:pt x="5" y="31"/>
                  </a:cubicBezTo>
                  <a:cubicBezTo>
                    <a:pt x="5" y="32"/>
                    <a:pt x="4" y="33"/>
                    <a:pt x="2" y="34"/>
                  </a:cubicBezTo>
                  <a:cubicBezTo>
                    <a:pt x="1" y="34"/>
                    <a:pt x="0" y="36"/>
                    <a:pt x="1" y="38"/>
                  </a:cubicBezTo>
                  <a:cubicBezTo>
                    <a:pt x="1" y="40"/>
                    <a:pt x="3" y="42"/>
                    <a:pt x="5" y="41"/>
                  </a:cubicBezTo>
                  <a:cubicBezTo>
                    <a:pt x="6" y="41"/>
                    <a:pt x="8" y="41"/>
                    <a:pt x="8" y="42"/>
                  </a:cubicBezTo>
                  <a:cubicBezTo>
                    <a:pt x="9" y="42"/>
                    <a:pt x="9" y="45"/>
                    <a:pt x="8" y="46"/>
                  </a:cubicBezTo>
                  <a:cubicBezTo>
                    <a:pt x="7" y="47"/>
                    <a:pt x="7" y="50"/>
                    <a:pt x="9" y="51"/>
                  </a:cubicBezTo>
                  <a:cubicBezTo>
                    <a:pt x="11" y="52"/>
                    <a:pt x="13" y="53"/>
                    <a:pt x="14" y="51"/>
                  </a:cubicBezTo>
                  <a:cubicBezTo>
                    <a:pt x="15" y="50"/>
                    <a:pt x="18" y="51"/>
                    <a:pt x="18" y="51"/>
                  </a:cubicBezTo>
                  <a:cubicBezTo>
                    <a:pt x="19" y="51"/>
                    <a:pt x="20" y="53"/>
                    <a:pt x="19" y="54"/>
                  </a:cubicBezTo>
                  <a:cubicBezTo>
                    <a:pt x="19" y="56"/>
                    <a:pt x="20" y="57"/>
                    <a:pt x="22" y="58"/>
                  </a:cubicBezTo>
                  <a:cubicBezTo>
                    <a:pt x="25" y="58"/>
                    <a:pt x="26" y="57"/>
                    <a:pt x="27" y="56"/>
                  </a:cubicBezTo>
                  <a:cubicBezTo>
                    <a:pt x="27" y="54"/>
                    <a:pt x="30" y="53"/>
                    <a:pt x="31" y="53"/>
                  </a:cubicBezTo>
                  <a:cubicBezTo>
                    <a:pt x="31" y="53"/>
                    <a:pt x="33" y="54"/>
                    <a:pt x="33" y="56"/>
                  </a:cubicBezTo>
                  <a:cubicBezTo>
                    <a:pt x="34" y="57"/>
                    <a:pt x="36" y="58"/>
                    <a:pt x="38" y="57"/>
                  </a:cubicBezTo>
                  <a:cubicBezTo>
                    <a:pt x="40" y="57"/>
                    <a:pt x="41" y="55"/>
                    <a:pt x="40" y="53"/>
                  </a:cubicBezTo>
                  <a:cubicBezTo>
                    <a:pt x="40" y="52"/>
                    <a:pt x="42" y="49"/>
                    <a:pt x="42" y="49"/>
                  </a:cubicBezTo>
                  <a:cubicBezTo>
                    <a:pt x="43" y="48"/>
                    <a:pt x="44" y="49"/>
                    <a:pt x="46" y="50"/>
                  </a:cubicBezTo>
                  <a:cubicBezTo>
                    <a:pt x="47" y="51"/>
                    <a:pt x="49" y="51"/>
                    <a:pt x="50" y="49"/>
                  </a:cubicBezTo>
                  <a:cubicBezTo>
                    <a:pt x="52" y="47"/>
                    <a:pt x="52" y="45"/>
                    <a:pt x="51" y="44"/>
                  </a:cubicBezTo>
                  <a:cubicBezTo>
                    <a:pt x="50" y="43"/>
                    <a:pt x="50" y="40"/>
                    <a:pt x="50" y="40"/>
                  </a:cubicBezTo>
                  <a:cubicBezTo>
                    <a:pt x="51" y="39"/>
                    <a:pt x="52" y="38"/>
                    <a:pt x="54" y="39"/>
                  </a:cubicBezTo>
                  <a:cubicBezTo>
                    <a:pt x="55" y="39"/>
                    <a:pt x="57" y="38"/>
                    <a:pt x="57" y="35"/>
                  </a:cubicBezTo>
                  <a:cubicBezTo>
                    <a:pt x="58" y="33"/>
                    <a:pt x="57" y="31"/>
                    <a:pt x="55" y="31"/>
                  </a:cubicBezTo>
                  <a:cubicBezTo>
                    <a:pt x="54" y="31"/>
                    <a:pt x="53" y="28"/>
                    <a:pt x="52" y="27"/>
                  </a:cubicBezTo>
                  <a:cubicBezTo>
                    <a:pt x="52" y="26"/>
                    <a:pt x="54" y="25"/>
                    <a:pt x="55" y="25"/>
                  </a:cubicBezTo>
                  <a:cubicBezTo>
                    <a:pt x="56" y="24"/>
                    <a:pt x="57" y="22"/>
                    <a:pt x="56" y="20"/>
                  </a:cubicBezTo>
                  <a:cubicBezTo>
                    <a:pt x="56" y="18"/>
                    <a:pt x="54" y="17"/>
                    <a:pt x="53" y="18"/>
                  </a:cubicBezTo>
                  <a:cubicBezTo>
                    <a:pt x="51" y="18"/>
                    <a:pt x="49" y="16"/>
                    <a:pt x="48" y="16"/>
                  </a:cubicBezTo>
                  <a:cubicBezTo>
                    <a:pt x="48" y="15"/>
                    <a:pt x="48" y="13"/>
                    <a:pt x="49" y="12"/>
                  </a:cubicBezTo>
                  <a:cubicBezTo>
                    <a:pt x="50" y="11"/>
                    <a:pt x="50" y="9"/>
                    <a:pt x="48" y="8"/>
                  </a:cubicBezTo>
                  <a:cubicBezTo>
                    <a:pt x="47" y="6"/>
                    <a:pt x="45" y="6"/>
                    <a:pt x="44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8" y="7"/>
                    <a:pt x="38" y="6"/>
                    <a:pt x="38" y="4"/>
                  </a:cubicBezTo>
                  <a:cubicBezTo>
                    <a:pt x="38" y="3"/>
                    <a:pt x="37" y="1"/>
                    <a:pt x="35" y="1"/>
                  </a:cubicBezTo>
                  <a:cubicBezTo>
                    <a:pt x="33" y="0"/>
                    <a:pt x="31" y="1"/>
                    <a:pt x="30" y="3"/>
                  </a:cubicBezTo>
                  <a:cubicBezTo>
                    <a:pt x="30" y="4"/>
                    <a:pt x="28" y="5"/>
                    <a:pt x="27" y="5"/>
                  </a:cubicBezTo>
                  <a:cubicBezTo>
                    <a:pt x="26" y="6"/>
                    <a:pt x="25" y="4"/>
                    <a:pt x="24" y="3"/>
                  </a:cubicBezTo>
                  <a:cubicBezTo>
                    <a:pt x="24" y="1"/>
                    <a:pt x="22" y="1"/>
                    <a:pt x="20" y="1"/>
                  </a:cubicBezTo>
                  <a:cubicBezTo>
                    <a:pt x="18" y="2"/>
                    <a:pt x="16" y="4"/>
                    <a:pt x="17" y="5"/>
                  </a:cubicBezTo>
                  <a:cubicBezTo>
                    <a:pt x="17" y="7"/>
                    <a:pt x="16" y="9"/>
                    <a:pt x="15" y="10"/>
                  </a:cubicBezTo>
                  <a:cubicBezTo>
                    <a:pt x="14" y="10"/>
                    <a:pt x="13" y="10"/>
                    <a:pt x="12" y="9"/>
                  </a:cubicBezTo>
                  <a:cubicBezTo>
                    <a:pt x="10" y="8"/>
                    <a:pt x="8" y="8"/>
                    <a:pt x="7" y="10"/>
                  </a:cubicBezTo>
                  <a:cubicBezTo>
                    <a:pt x="6" y="11"/>
                    <a:pt x="5" y="13"/>
                    <a:pt x="6" y="14"/>
                  </a:cubicBezTo>
                  <a:close/>
                  <a:moveTo>
                    <a:pt x="23" y="13"/>
                  </a:moveTo>
                  <a:cubicBezTo>
                    <a:pt x="32" y="10"/>
                    <a:pt x="42" y="15"/>
                    <a:pt x="45" y="24"/>
                  </a:cubicBezTo>
                  <a:cubicBezTo>
                    <a:pt x="47" y="33"/>
                    <a:pt x="43" y="42"/>
                    <a:pt x="34" y="45"/>
                  </a:cubicBezTo>
                  <a:cubicBezTo>
                    <a:pt x="25" y="48"/>
                    <a:pt x="15" y="43"/>
                    <a:pt x="13" y="34"/>
                  </a:cubicBezTo>
                  <a:cubicBezTo>
                    <a:pt x="10" y="26"/>
                    <a:pt x="15" y="16"/>
                    <a:pt x="23" y="1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5" name="Freeform 302"/>
            <p:cNvSpPr>
              <a:spLocks noEditPoints="1"/>
            </p:cNvSpPr>
            <p:nvPr/>
          </p:nvSpPr>
          <p:spPr bwMode="auto">
            <a:xfrm>
              <a:off x="5084781" y="971548"/>
              <a:ext cx="139701" cy="139700"/>
            </a:xfrm>
            <a:custGeom>
              <a:avLst/>
              <a:gdLst>
                <a:gd name="T0" fmla="*/ 4 w 37"/>
                <a:gd name="T1" fmla="*/ 9 h 37"/>
                <a:gd name="T2" fmla="*/ 5 w 37"/>
                <a:gd name="T3" fmla="*/ 12 h 37"/>
                <a:gd name="T4" fmla="*/ 2 w 37"/>
                <a:gd name="T5" fmla="*/ 12 h 37"/>
                <a:gd name="T6" fmla="*/ 0 w 37"/>
                <a:gd name="T7" fmla="*/ 14 h 37"/>
                <a:gd name="T8" fmla="*/ 1 w 37"/>
                <a:gd name="T9" fmla="*/ 17 h 37"/>
                <a:gd name="T10" fmla="*/ 3 w 37"/>
                <a:gd name="T11" fmla="*/ 20 h 37"/>
                <a:gd name="T12" fmla="*/ 2 w 37"/>
                <a:gd name="T13" fmla="*/ 21 h 37"/>
                <a:gd name="T14" fmla="*/ 1 w 37"/>
                <a:gd name="T15" fmla="*/ 24 h 37"/>
                <a:gd name="T16" fmla="*/ 3 w 37"/>
                <a:gd name="T17" fmla="*/ 26 h 37"/>
                <a:gd name="T18" fmla="*/ 5 w 37"/>
                <a:gd name="T19" fmla="*/ 26 h 37"/>
                <a:gd name="T20" fmla="*/ 5 w 37"/>
                <a:gd name="T21" fmla="*/ 29 h 37"/>
                <a:gd name="T22" fmla="*/ 6 w 37"/>
                <a:gd name="T23" fmla="*/ 32 h 37"/>
                <a:gd name="T24" fmla="*/ 9 w 37"/>
                <a:gd name="T25" fmla="*/ 33 h 37"/>
                <a:gd name="T26" fmla="*/ 12 w 37"/>
                <a:gd name="T27" fmla="*/ 32 h 37"/>
                <a:gd name="T28" fmla="*/ 12 w 37"/>
                <a:gd name="T29" fmla="*/ 34 h 37"/>
                <a:gd name="T30" fmla="*/ 15 w 37"/>
                <a:gd name="T31" fmla="*/ 37 h 37"/>
                <a:gd name="T32" fmla="*/ 17 w 37"/>
                <a:gd name="T33" fmla="*/ 35 h 37"/>
                <a:gd name="T34" fmla="*/ 20 w 37"/>
                <a:gd name="T35" fmla="*/ 34 h 37"/>
                <a:gd name="T36" fmla="*/ 21 w 37"/>
                <a:gd name="T37" fmla="*/ 35 h 37"/>
                <a:gd name="T38" fmla="*/ 24 w 37"/>
                <a:gd name="T39" fmla="*/ 36 h 37"/>
                <a:gd name="T40" fmla="*/ 26 w 37"/>
                <a:gd name="T41" fmla="*/ 34 h 37"/>
                <a:gd name="T42" fmla="*/ 27 w 37"/>
                <a:gd name="T43" fmla="*/ 31 h 37"/>
                <a:gd name="T44" fmla="*/ 29 w 37"/>
                <a:gd name="T45" fmla="*/ 32 h 37"/>
                <a:gd name="T46" fmla="*/ 32 w 37"/>
                <a:gd name="T47" fmla="*/ 31 h 37"/>
                <a:gd name="T48" fmla="*/ 33 w 37"/>
                <a:gd name="T49" fmla="*/ 28 h 37"/>
                <a:gd name="T50" fmla="*/ 32 w 37"/>
                <a:gd name="T51" fmla="*/ 25 h 37"/>
                <a:gd name="T52" fmla="*/ 35 w 37"/>
                <a:gd name="T53" fmla="*/ 24 h 37"/>
                <a:gd name="T54" fmla="*/ 37 w 37"/>
                <a:gd name="T55" fmla="*/ 22 h 37"/>
                <a:gd name="T56" fmla="*/ 36 w 37"/>
                <a:gd name="T57" fmla="*/ 19 h 37"/>
                <a:gd name="T58" fmla="*/ 34 w 37"/>
                <a:gd name="T59" fmla="*/ 17 h 37"/>
                <a:gd name="T60" fmla="*/ 35 w 37"/>
                <a:gd name="T61" fmla="*/ 15 h 37"/>
                <a:gd name="T62" fmla="*/ 36 w 37"/>
                <a:gd name="T63" fmla="*/ 12 h 37"/>
                <a:gd name="T64" fmla="*/ 34 w 37"/>
                <a:gd name="T65" fmla="*/ 11 h 37"/>
                <a:gd name="T66" fmla="*/ 31 w 37"/>
                <a:gd name="T67" fmla="*/ 9 h 37"/>
                <a:gd name="T68" fmla="*/ 32 w 37"/>
                <a:gd name="T69" fmla="*/ 7 h 37"/>
                <a:gd name="T70" fmla="*/ 31 w 37"/>
                <a:gd name="T71" fmla="*/ 4 h 37"/>
                <a:gd name="T72" fmla="*/ 28 w 37"/>
                <a:gd name="T73" fmla="*/ 4 h 37"/>
                <a:gd name="T74" fmla="*/ 25 w 37"/>
                <a:gd name="T75" fmla="*/ 4 h 37"/>
                <a:gd name="T76" fmla="*/ 25 w 37"/>
                <a:gd name="T77" fmla="*/ 2 h 37"/>
                <a:gd name="T78" fmla="*/ 22 w 37"/>
                <a:gd name="T79" fmla="*/ 0 h 37"/>
                <a:gd name="T80" fmla="*/ 20 w 37"/>
                <a:gd name="T81" fmla="*/ 1 h 37"/>
                <a:gd name="T82" fmla="*/ 17 w 37"/>
                <a:gd name="T83" fmla="*/ 3 h 37"/>
                <a:gd name="T84" fmla="*/ 16 w 37"/>
                <a:gd name="T85" fmla="*/ 1 h 37"/>
                <a:gd name="T86" fmla="*/ 13 w 37"/>
                <a:gd name="T87" fmla="*/ 0 h 37"/>
                <a:gd name="T88" fmla="*/ 11 w 37"/>
                <a:gd name="T89" fmla="*/ 3 h 37"/>
                <a:gd name="T90" fmla="*/ 10 w 37"/>
                <a:gd name="T91" fmla="*/ 6 h 37"/>
                <a:gd name="T92" fmla="*/ 8 w 37"/>
                <a:gd name="T93" fmla="*/ 5 h 37"/>
                <a:gd name="T94" fmla="*/ 5 w 37"/>
                <a:gd name="T95" fmla="*/ 6 h 37"/>
                <a:gd name="T96" fmla="*/ 4 w 37"/>
                <a:gd name="T97" fmla="*/ 9 h 37"/>
                <a:gd name="T98" fmla="*/ 15 w 37"/>
                <a:gd name="T99" fmla="*/ 8 h 37"/>
                <a:gd name="T100" fmla="*/ 29 w 37"/>
                <a:gd name="T101" fmla="*/ 15 h 37"/>
                <a:gd name="T102" fmla="*/ 22 w 37"/>
                <a:gd name="T103" fmla="*/ 29 h 37"/>
                <a:gd name="T104" fmla="*/ 8 w 37"/>
                <a:gd name="T105" fmla="*/ 22 h 37"/>
                <a:gd name="T106" fmla="*/ 15 w 37"/>
                <a:gd name="T10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" h="37">
                  <a:moveTo>
                    <a:pt x="4" y="9"/>
                  </a:moveTo>
                  <a:cubicBezTo>
                    <a:pt x="5" y="9"/>
                    <a:pt x="5" y="11"/>
                    <a:pt x="5" y="12"/>
                  </a:cubicBezTo>
                  <a:cubicBezTo>
                    <a:pt x="4" y="12"/>
                    <a:pt x="3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16"/>
                    <a:pt x="0" y="17"/>
                    <a:pt x="1" y="17"/>
                  </a:cubicBezTo>
                  <a:cubicBezTo>
                    <a:pt x="2" y="17"/>
                    <a:pt x="3" y="19"/>
                    <a:pt x="3" y="20"/>
                  </a:cubicBezTo>
                  <a:cubicBezTo>
                    <a:pt x="3" y="20"/>
                    <a:pt x="2" y="21"/>
                    <a:pt x="2" y="21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1" y="25"/>
                    <a:pt x="2" y="26"/>
                    <a:pt x="3" y="26"/>
                  </a:cubicBezTo>
                  <a:cubicBezTo>
                    <a:pt x="4" y="26"/>
                    <a:pt x="5" y="26"/>
                    <a:pt x="5" y="26"/>
                  </a:cubicBezTo>
                  <a:cubicBezTo>
                    <a:pt x="6" y="27"/>
                    <a:pt x="6" y="28"/>
                    <a:pt x="5" y="29"/>
                  </a:cubicBezTo>
                  <a:cubicBezTo>
                    <a:pt x="5" y="30"/>
                    <a:pt x="5" y="31"/>
                    <a:pt x="6" y="32"/>
                  </a:cubicBezTo>
                  <a:cubicBezTo>
                    <a:pt x="7" y="33"/>
                    <a:pt x="8" y="33"/>
                    <a:pt x="9" y="33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2" y="32"/>
                    <a:pt x="13" y="33"/>
                    <a:pt x="12" y="34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6" y="37"/>
                    <a:pt x="17" y="36"/>
                    <a:pt x="17" y="35"/>
                  </a:cubicBezTo>
                  <a:cubicBezTo>
                    <a:pt x="18" y="34"/>
                    <a:pt x="19" y="34"/>
                    <a:pt x="20" y="34"/>
                  </a:cubicBezTo>
                  <a:cubicBezTo>
                    <a:pt x="20" y="34"/>
                    <a:pt x="21" y="34"/>
                    <a:pt x="21" y="35"/>
                  </a:cubicBezTo>
                  <a:cubicBezTo>
                    <a:pt x="22" y="36"/>
                    <a:pt x="23" y="37"/>
                    <a:pt x="24" y="36"/>
                  </a:cubicBezTo>
                  <a:cubicBezTo>
                    <a:pt x="26" y="36"/>
                    <a:pt x="26" y="35"/>
                    <a:pt x="26" y="34"/>
                  </a:cubicBezTo>
                  <a:cubicBezTo>
                    <a:pt x="26" y="33"/>
                    <a:pt x="27" y="31"/>
                    <a:pt x="27" y="31"/>
                  </a:cubicBezTo>
                  <a:cubicBezTo>
                    <a:pt x="28" y="31"/>
                    <a:pt x="29" y="31"/>
                    <a:pt x="29" y="32"/>
                  </a:cubicBezTo>
                  <a:cubicBezTo>
                    <a:pt x="30" y="32"/>
                    <a:pt x="32" y="32"/>
                    <a:pt x="32" y="31"/>
                  </a:cubicBezTo>
                  <a:cubicBezTo>
                    <a:pt x="33" y="30"/>
                    <a:pt x="34" y="28"/>
                    <a:pt x="33" y="28"/>
                  </a:cubicBezTo>
                  <a:cubicBezTo>
                    <a:pt x="32" y="27"/>
                    <a:pt x="32" y="25"/>
                    <a:pt x="32" y="25"/>
                  </a:cubicBezTo>
                  <a:cubicBezTo>
                    <a:pt x="33" y="24"/>
                    <a:pt x="34" y="24"/>
                    <a:pt x="35" y="24"/>
                  </a:cubicBezTo>
                  <a:cubicBezTo>
                    <a:pt x="36" y="24"/>
                    <a:pt x="37" y="24"/>
                    <a:pt x="37" y="22"/>
                  </a:cubicBezTo>
                  <a:cubicBezTo>
                    <a:pt x="37" y="21"/>
                    <a:pt x="37" y="20"/>
                    <a:pt x="36" y="19"/>
                  </a:cubicBezTo>
                  <a:cubicBezTo>
                    <a:pt x="35" y="19"/>
                    <a:pt x="34" y="18"/>
                    <a:pt x="34" y="17"/>
                  </a:cubicBezTo>
                  <a:cubicBezTo>
                    <a:pt x="34" y="16"/>
                    <a:pt x="35" y="16"/>
                    <a:pt x="35" y="15"/>
                  </a:cubicBezTo>
                  <a:cubicBezTo>
                    <a:pt x="36" y="15"/>
                    <a:pt x="37" y="14"/>
                    <a:pt x="36" y="12"/>
                  </a:cubicBezTo>
                  <a:cubicBezTo>
                    <a:pt x="36" y="11"/>
                    <a:pt x="35" y="10"/>
                    <a:pt x="34" y="11"/>
                  </a:cubicBezTo>
                  <a:cubicBezTo>
                    <a:pt x="33" y="11"/>
                    <a:pt x="31" y="10"/>
                    <a:pt x="31" y="9"/>
                  </a:cubicBezTo>
                  <a:cubicBezTo>
                    <a:pt x="31" y="9"/>
                    <a:pt x="31" y="8"/>
                    <a:pt x="32" y="7"/>
                  </a:cubicBezTo>
                  <a:cubicBezTo>
                    <a:pt x="32" y="7"/>
                    <a:pt x="32" y="5"/>
                    <a:pt x="31" y="4"/>
                  </a:cubicBezTo>
                  <a:cubicBezTo>
                    <a:pt x="30" y="3"/>
                    <a:pt x="29" y="3"/>
                    <a:pt x="28" y="4"/>
                  </a:cubicBezTo>
                  <a:cubicBezTo>
                    <a:pt x="27" y="5"/>
                    <a:pt x="26" y="5"/>
                    <a:pt x="25" y="4"/>
                  </a:cubicBezTo>
                  <a:cubicBezTo>
                    <a:pt x="25" y="4"/>
                    <a:pt x="24" y="3"/>
                    <a:pt x="25" y="2"/>
                  </a:cubicBezTo>
                  <a:cubicBezTo>
                    <a:pt x="25" y="1"/>
                    <a:pt x="24" y="0"/>
                    <a:pt x="22" y="0"/>
                  </a:cubicBezTo>
                  <a:cubicBezTo>
                    <a:pt x="21" y="0"/>
                    <a:pt x="20" y="0"/>
                    <a:pt x="20" y="1"/>
                  </a:cubicBezTo>
                  <a:cubicBezTo>
                    <a:pt x="19" y="2"/>
                    <a:pt x="18" y="3"/>
                    <a:pt x="17" y="3"/>
                  </a:cubicBezTo>
                  <a:cubicBezTo>
                    <a:pt x="17" y="3"/>
                    <a:pt x="16" y="2"/>
                    <a:pt x="16" y="1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1"/>
                    <a:pt x="11" y="2"/>
                    <a:pt x="11" y="3"/>
                  </a:cubicBezTo>
                  <a:cubicBezTo>
                    <a:pt x="11" y="4"/>
                    <a:pt x="10" y="5"/>
                    <a:pt x="10" y="6"/>
                  </a:cubicBezTo>
                  <a:cubicBezTo>
                    <a:pt x="9" y="6"/>
                    <a:pt x="8" y="6"/>
                    <a:pt x="8" y="5"/>
                  </a:cubicBezTo>
                  <a:cubicBezTo>
                    <a:pt x="7" y="4"/>
                    <a:pt x="5" y="5"/>
                    <a:pt x="5" y="6"/>
                  </a:cubicBezTo>
                  <a:cubicBezTo>
                    <a:pt x="4" y="7"/>
                    <a:pt x="3" y="8"/>
                    <a:pt x="4" y="9"/>
                  </a:cubicBezTo>
                  <a:close/>
                  <a:moveTo>
                    <a:pt x="15" y="8"/>
                  </a:moveTo>
                  <a:cubicBezTo>
                    <a:pt x="21" y="6"/>
                    <a:pt x="27" y="9"/>
                    <a:pt x="29" y="15"/>
                  </a:cubicBezTo>
                  <a:cubicBezTo>
                    <a:pt x="31" y="21"/>
                    <a:pt x="27" y="27"/>
                    <a:pt x="22" y="29"/>
                  </a:cubicBezTo>
                  <a:cubicBezTo>
                    <a:pt x="16" y="30"/>
                    <a:pt x="10" y="27"/>
                    <a:pt x="8" y="22"/>
                  </a:cubicBezTo>
                  <a:cubicBezTo>
                    <a:pt x="6" y="16"/>
                    <a:pt x="10" y="10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6" name="Freeform 303"/>
            <p:cNvSpPr>
              <a:spLocks noEditPoints="1"/>
            </p:cNvSpPr>
            <p:nvPr/>
          </p:nvSpPr>
          <p:spPr bwMode="auto">
            <a:xfrm>
              <a:off x="5084763" y="1111250"/>
              <a:ext cx="109538" cy="104775"/>
            </a:xfrm>
            <a:custGeom>
              <a:avLst/>
              <a:gdLst>
                <a:gd name="T0" fmla="*/ 3 w 29"/>
                <a:gd name="T1" fmla="*/ 7 h 28"/>
                <a:gd name="T2" fmla="*/ 4 w 29"/>
                <a:gd name="T3" fmla="*/ 9 h 28"/>
                <a:gd name="T4" fmla="*/ 2 w 29"/>
                <a:gd name="T5" fmla="*/ 9 h 28"/>
                <a:gd name="T6" fmla="*/ 0 w 29"/>
                <a:gd name="T7" fmla="*/ 11 h 28"/>
                <a:gd name="T8" fmla="*/ 1 w 29"/>
                <a:gd name="T9" fmla="*/ 13 h 28"/>
                <a:gd name="T10" fmla="*/ 3 w 29"/>
                <a:gd name="T11" fmla="*/ 15 h 28"/>
                <a:gd name="T12" fmla="*/ 1 w 29"/>
                <a:gd name="T13" fmla="*/ 16 h 28"/>
                <a:gd name="T14" fmla="*/ 1 w 29"/>
                <a:gd name="T15" fmla="*/ 19 h 28"/>
                <a:gd name="T16" fmla="*/ 3 w 29"/>
                <a:gd name="T17" fmla="*/ 20 h 28"/>
                <a:gd name="T18" fmla="*/ 4 w 29"/>
                <a:gd name="T19" fmla="*/ 20 h 28"/>
                <a:gd name="T20" fmla="*/ 4 w 29"/>
                <a:gd name="T21" fmla="*/ 23 h 28"/>
                <a:gd name="T22" fmla="*/ 5 w 29"/>
                <a:gd name="T23" fmla="*/ 25 h 28"/>
                <a:gd name="T24" fmla="*/ 7 w 29"/>
                <a:gd name="T25" fmla="*/ 25 h 28"/>
                <a:gd name="T26" fmla="*/ 9 w 29"/>
                <a:gd name="T27" fmla="*/ 25 h 28"/>
                <a:gd name="T28" fmla="*/ 10 w 29"/>
                <a:gd name="T29" fmla="*/ 27 h 28"/>
                <a:gd name="T30" fmla="*/ 11 w 29"/>
                <a:gd name="T31" fmla="*/ 28 h 28"/>
                <a:gd name="T32" fmla="*/ 13 w 29"/>
                <a:gd name="T33" fmla="*/ 27 h 28"/>
                <a:gd name="T34" fmla="*/ 15 w 29"/>
                <a:gd name="T35" fmla="*/ 26 h 28"/>
                <a:gd name="T36" fmla="*/ 17 w 29"/>
                <a:gd name="T37" fmla="*/ 27 h 28"/>
                <a:gd name="T38" fmla="*/ 19 w 29"/>
                <a:gd name="T39" fmla="*/ 28 h 28"/>
                <a:gd name="T40" fmla="*/ 20 w 29"/>
                <a:gd name="T41" fmla="*/ 26 h 28"/>
                <a:gd name="T42" fmla="*/ 21 w 29"/>
                <a:gd name="T43" fmla="*/ 24 h 28"/>
                <a:gd name="T44" fmla="*/ 23 w 29"/>
                <a:gd name="T45" fmla="*/ 24 h 28"/>
                <a:gd name="T46" fmla="*/ 25 w 29"/>
                <a:gd name="T47" fmla="*/ 24 h 28"/>
                <a:gd name="T48" fmla="*/ 25 w 29"/>
                <a:gd name="T49" fmla="*/ 21 h 28"/>
                <a:gd name="T50" fmla="*/ 25 w 29"/>
                <a:gd name="T51" fmla="*/ 19 h 28"/>
                <a:gd name="T52" fmla="*/ 27 w 29"/>
                <a:gd name="T53" fmla="*/ 19 h 28"/>
                <a:gd name="T54" fmla="*/ 29 w 29"/>
                <a:gd name="T55" fmla="*/ 17 h 28"/>
                <a:gd name="T56" fmla="*/ 28 w 29"/>
                <a:gd name="T57" fmla="*/ 15 h 28"/>
                <a:gd name="T58" fmla="*/ 26 w 29"/>
                <a:gd name="T59" fmla="*/ 13 h 28"/>
                <a:gd name="T60" fmla="*/ 27 w 29"/>
                <a:gd name="T61" fmla="*/ 12 h 28"/>
                <a:gd name="T62" fmla="*/ 28 w 29"/>
                <a:gd name="T63" fmla="*/ 10 h 28"/>
                <a:gd name="T64" fmla="*/ 26 w 29"/>
                <a:gd name="T65" fmla="*/ 8 h 28"/>
                <a:gd name="T66" fmla="*/ 24 w 29"/>
                <a:gd name="T67" fmla="*/ 7 h 28"/>
                <a:gd name="T68" fmla="*/ 25 w 29"/>
                <a:gd name="T69" fmla="*/ 6 h 28"/>
                <a:gd name="T70" fmla="*/ 24 w 29"/>
                <a:gd name="T71" fmla="*/ 3 h 28"/>
                <a:gd name="T72" fmla="*/ 22 w 29"/>
                <a:gd name="T73" fmla="*/ 3 h 28"/>
                <a:gd name="T74" fmla="*/ 19 w 29"/>
                <a:gd name="T75" fmla="*/ 3 h 28"/>
                <a:gd name="T76" fmla="*/ 19 w 29"/>
                <a:gd name="T77" fmla="*/ 2 h 28"/>
                <a:gd name="T78" fmla="*/ 17 w 29"/>
                <a:gd name="T79" fmla="*/ 0 h 28"/>
                <a:gd name="T80" fmla="*/ 15 w 29"/>
                <a:gd name="T81" fmla="*/ 1 h 28"/>
                <a:gd name="T82" fmla="*/ 13 w 29"/>
                <a:gd name="T83" fmla="*/ 2 h 28"/>
                <a:gd name="T84" fmla="*/ 12 w 29"/>
                <a:gd name="T85" fmla="*/ 1 h 28"/>
                <a:gd name="T86" fmla="*/ 10 w 29"/>
                <a:gd name="T87" fmla="*/ 0 h 28"/>
                <a:gd name="T88" fmla="*/ 9 w 29"/>
                <a:gd name="T89" fmla="*/ 2 h 28"/>
                <a:gd name="T90" fmla="*/ 8 w 29"/>
                <a:gd name="T91" fmla="*/ 4 h 28"/>
                <a:gd name="T92" fmla="*/ 6 w 29"/>
                <a:gd name="T93" fmla="*/ 4 h 28"/>
                <a:gd name="T94" fmla="*/ 4 w 29"/>
                <a:gd name="T95" fmla="*/ 4 h 28"/>
                <a:gd name="T96" fmla="*/ 3 w 29"/>
                <a:gd name="T97" fmla="*/ 7 h 28"/>
                <a:gd name="T98" fmla="*/ 12 w 29"/>
                <a:gd name="T99" fmla="*/ 6 h 28"/>
                <a:gd name="T100" fmla="*/ 22 w 29"/>
                <a:gd name="T101" fmla="*/ 12 h 28"/>
                <a:gd name="T102" fmla="*/ 17 w 29"/>
                <a:gd name="T103" fmla="*/ 22 h 28"/>
                <a:gd name="T104" fmla="*/ 6 w 29"/>
                <a:gd name="T105" fmla="*/ 17 h 28"/>
                <a:gd name="T106" fmla="*/ 12 w 29"/>
                <a:gd name="T10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" h="28">
                  <a:moveTo>
                    <a:pt x="3" y="7"/>
                  </a:moveTo>
                  <a:cubicBezTo>
                    <a:pt x="4" y="7"/>
                    <a:pt x="4" y="9"/>
                    <a:pt x="4" y="9"/>
                  </a:cubicBezTo>
                  <a:cubicBezTo>
                    <a:pt x="4" y="9"/>
                    <a:pt x="3" y="10"/>
                    <a:pt x="2" y="9"/>
                  </a:cubicBezTo>
                  <a:cubicBezTo>
                    <a:pt x="1" y="9"/>
                    <a:pt x="0" y="10"/>
                    <a:pt x="0" y="11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2" y="13"/>
                    <a:pt x="3" y="15"/>
                    <a:pt x="3" y="15"/>
                  </a:cubicBezTo>
                  <a:cubicBezTo>
                    <a:pt x="3" y="16"/>
                    <a:pt x="2" y="16"/>
                    <a:pt x="1" y="16"/>
                  </a:cubicBezTo>
                  <a:cubicBezTo>
                    <a:pt x="1" y="17"/>
                    <a:pt x="0" y="18"/>
                    <a:pt x="1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3" y="20"/>
                    <a:pt x="4" y="20"/>
                    <a:pt x="4" y="20"/>
                  </a:cubicBezTo>
                  <a:cubicBezTo>
                    <a:pt x="4" y="21"/>
                    <a:pt x="5" y="22"/>
                    <a:pt x="4" y="23"/>
                  </a:cubicBezTo>
                  <a:cubicBezTo>
                    <a:pt x="4" y="23"/>
                    <a:pt x="4" y="24"/>
                    <a:pt x="5" y="25"/>
                  </a:cubicBezTo>
                  <a:cubicBezTo>
                    <a:pt x="5" y="26"/>
                    <a:pt x="7" y="26"/>
                    <a:pt x="7" y="25"/>
                  </a:cubicBezTo>
                  <a:cubicBezTo>
                    <a:pt x="8" y="25"/>
                    <a:pt x="9" y="25"/>
                    <a:pt x="9" y="25"/>
                  </a:cubicBezTo>
                  <a:cubicBezTo>
                    <a:pt x="10" y="25"/>
                    <a:pt x="10" y="26"/>
                    <a:pt x="10" y="27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2" y="28"/>
                    <a:pt x="13" y="28"/>
                    <a:pt x="13" y="27"/>
                  </a:cubicBezTo>
                  <a:cubicBezTo>
                    <a:pt x="14" y="27"/>
                    <a:pt x="15" y="26"/>
                    <a:pt x="15" y="26"/>
                  </a:cubicBezTo>
                  <a:cubicBezTo>
                    <a:pt x="16" y="26"/>
                    <a:pt x="16" y="26"/>
                    <a:pt x="17" y="27"/>
                  </a:cubicBezTo>
                  <a:cubicBezTo>
                    <a:pt x="17" y="28"/>
                    <a:pt x="18" y="28"/>
                    <a:pt x="19" y="28"/>
                  </a:cubicBezTo>
                  <a:cubicBezTo>
                    <a:pt x="20" y="28"/>
                    <a:pt x="20" y="27"/>
                    <a:pt x="20" y="26"/>
                  </a:cubicBezTo>
                  <a:cubicBezTo>
                    <a:pt x="20" y="25"/>
                    <a:pt x="21" y="24"/>
                    <a:pt x="21" y="24"/>
                  </a:cubicBezTo>
                  <a:cubicBezTo>
                    <a:pt x="21" y="24"/>
                    <a:pt x="22" y="24"/>
                    <a:pt x="23" y="24"/>
                  </a:cubicBezTo>
                  <a:cubicBezTo>
                    <a:pt x="23" y="25"/>
                    <a:pt x="24" y="25"/>
                    <a:pt x="25" y="24"/>
                  </a:cubicBezTo>
                  <a:cubicBezTo>
                    <a:pt x="26" y="23"/>
                    <a:pt x="26" y="22"/>
                    <a:pt x="25" y="21"/>
                  </a:cubicBezTo>
                  <a:cubicBezTo>
                    <a:pt x="25" y="21"/>
                    <a:pt x="25" y="20"/>
                    <a:pt x="25" y="19"/>
                  </a:cubicBezTo>
                  <a:cubicBezTo>
                    <a:pt x="25" y="19"/>
                    <a:pt x="26" y="19"/>
                    <a:pt x="27" y="19"/>
                  </a:cubicBezTo>
                  <a:cubicBezTo>
                    <a:pt x="28" y="19"/>
                    <a:pt x="28" y="18"/>
                    <a:pt x="29" y="17"/>
                  </a:cubicBezTo>
                  <a:cubicBezTo>
                    <a:pt x="29" y="16"/>
                    <a:pt x="28" y="15"/>
                    <a:pt x="28" y="15"/>
                  </a:cubicBezTo>
                  <a:cubicBezTo>
                    <a:pt x="27" y="15"/>
                    <a:pt x="26" y="14"/>
                    <a:pt x="26" y="13"/>
                  </a:cubicBezTo>
                  <a:cubicBezTo>
                    <a:pt x="26" y="13"/>
                    <a:pt x="27" y="12"/>
                    <a:pt x="27" y="12"/>
                  </a:cubicBezTo>
                  <a:cubicBezTo>
                    <a:pt x="28" y="12"/>
                    <a:pt x="28" y="11"/>
                    <a:pt x="28" y="10"/>
                  </a:cubicBezTo>
                  <a:cubicBezTo>
                    <a:pt x="28" y="9"/>
                    <a:pt x="27" y="8"/>
                    <a:pt x="26" y="8"/>
                  </a:cubicBezTo>
                  <a:cubicBezTo>
                    <a:pt x="26" y="9"/>
                    <a:pt x="24" y="8"/>
                    <a:pt x="24" y="7"/>
                  </a:cubicBezTo>
                  <a:cubicBezTo>
                    <a:pt x="24" y="7"/>
                    <a:pt x="24" y="6"/>
                    <a:pt x="25" y="6"/>
                  </a:cubicBezTo>
                  <a:cubicBezTo>
                    <a:pt x="25" y="5"/>
                    <a:pt x="25" y="4"/>
                    <a:pt x="24" y="3"/>
                  </a:cubicBezTo>
                  <a:cubicBezTo>
                    <a:pt x="23" y="3"/>
                    <a:pt x="22" y="3"/>
                    <a:pt x="22" y="3"/>
                  </a:cubicBezTo>
                  <a:cubicBezTo>
                    <a:pt x="21" y="4"/>
                    <a:pt x="20" y="4"/>
                    <a:pt x="19" y="3"/>
                  </a:cubicBezTo>
                  <a:cubicBezTo>
                    <a:pt x="19" y="3"/>
                    <a:pt x="19" y="2"/>
                    <a:pt x="19" y="2"/>
                  </a:cubicBezTo>
                  <a:cubicBezTo>
                    <a:pt x="19" y="1"/>
                    <a:pt x="18" y="0"/>
                    <a:pt x="17" y="0"/>
                  </a:cubicBezTo>
                  <a:cubicBezTo>
                    <a:pt x="16" y="0"/>
                    <a:pt x="15" y="0"/>
                    <a:pt x="15" y="1"/>
                  </a:cubicBezTo>
                  <a:cubicBezTo>
                    <a:pt x="15" y="2"/>
                    <a:pt x="14" y="2"/>
                    <a:pt x="13" y="2"/>
                  </a:cubicBezTo>
                  <a:cubicBezTo>
                    <a:pt x="13" y="2"/>
                    <a:pt x="12" y="2"/>
                    <a:pt x="12" y="1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9" y="1"/>
                    <a:pt x="8" y="2"/>
                    <a:pt x="9" y="2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5"/>
                    <a:pt x="7" y="4"/>
                    <a:pt x="6" y="4"/>
                  </a:cubicBezTo>
                  <a:cubicBezTo>
                    <a:pt x="5" y="3"/>
                    <a:pt x="4" y="4"/>
                    <a:pt x="4" y="4"/>
                  </a:cubicBezTo>
                  <a:cubicBezTo>
                    <a:pt x="3" y="5"/>
                    <a:pt x="3" y="6"/>
                    <a:pt x="3" y="7"/>
                  </a:cubicBezTo>
                  <a:close/>
                  <a:moveTo>
                    <a:pt x="12" y="6"/>
                  </a:moveTo>
                  <a:cubicBezTo>
                    <a:pt x="16" y="5"/>
                    <a:pt x="21" y="7"/>
                    <a:pt x="22" y="12"/>
                  </a:cubicBezTo>
                  <a:cubicBezTo>
                    <a:pt x="24" y="16"/>
                    <a:pt x="21" y="21"/>
                    <a:pt x="17" y="22"/>
                  </a:cubicBezTo>
                  <a:cubicBezTo>
                    <a:pt x="13" y="23"/>
                    <a:pt x="8" y="21"/>
                    <a:pt x="6" y="17"/>
                  </a:cubicBezTo>
                  <a:cubicBezTo>
                    <a:pt x="5" y="12"/>
                    <a:pt x="7" y="8"/>
                    <a:pt x="12" y="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pic>
        <p:nvPicPr>
          <p:cNvPr id="2050" name="图片 1">
            <a:extLst>
              <a:ext uri="{FF2B5EF4-FFF2-40B4-BE49-F238E27FC236}">
                <a16:creationId xmlns:a16="http://schemas.microsoft.com/office/drawing/2014/main" id="{481D0AD8-994A-7ABE-1A34-2AFD8D509E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174"/>
          <a:stretch/>
        </p:blipFill>
        <p:spPr bwMode="auto">
          <a:xfrm>
            <a:off x="6249987" y="2224340"/>
            <a:ext cx="5175250" cy="1235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9">
            <a:extLst>
              <a:ext uri="{FF2B5EF4-FFF2-40B4-BE49-F238E27FC236}">
                <a16:creationId xmlns:a16="http://schemas.microsoft.com/office/drawing/2014/main" id="{86AE71F3-062D-DD86-B63E-C5B37A027DD2}"/>
              </a:ext>
            </a:extLst>
          </p:cNvPr>
          <p:cNvSpPr txBox="1"/>
          <p:nvPr/>
        </p:nvSpPr>
        <p:spPr>
          <a:xfrm>
            <a:off x="241896" y="828371"/>
            <a:ext cx="4669449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en-US" altLang="zh-CN" sz="3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</a:t>
            </a:r>
            <a:r>
              <a:rPr lang="zh-CN" altLang="zh-CN" sz="3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人机交互功能</a:t>
            </a:r>
            <a:r>
              <a:rPr lang="zh-CN" altLang="en-US" sz="3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32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F222B14-E67B-787B-2EA5-96A9074EACE7}"/>
              </a:ext>
            </a:extLst>
          </p:cNvPr>
          <p:cNvSpPr txBox="1"/>
          <p:nvPr/>
        </p:nvSpPr>
        <p:spPr>
          <a:xfrm>
            <a:off x="1663867" y="1527494"/>
            <a:ext cx="93847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zh-CN" altLang="en-US" sz="3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初始化，输入                                 输出</a:t>
            </a:r>
            <a:endParaRPr lang="zh-CN" altLang="zh-CN" sz="32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1">
            <a:extLst>
              <a:ext uri="{FF2B5EF4-FFF2-40B4-BE49-F238E27FC236}">
                <a16:creationId xmlns:a16="http://schemas.microsoft.com/office/drawing/2014/main" id="{7F8E17F7-8036-EC99-3058-8BFCE49502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042"/>
          <a:stretch/>
        </p:blipFill>
        <p:spPr bwMode="auto">
          <a:xfrm>
            <a:off x="482568" y="2224340"/>
            <a:ext cx="5175250" cy="2409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DB185F3-B318-F684-6882-5E3234D2BF96}"/>
              </a:ext>
            </a:extLst>
          </p:cNvPr>
          <p:cNvSpPr txBox="1"/>
          <p:nvPr/>
        </p:nvSpPr>
        <p:spPr>
          <a:xfrm>
            <a:off x="1557635" y="5597254"/>
            <a:ext cx="93847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zh-CN" altLang="zh-CN" sz="3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实现从按钮输入简单的指令，从</a:t>
            </a:r>
            <a:r>
              <a:rPr lang="en-US" altLang="zh-CN" sz="3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led</a:t>
            </a:r>
            <a:r>
              <a:rPr lang="zh-CN" altLang="zh-CN" sz="3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输出灯光信号。</a:t>
            </a:r>
          </a:p>
        </p:txBody>
      </p:sp>
    </p:spTree>
    <p:extLst>
      <p:ext uri="{BB962C8B-B14F-4D97-AF65-F5344CB8AC3E}">
        <p14:creationId xmlns:p14="http://schemas.microsoft.com/office/powerpoint/2010/main" val="174804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9"/>
          <p:cNvSpPr txBox="1"/>
          <p:nvPr/>
        </p:nvSpPr>
        <p:spPr>
          <a:xfrm>
            <a:off x="985019" y="188640"/>
            <a:ext cx="2376264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红外对管功能实现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六边形 54"/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/>
          <p:nvPr/>
        </p:nvCxnSpPr>
        <p:spPr>
          <a:xfrm>
            <a:off x="841003" y="505764"/>
            <a:ext cx="85718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9412843" y="188639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8" name="矩形 57"/>
          <p:cNvSpPr/>
          <p:nvPr/>
        </p:nvSpPr>
        <p:spPr>
          <a:xfrm>
            <a:off x="10347503" y="187549"/>
            <a:ext cx="1582732" cy="334417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0" name="六边形 59"/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9"/>
          <p:cNvSpPr txBox="1"/>
          <p:nvPr/>
        </p:nvSpPr>
        <p:spPr>
          <a:xfrm>
            <a:off x="9412843" y="221071"/>
            <a:ext cx="93321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第三章</a:t>
            </a:r>
          </a:p>
        </p:txBody>
      </p:sp>
      <p:sp>
        <p:nvSpPr>
          <p:cNvPr id="62" name="文本框 9"/>
          <p:cNvSpPr txBox="1"/>
          <p:nvPr/>
        </p:nvSpPr>
        <p:spPr>
          <a:xfrm>
            <a:off x="10338630" y="213500"/>
            <a:ext cx="158417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系统设计</a:t>
            </a:r>
          </a:p>
        </p:txBody>
      </p:sp>
      <p:grpSp>
        <p:nvGrpSpPr>
          <p:cNvPr id="33" name="组合 32"/>
          <p:cNvGrpSpPr>
            <a:grpSpLocks noChangeAspect="1"/>
          </p:cNvGrpSpPr>
          <p:nvPr/>
        </p:nvGrpSpPr>
        <p:grpSpPr>
          <a:xfrm>
            <a:off x="330916" y="199584"/>
            <a:ext cx="310767" cy="266579"/>
            <a:chOff x="5084763" y="971548"/>
            <a:chExt cx="323865" cy="277813"/>
          </a:xfrm>
          <a:solidFill>
            <a:schemeClr val="bg1"/>
          </a:solidFill>
        </p:grpSpPr>
        <p:sp>
          <p:nvSpPr>
            <p:cNvPr id="34" name="Freeform 301"/>
            <p:cNvSpPr>
              <a:spLocks noEditPoints="1"/>
            </p:cNvSpPr>
            <p:nvPr/>
          </p:nvSpPr>
          <p:spPr bwMode="auto">
            <a:xfrm>
              <a:off x="5191140" y="1031873"/>
              <a:ext cx="217488" cy="217488"/>
            </a:xfrm>
            <a:custGeom>
              <a:avLst/>
              <a:gdLst>
                <a:gd name="T0" fmla="*/ 6 w 58"/>
                <a:gd name="T1" fmla="*/ 14 h 58"/>
                <a:gd name="T2" fmla="*/ 7 w 58"/>
                <a:gd name="T3" fmla="*/ 19 h 58"/>
                <a:gd name="T4" fmla="*/ 4 w 58"/>
                <a:gd name="T5" fmla="*/ 20 h 58"/>
                <a:gd name="T6" fmla="*/ 0 w 58"/>
                <a:gd name="T7" fmla="*/ 23 h 58"/>
                <a:gd name="T8" fmla="*/ 2 w 58"/>
                <a:gd name="T9" fmla="*/ 27 h 58"/>
                <a:gd name="T10" fmla="*/ 5 w 58"/>
                <a:gd name="T11" fmla="*/ 31 h 58"/>
                <a:gd name="T12" fmla="*/ 2 w 58"/>
                <a:gd name="T13" fmla="*/ 34 h 58"/>
                <a:gd name="T14" fmla="*/ 1 w 58"/>
                <a:gd name="T15" fmla="*/ 38 h 58"/>
                <a:gd name="T16" fmla="*/ 5 w 58"/>
                <a:gd name="T17" fmla="*/ 41 h 58"/>
                <a:gd name="T18" fmla="*/ 8 w 58"/>
                <a:gd name="T19" fmla="*/ 42 h 58"/>
                <a:gd name="T20" fmla="*/ 8 w 58"/>
                <a:gd name="T21" fmla="*/ 46 h 58"/>
                <a:gd name="T22" fmla="*/ 9 w 58"/>
                <a:gd name="T23" fmla="*/ 51 h 58"/>
                <a:gd name="T24" fmla="*/ 14 w 58"/>
                <a:gd name="T25" fmla="*/ 51 h 58"/>
                <a:gd name="T26" fmla="*/ 18 w 58"/>
                <a:gd name="T27" fmla="*/ 51 h 58"/>
                <a:gd name="T28" fmla="*/ 19 w 58"/>
                <a:gd name="T29" fmla="*/ 54 h 58"/>
                <a:gd name="T30" fmla="*/ 22 w 58"/>
                <a:gd name="T31" fmla="*/ 58 h 58"/>
                <a:gd name="T32" fmla="*/ 27 w 58"/>
                <a:gd name="T33" fmla="*/ 56 h 58"/>
                <a:gd name="T34" fmla="*/ 31 w 58"/>
                <a:gd name="T35" fmla="*/ 53 h 58"/>
                <a:gd name="T36" fmla="*/ 33 w 58"/>
                <a:gd name="T37" fmla="*/ 56 h 58"/>
                <a:gd name="T38" fmla="*/ 38 w 58"/>
                <a:gd name="T39" fmla="*/ 57 h 58"/>
                <a:gd name="T40" fmla="*/ 40 w 58"/>
                <a:gd name="T41" fmla="*/ 53 h 58"/>
                <a:gd name="T42" fmla="*/ 42 w 58"/>
                <a:gd name="T43" fmla="*/ 49 h 58"/>
                <a:gd name="T44" fmla="*/ 46 w 58"/>
                <a:gd name="T45" fmla="*/ 50 h 58"/>
                <a:gd name="T46" fmla="*/ 50 w 58"/>
                <a:gd name="T47" fmla="*/ 49 h 58"/>
                <a:gd name="T48" fmla="*/ 51 w 58"/>
                <a:gd name="T49" fmla="*/ 44 h 58"/>
                <a:gd name="T50" fmla="*/ 50 w 58"/>
                <a:gd name="T51" fmla="*/ 40 h 58"/>
                <a:gd name="T52" fmla="*/ 54 w 58"/>
                <a:gd name="T53" fmla="*/ 39 h 58"/>
                <a:gd name="T54" fmla="*/ 57 w 58"/>
                <a:gd name="T55" fmla="*/ 35 h 58"/>
                <a:gd name="T56" fmla="*/ 55 w 58"/>
                <a:gd name="T57" fmla="*/ 31 h 58"/>
                <a:gd name="T58" fmla="*/ 52 w 58"/>
                <a:gd name="T59" fmla="*/ 27 h 58"/>
                <a:gd name="T60" fmla="*/ 55 w 58"/>
                <a:gd name="T61" fmla="*/ 25 h 58"/>
                <a:gd name="T62" fmla="*/ 56 w 58"/>
                <a:gd name="T63" fmla="*/ 20 h 58"/>
                <a:gd name="T64" fmla="*/ 53 w 58"/>
                <a:gd name="T65" fmla="*/ 18 h 58"/>
                <a:gd name="T66" fmla="*/ 48 w 58"/>
                <a:gd name="T67" fmla="*/ 16 h 58"/>
                <a:gd name="T68" fmla="*/ 49 w 58"/>
                <a:gd name="T69" fmla="*/ 12 h 58"/>
                <a:gd name="T70" fmla="*/ 48 w 58"/>
                <a:gd name="T71" fmla="*/ 8 h 58"/>
                <a:gd name="T72" fmla="*/ 44 w 58"/>
                <a:gd name="T73" fmla="*/ 7 h 58"/>
                <a:gd name="T74" fmla="*/ 39 w 58"/>
                <a:gd name="T75" fmla="*/ 8 h 58"/>
                <a:gd name="T76" fmla="*/ 38 w 58"/>
                <a:gd name="T77" fmla="*/ 4 h 58"/>
                <a:gd name="T78" fmla="*/ 35 w 58"/>
                <a:gd name="T79" fmla="*/ 1 h 58"/>
                <a:gd name="T80" fmla="*/ 30 w 58"/>
                <a:gd name="T81" fmla="*/ 3 h 58"/>
                <a:gd name="T82" fmla="*/ 27 w 58"/>
                <a:gd name="T83" fmla="*/ 5 h 58"/>
                <a:gd name="T84" fmla="*/ 24 w 58"/>
                <a:gd name="T85" fmla="*/ 3 h 58"/>
                <a:gd name="T86" fmla="*/ 20 w 58"/>
                <a:gd name="T87" fmla="*/ 1 h 58"/>
                <a:gd name="T88" fmla="*/ 17 w 58"/>
                <a:gd name="T89" fmla="*/ 5 h 58"/>
                <a:gd name="T90" fmla="*/ 15 w 58"/>
                <a:gd name="T91" fmla="*/ 10 h 58"/>
                <a:gd name="T92" fmla="*/ 12 w 58"/>
                <a:gd name="T93" fmla="*/ 9 h 58"/>
                <a:gd name="T94" fmla="*/ 7 w 58"/>
                <a:gd name="T95" fmla="*/ 10 h 58"/>
                <a:gd name="T96" fmla="*/ 6 w 58"/>
                <a:gd name="T97" fmla="*/ 14 h 58"/>
                <a:gd name="T98" fmla="*/ 23 w 58"/>
                <a:gd name="T99" fmla="*/ 13 h 58"/>
                <a:gd name="T100" fmla="*/ 45 w 58"/>
                <a:gd name="T101" fmla="*/ 24 h 58"/>
                <a:gd name="T102" fmla="*/ 34 w 58"/>
                <a:gd name="T103" fmla="*/ 45 h 58"/>
                <a:gd name="T104" fmla="*/ 13 w 58"/>
                <a:gd name="T105" fmla="*/ 34 h 58"/>
                <a:gd name="T106" fmla="*/ 23 w 58"/>
                <a:gd name="T10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8" h="58">
                  <a:moveTo>
                    <a:pt x="6" y="14"/>
                  </a:moveTo>
                  <a:cubicBezTo>
                    <a:pt x="8" y="15"/>
                    <a:pt x="7" y="18"/>
                    <a:pt x="7" y="19"/>
                  </a:cubicBezTo>
                  <a:cubicBezTo>
                    <a:pt x="7" y="20"/>
                    <a:pt x="5" y="20"/>
                    <a:pt x="4" y="20"/>
                  </a:cubicBezTo>
                  <a:cubicBezTo>
                    <a:pt x="2" y="20"/>
                    <a:pt x="0" y="21"/>
                    <a:pt x="0" y="23"/>
                  </a:cubicBezTo>
                  <a:cubicBezTo>
                    <a:pt x="0" y="25"/>
                    <a:pt x="0" y="27"/>
                    <a:pt x="2" y="27"/>
                  </a:cubicBezTo>
                  <a:cubicBezTo>
                    <a:pt x="3" y="28"/>
                    <a:pt x="5" y="30"/>
                    <a:pt x="5" y="31"/>
                  </a:cubicBezTo>
                  <a:cubicBezTo>
                    <a:pt x="5" y="32"/>
                    <a:pt x="4" y="33"/>
                    <a:pt x="2" y="34"/>
                  </a:cubicBezTo>
                  <a:cubicBezTo>
                    <a:pt x="1" y="34"/>
                    <a:pt x="0" y="36"/>
                    <a:pt x="1" y="38"/>
                  </a:cubicBezTo>
                  <a:cubicBezTo>
                    <a:pt x="1" y="40"/>
                    <a:pt x="3" y="42"/>
                    <a:pt x="5" y="41"/>
                  </a:cubicBezTo>
                  <a:cubicBezTo>
                    <a:pt x="6" y="41"/>
                    <a:pt x="8" y="41"/>
                    <a:pt x="8" y="42"/>
                  </a:cubicBezTo>
                  <a:cubicBezTo>
                    <a:pt x="9" y="42"/>
                    <a:pt x="9" y="45"/>
                    <a:pt x="8" y="46"/>
                  </a:cubicBezTo>
                  <a:cubicBezTo>
                    <a:pt x="7" y="47"/>
                    <a:pt x="7" y="50"/>
                    <a:pt x="9" y="51"/>
                  </a:cubicBezTo>
                  <a:cubicBezTo>
                    <a:pt x="11" y="52"/>
                    <a:pt x="13" y="53"/>
                    <a:pt x="14" y="51"/>
                  </a:cubicBezTo>
                  <a:cubicBezTo>
                    <a:pt x="15" y="50"/>
                    <a:pt x="18" y="51"/>
                    <a:pt x="18" y="51"/>
                  </a:cubicBezTo>
                  <a:cubicBezTo>
                    <a:pt x="19" y="51"/>
                    <a:pt x="20" y="53"/>
                    <a:pt x="19" y="54"/>
                  </a:cubicBezTo>
                  <a:cubicBezTo>
                    <a:pt x="19" y="56"/>
                    <a:pt x="20" y="57"/>
                    <a:pt x="22" y="58"/>
                  </a:cubicBezTo>
                  <a:cubicBezTo>
                    <a:pt x="25" y="58"/>
                    <a:pt x="26" y="57"/>
                    <a:pt x="27" y="56"/>
                  </a:cubicBezTo>
                  <a:cubicBezTo>
                    <a:pt x="27" y="54"/>
                    <a:pt x="30" y="53"/>
                    <a:pt x="31" y="53"/>
                  </a:cubicBezTo>
                  <a:cubicBezTo>
                    <a:pt x="31" y="53"/>
                    <a:pt x="33" y="54"/>
                    <a:pt x="33" y="56"/>
                  </a:cubicBezTo>
                  <a:cubicBezTo>
                    <a:pt x="34" y="57"/>
                    <a:pt x="36" y="58"/>
                    <a:pt x="38" y="57"/>
                  </a:cubicBezTo>
                  <a:cubicBezTo>
                    <a:pt x="40" y="57"/>
                    <a:pt x="41" y="55"/>
                    <a:pt x="40" y="53"/>
                  </a:cubicBezTo>
                  <a:cubicBezTo>
                    <a:pt x="40" y="52"/>
                    <a:pt x="42" y="49"/>
                    <a:pt x="42" y="49"/>
                  </a:cubicBezTo>
                  <a:cubicBezTo>
                    <a:pt x="43" y="48"/>
                    <a:pt x="44" y="49"/>
                    <a:pt x="46" y="50"/>
                  </a:cubicBezTo>
                  <a:cubicBezTo>
                    <a:pt x="47" y="51"/>
                    <a:pt x="49" y="51"/>
                    <a:pt x="50" y="49"/>
                  </a:cubicBezTo>
                  <a:cubicBezTo>
                    <a:pt x="52" y="47"/>
                    <a:pt x="52" y="45"/>
                    <a:pt x="51" y="44"/>
                  </a:cubicBezTo>
                  <a:cubicBezTo>
                    <a:pt x="50" y="43"/>
                    <a:pt x="50" y="40"/>
                    <a:pt x="50" y="40"/>
                  </a:cubicBezTo>
                  <a:cubicBezTo>
                    <a:pt x="51" y="39"/>
                    <a:pt x="52" y="38"/>
                    <a:pt x="54" y="39"/>
                  </a:cubicBezTo>
                  <a:cubicBezTo>
                    <a:pt x="55" y="39"/>
                    <a:pt x="57" y="38"/>
                    <a:pt x="57" y="35"/>
                  </a:cubicBezTo>
                  <a:cubicBezTo>
                    <a:pt x="58" y="33"/>
                    <a:pt x="57" y="31"/>
                    <a:pt x="55" y="31"/>
                  </a:cubicBezTo>
                  <a:cubicBezTo>
                    <a:pt x="54" y="31"/>
                    <a:pt x="53" y="28"/>
                    <a:pt x="52" y="27"/>
                  </a:cubicBezTo>
                  <a:cubicBezTo>
                    <a:pt x="52" y="26"/>
                    <a:pt x="54" y="25"/>
                    <a:pt x="55" y="25"/>
                  </a:cubicBezTo>
                  <a:cubicBezTo>
                    <a:pt x="56" y="24"/>
                    <a:pt x="57" y="22"/>
                    <a:pt x="56" y="20"/>
                  </a:cubicBezTo>
                  <a:cubicBezTo>
                    <a:pt x="56" y="18"/>
                    <a:pt x="54" y="17"/>
                    <a:pt x="53" y="18"/>
                  </a:cubicBezTo>
                  <a:cubicBezTo>
                    <a:pt x="51" y="18"/>
                    <a:pt x="49" y="16"/>
                    <a:pt x="48" y="16"/>
                  </a:cubicBezTo>
                  <a:cubicBezTo>
                    <a:pt x="48" y="15"/>
                    <a:pt x="48" y="13"/>
                    <a:pt x="49" y="12"/>
                  </a:cubicBezTo>
                  <a:cubicBezTo>
                    <a:pt x="50" y="11"/>
                    <a:pt x="50" y="9"/>
                    <a:pt x="48" y="8"/>
                  </a:cubicBezTo>
                  <a:cubicBezTo>
                    <a:pt x="47" y="6"/>
                    <a:pt x="45" y="6"/>
                    <a:pt x="44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8" y="7"/>
                    <a:pt x="38" y="6"/>
                    <a:pt x="38" y="4"/>
                  </a:cubicBezTo>
                  <a:cubicBezTo>
                    <a:pt x="38" y="3"/>
                    <a:pt x="37" y="1"/>
                    <a:pt x="35" y="1"/>
                  </a:cubicBezTo>
                  <a:cubicBezTo>
                    <a:pt x="33" y="0"/>
                    <a:pt x="31" y="1"/>
                    <a:pt x="30" y="3"/>
                  </a:cubicBezTo>
                  <a:cubicBezTo>
                    <a:pt x="30" y="4"/>
                    <a:pt x="28" y="5"/>
                    <a:pt x="27" y="5"/>
                  </a:cubicBezTo>
                  <a:cubicBezTo>
                    <a:pt x="26" y="6"/>
                    <a:pt x="25" y="4"/>
                    <a:pt x="24" y="3"/>
                  </a:cubicBezTo>
                  <a:cubicBezTo>
                    <a:pt x="24" y="1"/>
                    <a:pt x="22" y="1"/>
                    <a:pt x="20" y="1"/>
                  </a:cubicBezTo>
                  <a:cubicBezTo>
                    <a:pt x="18" y="2"/>
                    <a:pt x="16" y="4"/>
                    <a:pt x="17" y="5"/>
                  </a:cubicBezTo>
                  <a:cubicBezTo>
                    <a:pt x="17" y="7"/>
                    <a:pt x="16" y="9"/>
                    <a:pt x="15" y="10"/>
                  </a:cubicBezTo>
                  <a:cubicBezTo>
                    <a:pt x="14" y="10"/>
                    <a:pt x="13" y="10"/>
                    <a:pt x="12" y="9"/>
                  </a:cubicBezTo>
                  <a:cubicBezTo>
                    <a:pt x="10" y="8"/>
                    <a:pt x="8" y="8"/>
                    <a:pt x="7" y="10"/>
                  </a:cubicBezTo>
                  <a:cubicBezTo>
                    <a:pt x="6" y="11"/>
                    <a:pt x="5" y="13"/>
                    <a:pt x="6" y="14"/>
                  </a:cubicBezTo>
                  <a:close/>
                  <a:moveTo>
                    <a:pt x="23" y="13"/>
                  </a:moveTo>
                  <a:cubicBezTo>
                    <a:pt x="32" y="10"/>
                    <a:pt x="42" y="15"/>
                    <a:pt x="45" y="24"/>
                  </a:cubicBezTo>
                  <a:cubicBezTo>
                    <a:pt x="47" y="33"/>
                    <a:pt x="43" y="42"/>
                    <a:pt x="34" y="45"/>
                  </a:cubicBezTo>
                  <a:cubicBezTo>
                    <a:pt x="25" y="48"/>
                    <a:pt x="15" y="43"/>
                    <a:pt x="13" y="34"/>
                  </a:cubicBezTo>
                  <a:cubicBezTo>
                    <a:pt x="10" y="26"/>
                    <a:pt x="15" y="16"/>
                    <a:pt x="23" y="1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5" name="Freeform 302"/>
            <p:cNvSpPr>
              <a:spLocks noEditPoints="1"/>
            </p:cNvSpPr>
            <p:nvPr/>
          </p:nvSpPr>
          <p:spPr bwMode="auto">
            <a:xfrm>
              <a:off x="5084781" y="971548"/>
              <a:ext cx="139701" cy="139700"/>
            </a:xfrm>
            <a:custGeom>
              <a:avLst/>
              <a:gdLst>
                <a:gd name="T0" fmla="*/ 4 w 37"/>
                <a:gd name="T1" fmla="*/ 9 h 37"/>
                <a:gd name="T2" fmla="*/ 5 w 37"/>
                <a:gd name="T3" fmla="*/ 12 h 37"/>
                <a:gd name="T4" fmla="*/ 2 w 37"/>
                <a:gd name="T5" fmla="*/ 12 h 37"/>
                <a:gd name="T6" fmla="*/ 0 w 37"/>
                <a:gd name="T7" fmla="*/ 14 h 37"/>
                <a:gd name="T8" fmla="*/ 1 w 37"/>
                <a:gd name="T9" fmla="*/ 17 h 37"/>
                <a:gd name="T10" fmla="*/ 3 w 37"/>
                <a:gd name="T11" fmla="*/ 20 h 37"/>
                <a:gd name="T12" fmla="*/ 2 w 37"/>
                <a:gd name="T13" fmla="*/ 21 h 37"/>
                <a:gd name="T14" fmla="*/ 1 w 37"/>
                <a:gd name="T15" fmla="*/ 24 h 37"/>
                <a:gd name="T16" fmla="*/ 3 w 37"/>
                <a:gd name="T17" fmla="*/ 26 h 37"/>
                <a:gd name="T18" fmla="*/ 5 w 37"/>
                <a:gd name="T19" fmla="*/ 26 h 37"/>
                <a:gd name="T20" fmla="*/ 5 w 37"/>
                <a:gd name="T21" fmla="*/ 29 h 37"/>
                <a:gd name="T22" fmla="*/ 6 w 37"/>
                <a:gd name="T23" fmla="*/ 32 h 37"/>
                <a:gd name="T24" fmla="*/ 9 w 37"/>
                <a:gd name="T25" fmla="*/ 33 h 37"/>
                <a:gd name="T26" fmla="*/ 12 w 37"/>
                <a:gd name="T27" fmla="*/ 32 h 37"/>
                <a:gd name="T28" fmla="*/ 12 w 37"/>
                <a:gd name="T29" fmla="*/ 34 h 37"/>
                <a:gd name="T30" fmla="*/ 15 w 37"/>
                <a:gd name="T31" fmla="*/ 37 h 37"/>
                <a:gd name="T32" fmla="*/ 17 w 37"/>
                <a:gd name="T33" fmla="*/ 35 h 37"/>
                <a:gd name="T34" fmla="*/ 20 w 37"/>
                <a:gd name="T35" fmla="*/ 34 h 37"/>
                <a:gd name="T36" fmla="*/ 21 w 37"/>
                <a:gd name="T37" fmla="*/ 35 h 37"/>
                <a:gd name="T38" fmla="*/ 24 w 37"/>
                <a:gd name="T39" fmla="*/ 36 h 37"/>
                <a:gd name="T40" fmla="*/ 26 w 37"/>
                <a:gd name="T41" fmla="*/ 34 h 37"/>
                <a:gd name="T42" fmla="*/ 27 w 37"/>
                <a:gd name="T43" fmla="*/ 31 h 37"/>
                <a:gd name="T44" fmla="*/ 29 w 37"/>
                <a:gd name="T45" fmla="*/ 32 h 37"/>
                <a:gd name="T46" fmla="*/ 32 w 37"/>
                <a:gd name="T47" fmla="*/ 31 h 37"/>
                <a:gd name="T48" fmla="*/ 33 w 37"/>
                <a:gd name="T49" fmla="*/ 28 h 37"/>
                <a:gd name="T50" fmla="*/ 32 w 37"/>
                <a:gd name="T51" fmla="*/ 25 h 37"/>
                <a:gd name="T52" fmla="*/ 35 w 37"/>
                <a:gd name="T53" fmla="*/ 24 h 37"/>
                <a:gd name="T54" fmla="*/ 37 w 37"/>
                <a:gd name="T55" fmla="*/ 22 h 37"/>
                <a:gd name="T56" fmla="*/ 36 w 37"/>
                <a:gd name="T57" fmla="*/ 19 h 37"/>
                <a:gd name="T58" fmla="*/ 34 w 37"/>
                <a:gd name="T59" fmla="*/ 17 h 37"/>
                <a:gd name="T60" fmla="*/ 35 w 37"/>
                <a:gd name="T61" fmla="*/ 15 h 37"/>
                <a:gd name="T62" fmla="*/ 36 w 37"/>
                <a:gd name="T63" fmla="*/ 12 h 37"/>
                <a:gd name="T64" fmla="*/ 34 w 37"/>
                <a:gd name="T65" fmla="*/ 11 h 37"/>
                <a:gd name="T66" fmla="*/ 31 w 37"/>
                <a:gd name="T67" fmla="*/ 9 h 37"/>
                <a:gd name="T68" fmla="*/ 32 w 37"/>
                <a:gd name="T69" fmla="*/ 7 h 37"/>
                <a:gd name="T70" fmla="*/ 31 w 37"/>
                <a:gd name="T71" fmla="*/ 4 h 37"/>
                <a:gd name="T72" fmla="*/ 28 w 37"/>
                <a:gd name="T73" fmla="*/ 4 h 37"/>
                <a:gd name="T74" fmla="*/ 25 w 37"/>
                <a:gd name="T75" fmla="*/ 4 h 37"/>
                <a:gd name="T76" fmla="*/ 25 w 37"/>
                <a:gd name="T77" fmla="*/ 2 h 37"/>
                <a:gd name="T78" fmla="*/ 22 w 37"/>
                <a:gd name="T79" fmla="*/ 0 h 37"/>
                <a:gd name="T80" fmla="*/ 20 w 37"/>
                <a:gd name="T81" fmla="*/ 1 h 37"/>
                <a:gd name="T82" fmla="*/ 17 w 37"/>
                <a:gd name="T83" fmla="*/ 3 h 37"/>
                <a:gd name="T84" fmla="*/ 16 w 37"/>
                <a:gd name="T85" fmla="*/ 1 h 37"/>
                <a:gd name="T86" fmla="*/ 13 w 37"/>
                <a:gd name="T87" fmla="*/ 0 h 37"/>
                <a:gd name="T88" fmla="*/ 11 w 37"/>
                <a:gd name="T89" fmla="*/ 3 h 37"/>
                <a:gd name="T90" fmla="*/ 10 w 37"/>
                <a:gd name="T91" fmla="*/ 6 h 37"/>
                <a:gd name="T92" fmla="*/ 8 w 37"/>
                <a:gd name="T93" fmla="*/ 5 h 37"/>
                <a:gd name="T94" fmla="*/ 5 w 37"/>
                <a:gd name="T95" fmla="*/ 6 h 37"/>
                <a:gd name="T96" fmla="*/ 4 w 37"/>
                <a:gd name="T97" fmla="*/ 9 h 37"/>
                <a:gd name="T98" fmla="*/ 15 w 37"/>
                <a:gd name="T99" fmla="*/ 8 h 37"/>
                <a:gd name="T100" fmla="*/ 29 w 37"/>
                <a:gd name="T101" fmla="*/ 15 h 37"/>
                <a:gd name="T102" fmla="*/ 22 w 37"/>
                <a:gd name="T103" fmla="*/ 29 h 37"/>
                <a:gd name="T104" fmla="*/ 8 w 37"/>
                <a:gd name="T105" fmla="*/ 22 h 37"/>
                <a:gd name="T106" fmla="*/ 15 w 37"/>
                <a:gd name="T10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" h="37">
                  <a:moveTo>
                    <a:pt x="4" y="9"/>
                  </a:moveTo>
                  <a:cubicBezTo>
                    <a:pt x="5" y="9"/>
                    <a:pt x="5" y="11"/>
                    <a:pt x="5" y="12"/>
                  </a:cubicBezTo>
                  <a:cubicBezTo>
                    <a:pt x="4" y="12"/>
                    <a:pt x="3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16"/>
                    <a:pt x="0" y="17"/>
                    <a:pt x="1" y="17"/>
                  </a:cubicBezTo>
                  <a:cubicBezTo>
                    <a:pt x="2" y="17"/>
                    <a:pt x="3" y="19"/>
                    <a:pt x="3" y="20"/>
                  </a:cubicBezTo>
                  <a:cubicBezTo>
                    <a:pt x="3" y="20"/>
                    <a:pt x="2" y="21"/>
                    <a:pt x="2" y="21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1" y="25"/>
                    <a:pt x="2" y="26"/>
                    <a:pt x="3" y="26"/>
                  </a:cubicBezTo>
                  <a:cubicBezTo>
                    <a:pt x="4" y="26"/>
                    <a:pt x="5" y="26"/>
                    <a:pt x="5" y="26"/>
                  </a:cubicBezTo>
                  <a:cubicBezTo>
                    <a:pt x="6" y="27"/>
                    <a:pt x="6" y="28"/>
                    <a:pt x="5" y="29"/>
                  </a:cubicBezTo>
                  <a:cubicBezTo>
                    <a:pt x="5" y="30"/>
                    <a:pt x="5" y="31"/>
                    <a:pt x="6" y="32"/>
                  </a:cubicBezTo>
                  <a:cubicBezTo>
                    <a:pt x="7" y="33"/>
                    <a:pt x="8" y="33"/>
                    <a:pt x="9" y="33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2" y="32"/>
                    <a:pt x="13" y="33"/>
                    <a:pt x="12" y="34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6" y="37"/>
                    <a:pt x="17" y="36"/>
                    <a:pt x="17" y="35"/>
                  </a:cubicBezTo>
                  <a:cubicBezTo>
                    <a:pt x="18" y="34"/>
                    <a:pt x="19" y="34"/>
                    <a:pt x="20" y="34"/>
                  </a:cubicBezTo>
                  <a:cubicBezTo>
                    <a:pt x="20" y="34"/>
                    <a:pt x="21" y="34"/>
                    <a:pt x="21" y="35"/>
                  </a:cubicBezTo>
                  <a:cubicBezTo>
                    <a:pt x="22" y="36"/>
                    <a:pt x="23" y="37"/>
                    <a:pt x="24" y="36"/>
                  </a:cubicBezTo>
                  <a:cubicBezTo>
                    <a:pt x="26" y="36"/>
                    <a:pt x="26" y="35"/>
                    <a:pt x="26" y="34"/>
                  </a:cubicBezTo>
                  <a:cubicBezTo>
                    <a:pt x="26" y="33"/>
                    <a:pt x="27" y="31"/>
                    <a:pt x="27" y="31"/>
                  </a:cubicBezTo>
                  <a:cubicBezTo>
                    <a:pt x="28" y="31"/>
                    <a:pt x="29" y="31"/>
                    <a:pt x="29" y="32"/>
                  </a:cubicBezTo>
                  <a:cubicBezTo>
                    <a:pt x="30" y="32"/>
                    <a:pt x="32" y="32"/>
                    <a:pt x="32" y="31"/>
                  </a:cubicBezTo>
                  <a:cubicBezTo>
                    <a:pt x="33" y="30"/>
                    <a:pt x="34" y="28"/>
                    <a:pt x="33" y="28"/>
                  </a:cubicBezTo>
                  <a:cubicBezTo>
                    <a:pt x="32" y="27"/>
                    <a:pt x="32" y="25"/>
                    <a:pt x="32" y="25"/>
                  </a:cubicBezTo>
                  <a:cubicBezTo>
                    <a:pt x="33" y="24"/>
                    <a:pt x="34" y="24"/>
                    <a:pt x="35" y="24"/>
                  </a:cubicBezTo>
                  <a:cubicBezTo>
                    <a:pt x="36" y="24"/>
                    <a:pt x="37" y="24"/>
                    <a:pt x="37" y="22"/>
                  </a:cubicBezTo>
                  <a:cubicBezTo>
                    <a:pt x="37" y="21"/>
                    <a:pt x="37" y="20"/>
                    <a:pt x="36" y="19"/>
                  </a:cubicBezTo>
                  <a:cubicBezTo>
                    <a:pt x="35" y="19"/>
                    <a:pt x="34" y="18"/>
                    <a:pt x="34" y="17"/>
                  </a:cubicBezTo>
                  <a:cubicBezTo>
                    <a:pt x="34" y="16"/>
                    <a:pt x="35" y="16"/>
                    <a:pt x="35" y="15"/>
                  </a:cubicBezTo>
                  <a:cubicBezTo>
                    <a:pt x="36" y="15"/>
                    <a:pt x="37" y="14"/>
                    <a:pt x="36" y="12"/>
                  </a:cubicBezTo>
                  <a:cubicBezTo>
                    <a:pt x="36" y="11"/>
                    <a:pt x="35" y="10"/>
                    <a:pt x="34" y="11"/>
                  </a:cubicBezTo>
                  <a:cubicBezTo>
                    <a:pt x="33" y="11"/>
                    <a:pt x="31" y="10"/>
                    <a:pt x="31" y="9"/>
                  </a:cubicBezTo>
                  <a:cubicBezTo>
                    <a:pt x="31" y="9"/>
                    <a:pt x="31" y="8"/>
                    <a:pt x="32" y="7"/>
                  </a:cubicBezTo>
                  <a:cubicBezTo>
                    <a:pt x="32" y="7"/>
                    <a:pt x="32" y="5"/>
                    <a:pt x="31" y="4"/>
                  </a:cubicBezTo>
                  <a:cubicBezTo>
                    <a:pt x="30" y="3"/>
                    <a:pt x="29" y="3"/>
                    <a:pt x="28" y="4"/>
                  </a:cubicBezTo>
                  <a:cubicBezTo>
                    <a:pt x="27" y="5"/>
                    <a:pt x="26" y="5"/>
                    <a:pt x="25" y="4"/>
                  </a:cubicBezTo>
                  <a:cubicBezTo>
                    <a:pt x="25" y="4"/>
                    <a:pt x="24" y="3"/>
                    <a:pt x="25" y="2"/>
                  </a:cubicBezTo>
                  <a:cubicBezTo>
                    <a:pt x="25" y="1"/>
                    <a:pt x="24" y="0"/>
                    <a:pt x="22" y="0"/>
                  </a:cubicBezTo>
                  <a:cubicBezTo>
                    <a:pt x="21" y="0"/>
                    <a:pt x="20" y="0"/>
                    <a:pt x="20" y="1"/>
                  </a:cubicBezTo>
                  <a:cubicBezTo>
                    <a:pt x="19" y="2"/>
                    <a:pt x="18" y="3"/>
                    <a:pt x="17" y="3"/>
                  </a:cubicBezTo>
                  <a:cubicBezTo>
                    <a:pt x="17" y="3"/>
                    <a:pt x="16" y="2"/>
                    <a:pt x="16" y="1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1"/>
                    <a:pt x="11" y="2"/>
                    <a:pt x="11" y="3"/>
                  </a:cubicBezTo>
                  <a:cubicBezTo>
                    <a:pt x="11" y="4"/>
                    <a:pt x="10" y="5"/>
                    <a:pt x="10" y="6"/>
                  </a:cubicBezTo>
                  <a:cubicBezTo>
                    <a:pt x="9" y="6"/>
                    <a:pt x="8" y="6"/>
                    <a:pt x="8" y="5"/>
                  </a:cubicBezTo>
                  <a:cubicBezTo>
                    <a:pt x="7" y="4"/>
                    <a:pt x="5" y="5"/>
                    <a:pt x="5" y="6"/>
                  </a:cubicBezTo>
                  <a:cubicBezTo>
                    <a:pt x="4" y="7"/>
                    <a:pt x="3" y="8"/>
                    <a:pt x="4" y="9"/>
                  </a:cubicBezTo>
                  <a:close/>
                  <a:moveTo>
                    <a:pt x="15" y="8"/>
                  </a:moveTo>
                  <a:cubicBezTo>
                    <a:pt x="21" y="6"/>
                    <a:pt x="27" y="9"/>
                    <a:pt x="29" y="15"/>
                  </a:cubicBezTo>
                  <a:cubicBezTo>
                    <a:pt x="31" y="21"/>
                    <a:pt x="27" y="27"/>
                    <a:pt x="22" y="29"/>
                  </a:cubicBezTo>
                  <a:cubicBezTo>
                    <a:pt x="16" y="30"/>
                    <a:pt x="10" y="27"/>
                    <a:pt x="8" y="22"/>
                  </a:cubicBezTo>
                  <a:cubicBezTo>
                    <a:pt x="6" y="16"/>
                    <a:pt x="10" y="10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6" name="Freeform 303"/>
            <p:cNvSpPr>
              <a:spLocks noEditPoints="1"/>
            </p:cNvSpPr>
            <p:nvPr/>
          </p:nvSpPr>
          <p:spPr bwMode="auto">
            <a:xfrm>
              <a:off x="5084763" y="1111250"/>
              <a:ext cx="109538" cy="104775"/>
            </a:xfrm>
            <a:custGeom>
              <a:avLst/>
              <a:gdLst>
                <a:gd name="T0" fmla="*/ 3 w 29"/>
                <a:gd name="T1" fmla="*/ 7 h 28"/>
                <a:gd name="T2" fmla="*/ 4 w 29"/>
                <a:gd name="T3" fmla="*/ 9 h 28"/>
                <a:gd name="T4" fmla="*/ 2 w 29"/>
                <a:gd name="T5" fmla="*/ 9 h 28"/>
                <a:gd name="T6" fmla="*/ 0 w 29"/>
                <a:gd name="T7" fmla="*/ 11 h 28"/>
                <a:gd name="T8" fmla="*/ 1 w 29"/>
                <a:gd name="T9" fmla="*/ 13 h 28"/>
                <a:gd name="T10" fmla="*/ 3 w 29"/>
                <a:gd name="T11" fmla="*/ 15 h 28"/>
                <a:gd name="T12" fmla="*/ 1 w 29"/>
                <a:gd name="T13" fmla="*/ 16 h 28"/>
                <a:gd name="T14" fmla="*/ 1 w 29"/>
                <a:gd name="T15" fmla="*/ 19 h 28"/>
                <a:gd name="T16" fmla="*/ 3 w 29"/>
                <a:gd name="T17" fmla="*/ 20 h 28"/>
                <a:gd name="T18" fmla="*/ 4 w 29"/>
                <a:gd name="T19" fmla="*/ 20 h 28"/>
                <a:gd name="T20" fmla="*/ 4 w 29"/>
                <a:gd name="T21" fmla="*/ 23 h 28"/>
                <a:gd name="T22" fmla="*/ 5 w 29"/>
                <a:gd name="T23" fmla="*/ 25 h 28"/>
                <a:gd name="T24" fmla="*/ 7 w 29"/>
                <a:gd name="T25" fmla="*/ 25 h 28"/>
                <a:gd name="T26" fmla="*/ 9 w 29"/>
                <a:gd name="T27" fmla="*/ 25 h 28"/>
                <a:gd name="T28" fmla="*/ 10 w 29"/>
                <a:gd name="T29" fmla="*/ 27 h 28"/>
                <a:gd name="T30" fmla="*/ 11 w 29"/>
                <a:gd name="T31" fmla="*/ 28 h 28"/>
                <a:gd name="T32" fmla="*/ 13 w 29"/>
                <a:gd name="T33" fmla="*/ 27 h 28"/>
                <a:gd name="T34" fmla="*/ 15 w 29"/>
                <a:gd name="T35" fmla="*/ 26 h 28"/>
                <a:gd name="T36" fmla="*/ 17 w 29"/>
                <a:gd name="T37" fmla="*/ 27 h 28"/>
                <a:gd name="T38" fmla="*/ 19 w 29"/>
                <a:gd name="T39" fmla="*/ 28 h 28"/>
                <a:gd name="T40" fmla="*/ 20 w 29"/>
                <a:gd name="T41" fmla="*/ 26 h 28"/>
                <a:gd name="T42" fmla="*/ 21 w 29"/>
                <a:gd name="T43" fmla="*/ 24 h 28"/>
                <a:gd name="T44" fmla="*/ 23 w 29"/>
                <a:gd name="T45" fmla="*/ 24 h 28"/>
                <a:gd name="T46" fmla="*/ 25 w 29"/>
                <a:gd name="T47" fmla="*/ 24 h 28"/>
                <a:gd name="T48" fmla="*/ 25 w 29"/>
                <a:gd name="T49" fmla="*/ 21 h 28"/>
                <a:gd name="T50" fmla="*/ 25 w 29"/>
                <a:gd name="T51" fmla="*/ 19 h 28"/>
                <a:gd name="T52" fmla="*/ 27 w 29"/>
                <a:gd name="T53" fmla="*/ 19 h 28"/>
                <a:gd name="T54" fmla="*/ 29 w 29"/>
                <a:gd name="T55" fmla="*/ 17 h 28"/>
                <a:gd name="T56" fmla="*/ 28 w 29"/>
                <a:gd name="T57" fmla="*/ 15 h 28"/>
                <a:gd name="T58" fmla="*/ 26 w 29"/>
                <a:gd name="T59" fmla="*/ 13 h 28"/>
                <a:gd name="T60" fmla="*/ 27 w 29"/>
                <a:gd name="T61" fmla="*/ 12 h 28"/>
                <a:gd name="T62" fmla="*/ 28 w 29"/>
                <a:gd name="T63" fmla="*/ 10 h 28"/>
                <a:gd name="T64" fmla="*/ 26 w 29"/>
                <a:gd name="T65" fmla="*/ 8 h 28"/>
                <a:gd name="T66" fmla="*/ 24 w 29"/>
                <a:gd name="T67" fmla="*/ 7 h 28"/>
                <a:gd name="T68" fmla="*/ 25 w 29"/>
                <a:gd name="T69" fmla="*/ 6 h 28"/>
                <a:gd name="T70" fmla="*/ 24 w 29"/>
                <a:gd name="T71" fmla="*/ 3 h 28"/>
                <a:gd name="T72" fmla="*/ 22 w 29"/>
                <a:gd name="T73" fmla="*/ 3 h 28"/>
                <a:gd name="T74" fmla="*/ 19 w 29"/>
                <a:gd name="T75" fmla="*/ 3 h 28"/>
                <a:gd name="T76" fmla="*/ 19 w 29"/>
                <a:gd name="T77" fmla="*/ 2 h 28"/>
                <a:gd name="T78" fmla="*/ 17 w 29"/>
                <a:gd name="T79" fmla="*/ 0 h 28"/>
                <a:gd name="T80" fmla="*/ 15 w 29"/>
                <a:gd name="T81" fmla="*/ 1 h 28"/>
                <a:gd name="T82" fmla="*/ 13 w 29"/>
                <a:gd name="T83" fmla="*/ 2 h 28"/>
                <a:gd name="T84" fmla="*/ 12 w 29"/>
                <a:gd name="T85" fmla="*/ 1 h 28"/>
                <a:gd name="T86" fmla="*/ 10 w 29"/>
                <a:gd name="T87" fmla="*/ 0 h 28"/>
                <a:gd name="T88" fmla="*/ 9 w 29"/>
                <a:gd name="T89" fmla="*/ 2 h 28"/>
                <a:gd name="T90" fmla="*/ 8 w 29"/>
                <a:gd name="T91" fmla="*/ 4 h 28"/>
                <a:gd name="T92" fmla="*/ 6 w 29"/>
                <a:gd name="T93" fmla="*/ 4 h 28"/>
                <a:gd name="T94" fmla="*/ 4 w 29"/>
                <a:gd name="T95" fmla="*/ 4 h 28"/>
                <a:gd name="T96" fmla="*/ 3 w 29"/>
                <a:gd name="T97" fmla="*/ 7 h 28"/>
                <a:gd name="T98" fmla="*/ 12 w 29"/>
                <a:gd name="T99" fmla="*/ 6 h 28"/>
                <a:gd name="T100" fmla="*/ 22 w 29"/>
                <a:gd name="T101" fmla="*/ 12 h 28"/>
                <a:gd name="T102" fmla="*/ 17 w 29"/>
                <a:gd name="T103" fmla="*/ 22 h 28"/>
                <a:gd name="T104" fmla="*/ 6 w 29"/>
                <a:gd name="T105" fmla="*/ 17 h 28"/>
                <a:gd name="T106" fmla="*/ 12 w 29"/>
                <a:gd name="T10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" h="28">
                  <a:moveTo>
                    <a:pt x="3" y="7"/>
                  </a:moveTo>
                  <a:cubicBezTo>
                    <a:pt x="4" y="7"/>
                    <a:pt x="4" y="9"/>
                    <a:pt x="4" y="9"/>
                  </a:cubicBezTo>
                  <a:cubicBezTo>
                    <a:pt x="4" y="9"/>
                    <a:pt x="3" y="10"/>
                    <a:pt x="2" y="9"/>
                  </a:cubicBezTo>
                  <a:cubicBezTo>
                    <a:pt x="1" y="9"/>
                    <a:pt x="0" y="10"/>
                    <a:pt x="0" y="11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2" y="13"/>
                    <a:pt x="3" y="15"/>
                    <a:pt x="3" y="15"/>
                  </a:cubicBezTo>
                  <a:cubicBezTo>
                    <a:pt x="3" y="16"/>
                    <a:pt x="2" y="16"/>
                    <a:pt x="1" y="16"/>
                  </a:cubicBezTo>
                  <a:cubicBezTo>
                    <a:pt x="1" y="17"/>
                    <a:pt x="0" y="18"/>
                    <a:pt x="1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3" y="20"/>
                    <a:pt x="4" y="20"/>
                    <a:pt x="4" y="20"/>
                  </a:cubicBezTo>
                  <a:cubicBezTo>
                    <a:pt x="4" y="21"/>
                    <a:pt x="5" y="22"/>
                    <a:pt x="4" y="23"/>
                  </a:cubicBezTo>
                  <a:cubicBezTo>
                    <a:pt x="4" y="23"/>
                    <a:pt x="4" y="24"/>
                    <a:pt x="5" y="25"/>
                  </a:cubicBezTo>
                  <a:cubicBezTo>
                    <a:pt x="5" y="26"/>
                    <a:pt x="7" y="26"/>
                    <a:pt x="7" y="25"/>
                  </a:cubicBezTo>
                  <a:cubicBezTo>
                    <a:pt x="8" y="25"/>
                    <a:pt x="9" y="25"/>
                    <a:pt x="9" y="25"/>
                  </a:cubicBezTo>
                  <a:cubicBezTo>
                    <a:pt x="10" y="25"/>
                    <a:pt x="10" y="26"/>
                    <a:pt x="10" y="27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2" y="28"/>
                    <a:pt x="13" y="28"/>
                    <a:pt x="13" y="27"/>
                  </a:cubicBezTo>
                  <a:cubicBezTo>
                    <a:pt x="14" y="27"/>
                    <a:pt x="15" y="26"/>
                    <a:pt x="15" y="26"/>
                  </a:cubicBezTo>
                  <a:cubicBezTo>
                    <a:pt x="16" y="26"/>
                    <a:pt x="16" y="26"/>
                    <a:pt x="17" y="27"/>
                  </a:cubicBezTo>
                  <a:cubicBezTo>
                    <a:pt x="17" y="28"/>
                    <a:pt x="18" y="28"/>
                    <a:pt x="19" y="28"/>
                  </a:cubicBezTo>
                  <a:cubicBezTo>
                    <a:pt x="20" y="28"/>
                    <a:pt x="20" y="27"/>
                    <a:pt x="20" y="26"/>
                  </a:cubicBezTo>
                  <a:cubicBezTo>
                    <a:pt x="20" y="25"/>
                    <a:pt x="21" y="24"/>
                    <a:pt x="21" y="24"/>
                  </a:cubicBezTo>
                  <a:cubicBezTo>
                    <a:pt x="21" y="24"/>
                    <a:pt x="22" y="24"/>
                    <a:pt x="23" y="24"/>
                  </a:cubicBezTo>
                  <a:cubicBezTo>
                    <a:pt x="23" y="25"/>
                    <a:pt x="24" y="25"/>
                    <a:pt x="25" y="24"/>
                  </a:cubicBezTo>
                  <a:cubicBezTo>
                    <a:pt x="26" y="23"/>
                    <a:pt x="26" y="22"/>
                    <a:pt x="25" y="21"/>
                  </a:cubicBezTo>
                  <a:cubicBezTo>
                    <a:pt x="25" y="21"/>
                    <a:pt x="25" y="20"/>
                    <a:pt x="25" y="19"/>
                  </a:cubicBezTo>
                  <a:cubicBezTo>
                    <a:pt x="25" y="19"/>
                    <a:pt x="26" y="19"/>
                    <a:pt x="27" y="19"/>
                  </a:cubicBezTo>
                  <a:cubicBezTo>
                    <a:pt x="28" y="19"/>
                    <a:pt x="28" y="18"/>
                    <a:pt x="29" y="17"/>
                  </a:cubicBezTo>
                  <a:cubicBezTo>
                    <a:pt x="29" y="16"/>
                    <a:pt x="28" y="15"/>
                    <a:pt x="28" y="15"/>
                  </a:cubicBezTo>
                  <a:cubicBezTo>
                    <a:pt x="27" y="15"/>
                    <a:pt x="26" y="14"/>
                    <a:pt x="26" y="13"/>
                  </a:cubicBezTo>
                  <a:cubicBezTo>
                    <a:pt x="26" y="13"/>
                    <a:pt x="27" y="12"/>
                    <a:pt x="27" y="12"/>
                  </a:cubicBezTo>
                  <a:cubicBezTo>
                    <a:pt x="28" y="12"/>
                    <a:pt x="28" y="11"/>
                    <a:pt x="28" y="10"/>
                  </a:cubicBezTo>
                  <a:cubicBezTo>
                    <a:pt x="28" y="9"/>
                    <a:pt x="27" y="8"/>
                    <a:pt x="26" y="8"/>
                  </a:cubicBezTo>
                  <a:cubicBezTo>
                    <a:pt x="26" y="9"/>
                    <a:pt x="24" y="8"/>
                    <a:pt x="24" y="7"/>
                  </a:cubicBezTo>
                  <a:cubicBezTo>
                    <a:pt x="24" y="7"/>
                    <a:pt x="24" y="6"/>
                    <a:pt x="25" y="6"/>
                  </a:cubicBezTo>
                  <a:cubicBezTo>
                    <a:pt x="25" y="5"/>
                    <a:pt x="25" y="4"/>
                    <a:pt x="24" y="3"/>
                  </a:cubicBezTo>
                  <a:cubicBezTo>
                    <a:pt x="23" y="3"/>
                    <a:pt x="22" y="3"/>
                    <a:pt x="22" y="3"/>
                  </a:cubicBezTo>
                  <a:cubicBezTo>
                    <a:pt x="21" y="4"/>
                    <a:pt x="20" y="4"/>
                    <a:pt x="19" y="3"/>
                  </a:cubicBezTo>
                  <a:cubicBezTo>
                    <a:pt x="19" y="3"/>
                    <a:pt x="19" y="2"/>
                    <a:pt x="19" y="2"/>
                  </a:cubicBezTo>
                  <a:cubicBezTo>
                    <a:pt x="19" y="1"/>
                    <a:pt x="18" y="0"/>
                    <a:pt x="17" y="0"/>
                  </a:cubicBezTo>
                  <a:cubicBezTo>
                    <a:pt x="16" y="0"/>
                    <a:pt x="15" y="0"/>
                    <a:pt x="15" y="1"/>
                  </a:cubicBezTo>
                  <a:cubicBezTo>
                    <a:pt x="15" y="2"/>
                    <a:pt x="14" y="2"/>
                    <a:pt x="13" y="2"/>
                  </a:cubicBezTo>
                  <a:cubicBezTo>
                    <a:pt x="13" y="2"/>
                    <a:pt x="12" y="2"/>
                    <a:pt x="12" y="1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9" y="1"/>
                    <a:pt x="8" y="2"/>
                    <a:pt x="9" y="2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5"/>
                    <a:pt x="7" y="4"/>
                    <a:pt x="6" y="4"/>
                  </a:cubicBezTo>
                  <a:cubicBezTo>
                    <a:pt x="5" y="3"/>
                    <a:pt x="4" y="4"/>
                    <a:pt x="4" y="4"/>
                  </a:cubicBezTo>
                  <a:cubicBezTo>
                    <a:pt x="3" y="5"/>
                    <a:pt x="3" y="6"/>
                    <a:pt x="3" y="7"/>
                  </a:cubicBezTo>
                  <a:close/>
                  <a:moveTo>
                    <a:pt x="12" y="6"/>
                  </a:moveTo>
                  <a:cubicBezTo>
                    <a:pt x="16" y="5"/>
                    <a:pt x="21" y="7"/>
                    <a:pt x="22" y="12"/>
                  </a:cubicBezTo>
                  <a:cubicBezTo>
                    <a:pt x="24" y="16"/>
                    <a:pt x="21" y="21"/>
                    <a:pt x="17" y="22"/>
                  </a:cubicBezTo>
                  <a:cubicBezTo>
                    <a:pt x="13" y="23"/>
                    <a:pt x="8" y="21"/>
                    <a:pt x="6" y="17"/>
                  </a:cubicBezTo>
                  <a:cubicBezTo>
                    <a:pt x="5" y="12"/>
                    <a:pt x="7" y="8"/>
                    <a:pt x="12" y="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5" name="文本框 9">
            <a:extLst>
              <a:ext uri="{FF2B5EF4-FFF2-40B4-BE49-F238E27FC236}">
                <a16:creationId xmlns:a16="http://schemas.microsoft.com/office/drawing/2014/main" id="{86AE71F3-062D-DD86-B63E-C5B37A027DD2}"/>
              </a:ext>
            </a:extLst>
          </p:cNvPr>
          <p:cNvSpPr txBox="1"/>
          <p:nvPr/>
        </p:nvSpPr>
        <p:spPr>
          <a:xfrm>
            <a:off x="250096" y="673900"/>
            <a:ext cx="4669449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en-US" altLang="zh-CN" sz="3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</a:t>
            </a:r>
            <a:r>
              <a:rPr lang="zh-CN" altLang="zh-CN" sz="3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红外对管功能实现</a:t>
            </a:r>
            <a:r>
              <a:rPr lang="zh-CN" altLang="en-US" sz="3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32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074" name="图片 1">
            <a:extLst>
              <a:ext uri="{FF2B5EF4-FFF2-40B4-BE49-F238E27FC236}">
                <a16:creationId xmlns:a16="http://schemas.microsoft.com/office/drawing/2014/main" id="{36B75310-0F14-CC2E-A9A4-75A5FE1C87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53" b="2657"/>
          <a:stretch/>
        </p:blipFill>
        <p:spPr bwMode="auto">
          <a:xfrm>
            <a:off x="282672" y="2076464"/>
            <a:ext cx="5218521" cy="2786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图片 1">
            <a:extLst>
              <a:ext uri="{FF2B5EF4-FFF2-40B4-BE49-F238E27FC236}">
                <a16:creationId xmlns:a16="http://schemas.microsoft.com/office/drawing/2014/main" id="{767995E9-300F-6A7D-29C1-CD03A3659E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6" t="12519" r="15288" b="54173"/>
          <a:stretch/>
        </p:blipFill>
        <p:spPr bwMode="auto">
          <a:xfrm>
            <a:off x="6100729" y="2084464"/>
            <a:ext cx="5332736" cy="1900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5BC9AF5-D6F7-EC0D-061F-E4CB716B9065}"/>
              </a:ext>
            </a:extLst>
          </p:cNvPr>
          <p:cNvSpPr txBox="1"/>
          <p:nvPr/>
        </p:nvSpPr>
        <p:spPr>
          <a:xfrm>
            <a:off x="777769" y="5445224"/>
            <a:ext cx="10504393" cy="3823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ts val="2000"/>
              </a:lnSpc>
            </a:pPr>
            <a:r>
              <a:rPr lang="zh-CN" altLang="zh-CN" sz="3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能够根据物体表面颜色输出不同值，便于产生位置信息</a:t>
            </a:r>
            <a:r>
              <a:rPr lang="zh-CN" altLang="en-US" sz="3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32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7894FC5-AABB-533C-7E09-9713D99377A6}"/>
              </a:ext>
            </a:extLst>
          </p:cNvPr>
          <p:cNvSpPr txBox="1"/>
          <p:nvPr/>
        </p:nvSpPr>
        <p:spPr>
          <a:xfrm>
            <a:off x="1754165" y="1403727"/>
            <a:ext cx="93847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zh-CN" altLang="en-US" sz="32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读传感器</a:t>
            </a:r>
            <a:r>
              <a:rPr lang="zh-CN" altLang="en-US" sz="3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输出位置信息</a:t>
            </a:r>
            <a:endParaRPr lang="zh-CN" altLang="zh-CN" sz="32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488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9"/>
          <p:cNvSpPr txBox="1"/>
          <p:nvPr/>
        </p:nvSpPr>
        <p:spPr>
          <a:xfrm>
            <a:off x="912196" y="57137"/>
            <a:ext cx="3888432" cy="43582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电机驱动功能实现</a:t>
            </a:r>
          </a:p>
        </p:txBody>
      </p:sp>
      <p:sp>
        <p:nvSpPr>
          <p:cNvPr id="55" name="六边形 54"/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/>
          <p:nvPr/>
        </p:nvCxnSpPr>
        <p:spPr>
          <a:xfrm>
            <a:off x="841003" y="505764"/>
            <a:ext cx="85718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9412843" y="188639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8" name="矩形 57"/>
          <p:cNvSpPr/>
          <p:nvPr/>
        </p:nvSpPr>
        <p:spPr>
          <a:xfrm>
            <a:off x="10347503" y="187549"/>
            <a:ext cx="1582732" cy="334417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0" name="六边形 59"/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9"/>
          <p:cNvSpPr txBox="1"/>
          <p:nvPr/>
        </p:nvSpPr>
        <p:spPr>
          <a:xfrm>
            <a:off x="9412843" y="221071"/>
            <a:ext cx="93321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第三章</a:t>
            </a:r>
          </a:p>
        </p:txBody>
      </p:sp>
      <p:sp>
        <p:nvSpPr>
          <p:cNvPr id="62" name="文本框 9"/>
          <p:cNvSpPr txBox="1"/>
          <p:nvPr/>
        </p:nvSpPr>
        <p:spPr>
          <a:xfrm>
            <a:off x="10338630" y="213500"/>
            <a:ext cx="158417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系统设计</a:t>
            </a:r>
          </a:p>
        </p:txBody>
      </p:sp>
      <p:grpSp>
        <p:nvGrpSpPr>
          <p:cNvPr id="33" name="组合 32"/>
          <p:cNvGrpSpPr>
            <a:grpSpLocks noChangeAspect="1"/>
          </p:cNvGrpSpPr>
          <p:nvPr/>
        </p:nvGrpSpPr>
        <p:grpSpPr>
          <a:xfrm>
            <a:off x="330916" y="199584"/>
            <a:ext cx="310767" cy="266579"/>
            <a:chOff x="5084763" y="971548"/>
            <a:chExt cx="323865" cy="277813"/>
          </a:xfrm>
          <a:solidFill>
            <a:schemeClr val="bg1"/>
          </a:solidFill>
        </p:grpSpPr>
        <p:sp>
          <p:nvSpPr>
            <p:cNvPr id="34" name="Freeform 301"/>
            <p:cNvSpPr>
              <a:spLocks noEditPoints="1"/>
            </p:cNvSpPr>
            <p:nvPr/>
          </p:nvSpPr>
          <p:spPr bwMode="auto">
            <a:xfrm>
              <a:off x="5191140" y="1031873"/>
              <a:ext cx="217488" cy="217488"/>
            </a:xfrm>
            <a:custGeom>
              <a:avLst/>
              <a:gdLst>
                <a:gd name="T0" fmla="*/ 6 w 58"/>
                <a:gd name="T1" fmla="*/ 14 h 58"/>
                <a:gd name="T2" fmla="*/ 7 w 58"/>
                <a:gd name="T3" fmla="*/ 19 h 58"/>
                <a:gd name="T4" fmla="*/ 4 w 58"/>
                <a:gd name="T5" fmla="*/ 20 h 58"/>
                <a:gd name="T6" fmla="*/ 0 w 58"/>
                <a:gd name="T7" fmla="*/ 23 h 58"/>
                <a:gd name="T8" fmla="*/ 2 w 58"/>
                <a:gd name="T9" fmla="*/ 27 h 58"/>
                <a:gd name="T10" fmla="*/ 5 w 58"/>
                <a:gd name="T11" fmla="*/ 31 h 58"/>
                <a:gd name="T12" fmla="*/ 2 w 58"/>
                <a:gd name="T13" fmla="*/ 34 h 58"/>
                <a:gd name="T14" fmla="*/ 1 w 58"/>
                <a:gd name="T15" fmla="*/ 38 h 58"/>
                <a:gd name="T16" fmla="*/ 5 w 58"/>
                <a:gd name="T17" fmla="*/ 41 h 58"/>
                <a:gd name="T18" fmla="*/ 8 w 58"/>
                <a:gd name="T19" fmla="*/ 42 h 58"/>
                <a:gd name="T20" fmla="*/ 8 w 58"/>
                <a:gd name="T21" fmla="*/ 46 h 58"/>
                <a:gd name="T22" fmla="*/ 9 w 58"/>
                <a:gd name="T23" fmla="*/ 51 h 58"/>
                <a:gd name="T24" fmla="*/ 14 w 58"/>
                <a:gd name="T25" fmla="*/ 51 h 58"/>
                <a:gd name="T26" fmla="*/ 18 w 58"/>
                <a:gd name="T27" fmla="*/ 51 h 58"/>
                <a:gd name="T28" fmla="*/ 19 w 58"/>
                <a:gd name="T29" fmla="*/ 54 h 58"/>
                <a:gd name="T30" fmla="*/ 22 w 58"/>
                <a:gd name="T31" fmla="*/ 58 h 58"/>
                <a:gd name="T32" fmla="*/ 27 w 58"/>
                <a:gd name="T33" fmla="*/ 56 h 58"/>
                <a:gd name="T34" fmla="*/ 31 w 58"/>
                <a:gd name="T35" fmla="*/ 53 h 58"/>
                <a:gd name="T36" fmla="*/ 33 w 58"/>
                <a:gd name="T37" fmla="*/ 56 h 58"/>
                <a:gd name="T38" fmla="*/ 38 w 58"/>
                <a:gd name="T39" fmla="*/ 57 h 58"/>
                <a:gd name="T40" fmla="*/ 40 w 58"/>
                <a:gd name="T41" fmla="*/ 53 h 58"/>
                <a:gd name="T42" fmla="*/ 42 w 58"/>
                <a:gd name="T43" fmla="*/ 49 h 58"/>
                <a:gd name="T44" fmla="*/ 46 w 58"/>
                <a:gd name="T45" fmla="*/ 50 h 58"/>
                <a:gd name="T46" fmla="*/ 50 w 58"/>
                <a:gd name="T47" fmla="*/ 49 h 58"/>
                <a:gd name="T48" fmla="*/ 51 w 58"/>
                <a:gd name="T49" fmla="*/ 44 h 58"/>
                <a:gd name="T50" fmla="*/ 50 w 58"/>
                <a:gd name="T51" fmla="*/ 40 h 58"/>
                <a:gd name="T52" fmla="*/ 54 w 58"/>
                <a:gd name="T53" fmla="*/ 39 h 58"/>
                <a:gd name="T54" fmla="*/ 57 w 58"/>
                <a:gd name="T55" fmla="*/ 35 h 58"/>
                <a:gd name="T56" fmla="*/ 55 w 58"/>
                <a:gd name="T57" fmla="*/ 31 h 58"/>
                <a:gd name="T58" fmla="*/ 52 w 58"/>
                <a:gd name="T59" fmla="*/ 27 h 58"/>
                <a:gd name="T60" fmla="*/ 55 w 58"/>
                <a:gd name="T61" fmla="*/ 25 h 58"/>
                <a:gd name="T62" fmla="*/ 56 w 58"/>
                <a:gd name="T63" fmla="*/ 20 h 58"/>
                <a:gd name="T64" fmla="*/ 53 w 58"/>
                <a:gd name="T65" fmla="*/ 18 h 58"/>
                <a:gd name="T66" fmla="*/ 48 w 58"/>
                <a:gd name="T67" fmla="*/ 16 h 58"/>
                <a:gd name="T68" fmla="*/ 49 w 58"/>
                <a:gd name="T69" fmla="*/ 12 h 58"/>
                <a:gd name="T70" fmla="*/ 48 w 58"/>
                <a:gd name="T71" fmla="*/ 8 h 58"/>
                <a:gd name="T72" fmla="*/ 44 w 58"/>
                <a:gd name="T73" fmla="*/ 7 h 58"/>
                <a:gd name="T74" fmla="*/ 39 w 58"/>
                <a:gd name="T75" fmla="*/ 8 h 58"/>
                <a:gd name="T76" fmla="*/ 38 w 58"/>
                <a:gd name="T77" fmla="*/ 4 h 58"/>
                <a:gd name="T78" fmla="*/ 35 w 58"/>
                <a:gd name="T79" fmla="*/ 1 h 58"/>
                <a:gd name="T80" fmla="*/ 30 w 58"/>
                <a:gd name="T81" fmla="*/ 3 h 58"/>
                <a:gd name="T82" fmla="*/ 27 w 58"/>
                <a:gd name="T83" fmla="*/ 5 h 58"/>
                <a:gd name="T84" fmla="*/ 24 w 58"/>
                <a:gd name="T85" fmla="*/ 3 h 58"/>
                <a:gd name="T86" fmla="*/ 20 w 58"/>
                <a:gd name="T87" fmla="*/ 1 h 58"/>
                <a:gd name="T88" fmla="*/ 17 w 58"/>
                <a:gd name="T89" fmla="*/ 5 h 58"/>
                <a:gd name="T90" fmla="*/ 15 w 58"/>
                <a:gd name="T91" fmla="*/ 10 h 58"/>
                <a:gd name="T92" fmla="*/ 12 w 58"/>
                <a:gd name="T93" fmla="*/ 9 h 58"/>
                <a:gd name="T94" fmla="*/ 7 w 58"/>
                <a:gd name="T95" fmla="*/ 10 h 58"/>
                <a:gd name="T96" fmla="*/ 6 w 58"/>
                <a:gd name="T97" fmla="*/ 14 h 58"/>
                <a:gd name="T98" fmla="*/ 23 w 58"/>
                <a:gd name="T99" fmla="*/ 13 h 58"/>
                <a:gd name="T100" fmla="*/ 45 w 58"/>
                <a:gd name="T101" fmla="*/ 24 h 58"/>
                <a:gd name="T102" fmla="*/ 34 w 58"/>
                <a:gd name="T103" fmla="*/ 45 h 58"/>
                <a:gd name="T104" fmla="*/ 13 w 58"/>
                <a:gd name="T105" fmla="*/ 34 h 58"/>
                <a:gd name="T106" fmla="*/ 23 w 58"/>
                <a:gd name="T10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8" h="58">
                  <a:moveTo>
                    <a:pt x="6" y="14"/>
                  </a:moveTo>
                  <a:cubicBezTo>
                    <a:pt x="8" y="15"/>
                    <a:pt x="7" y="18"/>
                    <a:pt x="7" y="19"/>
                  </a:cubicBezTo>
                  <a:cubicBezTo>
                    <a:pt x="7" y="20"/>
                    <a:pt x="5" y="20"/>
                    <a:pt x="4" y="20"/>
                  </a:cubicBezTo>
                  <a:cubicBezTo>
                    <a:pt x="2" y="20"/>
                    <a:pt x="0" y="21"/>
                    <a:pt x="0" y="23"/>
                  </a:cubicBezTo>
                  <a:cubicBezTo>
                    <a:pt x="0" y="25"/>
                    <a:pt x="0" y="27"/>
                    <a:pt x="2" y="27"/>
                  </a:cubicBezTo>
                  <a:cubicBezTo>
                    <a:pt x="3" y="28"/>
                    <a:pt x="5" y="30"/>
                    <a:pt x="5" y="31"/>
                  </a:cubicBezTo>
                  <a:cubicBezTo>
                    <a:pt x="5" y="32"/>
                    <a:pt x="4" y="33"/>
                    <a:pt x="2" y="34"/>
                  </a:cubicBezTo>
                  <a:cubicBezTo>
                    <a:pt x="1" y="34"/>
                    <a:pt x="0" y="36"/>
                    <a:pt x="1" y="38"/>
                  </a:cubicBezTo>
                  <a:cubicBezTo>
                    <a:pt x="1" y="40"/>
                    <a:pt x="3" y="42"/>
                    <a:pt x="5" y="41"/>
                  </a:cubicBezTo>
                  <a:cubicBezTo>
                    <a:pt x="6" y="41"/>
                    <a:pt x="8" y="41"/>
                    <a:pt x="8" y="42"/>
                  </a:cubicBezTo>
                  <a:cubicBezTo>
                    <a:pt x="9" y="42"/>
                    <a:pt x="9" y="45"/>
                    <a:pt x="8" y="46"/>
                  </a:cubicBezTo>
                  <a:cubicBezTo>
                    <a:pt x="7" y="47"/>
                    <a:pt x="7" y="50"/>
                    <a:pt x="9" y="51"/>
                  </a:cubicBezTo>
                  <a:cubicBezTo>
                    <a:pt x="11" y="52"/>
                    <a:pt x="13" y="53"/>
                    <a:pt x="14" y="51"/>
                  </a:cubicBezTo>
                  <a:cubicBezTo>
                    <a:pt x="15" y="50"/>
                    <a:pt x="18" y="51"/>
                    <a:pt x="18" y="51"/>
                  </a:cubicBezTo>
                  <a:cubicBezTo>
                    <a:pt x="19" y="51"/>
                    <a:pt x="20" y="53"/>
                    <a:pt x="19" y="54"/>
                  </a:cubicBezTo>
                  <a:cubicBezTo>
                    <a:pt x="19" y="56"/>
                    <a:pt x="20" y="57"/>
                    <a:pt x="22" y="58"/>
                  </a:cubicBezTo>
                  <a:cubicBezTo>
                    <a:pt x="25" y="58"/>
                    <a:pt x="26" y="57"/>
                    <a:pt x="27" y="56"/>
                  </a:cubicBezTo>
                  <a:cubicBezTo>
                    <a:pt x="27" y="54"/>
                    <a:pt x="30" y="53"/>
                    <a:pt x="31" y="53"/>
                  </a:cubicBezTo>
                  <a:cubicBezTo>
                    <a:pt x="31" y="53"/>
                    <a:pt x="33" y="54"/>
                    <a:pt x="33" y="56"/>
                  </a:cubicBezTo>
                  <a:cubicBezTo>
                    <a:pt x="34" y="57"/>
                    <a:pt x="36" y="58"/>
                    <a:pt x="38" y="57"/>
                  </a:cubicBezTo>
                  <a:cubicBezTo>
                    <a:pt x="40" y="57"/>
                    <a:pt x="41" y="55"/>
                    <a:pt x="40" y="53"/>
                  </a:cubicBezTo>
                  <a:cubicBezTo>
                    <a:pt x="40" y="52"/>
                    <a:pt x="42" y="49"/>
                    <a:pt x="42" y="49"/>
                  </a:cubicBezTo>
                  <a:cubicBezTo>
                    <a:pt x="43" y="48"/>
                    <a:pt x="44" y="49"/>
                    <a:pt x="46" y="50"/>
                  </a:cubicBezTo>
                  <a:cubicBezTo>
                    <a:pt x="47" y="51"/>
                    <a:pt x="49" y="51"/>
                    <a:pt x="50" y="49"/>
                  </a:cubicBezTo>
                  <a:cubicBezTo>
                    <a:pt x="52" y="47"/>
                    <a:pt x="52" y="45"/>
                    <a:pt x="51" y="44"/>
                  </a:cubicBezTo>
                  <a:cubicBezTo>
                    <a:pt x="50" y="43"/>
                    <a:pt x="50" y="40"/>
                    <a:pt x="50" y="40"/>
                  </a:cubicBezTo>
                  <a:cubicBezTo>
                    <a:pt x="51" y="39"/>
                    <a:pt x="52" y="38"/>
                    <a:pt x="54" y="39"/>
                  </a:cubicBezTo>
                  <a:cubicBezTo>
                    <a:pt x="55" y="39"/>
                    <a:pt x="57" y="38"/>
                    <a:pt x="57" y="35"/>
                  </a:cubicBezTo>
                  <a:cubicBezTo>
                    <a:pt x="58" y="33"/>
                    <a:pt x="57" y="31"/>
                    <a:pt x="55" y="31"/>
                  </a:cubicBezTo>
                  <a:cubicBezTo>
                    <a:pt x="54" y="31"/>
                    <a:pt x="53" y="28"/>
                    <a:pt x="52" y="27"/>
                  </a:cubicBezTo>
                  <a:cubicBezTo>
                    <a:pt x="52" y="26"/>
                    <a:pt x="54" y="25"/>
                    <a:pt x="55" y="25"/>
                  </a:cubicBezTo>
                  <a:cubicBezTo>
                    <a:pt x="56" y="24"/>
                    <a:pt x="57" y="22"/>
                    <a:pt x="56" y="20"/>
                  </a:cubicBezTo>
                  <a:cubicBezTo>
                    <a:pt x="56" y="18"/>
                    <a:pt x="54" y="17"/>
                    <a:pt x="53" y="18"/>
                  </a:cubicBezTo>
                  <a:cubicBezTo>
                    <a:pt x="51" y="18"/>
                    <a:pt x="49" y="16"/>
                    <a:pt x="48" y="16"/>
                  </a:cubicBezTo>
                  <a:cubicBezTo>
                    <a:pt x="48" y="15"/>
                    <a:pt x="48" y="13"/>
                    <a:pt x="49" y="12"/>
                  </a:cubicBezTo>
                  <a:cubicBezTo>
                    <a:pt x="50" y="11"/>
                    <a:pt x="50" y="9"/>
                    <a:pt x="48" y="8"/>
                  </a:cubicBezTo>
                  <a:cubicBezTo>
                    <a:pt x="47" y="6"/>
                    <a:pt x="45" y="6"/>
                    <a:pt x="44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8" y="7"/>
                    <a:pt x="38" y="6"/>
                    <a:pt x="38" y="4"/>
                  </a:cubicBezTo>
                  <a:cubicBezTo>
                    <a:pt x="38" y="3"/>
                    <a:pt x="37" y="1"/>
                    <a:pt x="35" y="1"/>
                  </a:cubicBezTo>
                  <a:cubicBezTo>
                    <a:pt x="33" y="0"/>
                    <a:pt x="31" y="1"/>
                    <a:pt x="30" y="3"/>
                  </a:cubicBezTo>
                  <a:cubicBezTo>
                    <a:pt x="30" y="4"/>
                    <a:pt x="28" y="5"/>
                    <a:pt x="27" y="5"/>
                  </a:cubicBezTo>
                  <a:cubicBezTo>
                    <a:pt x="26" y="6"/>
                    <a:pt x="25" y="4"/>
                    <a:pt x="24" y="3"/>
                  </a:cubicBezTo>
                  <a:cubicBezTo>
                    <a:pt x="24" y="1"/>
                    <a:pt x="22" y="1"/>
                    <a:pt x="20" y="1"/>
                  </a:cubicBezTo>
                  <a:cubicBezTo>
                    <a:pt x="18" y="2"/>
                    <a:pt x="16" y="4"/>
                    <a:pt x="17" y="5"/>
                  </a:cubicBezTo>
                  <a:cubicBezTo>
                    <a:pt x="17" y="7"/>
                    <a:pt x="16" y="9"/>
                    <a:pt x="15" y="10"/>
                  </a:cubicBezTo>
                  <a:cubicBezTo>
                    <a:pt x="14" y="10"/>
                    <a:pt x="13" y="10"/>
                    <a:pt x="12" y="9"/>
                  </a:cubicBezTo>
                  <a:cubicBezTo>
                    <a:pt x="10" y="8"/>
                    <a:pt x="8" y="8"/>
                    <a:pt x="7" y="10"/>
                  </a:cubicBezTo>
                  <a:cubicBezTo>
                    <a:pt x="6" y="11"/>
                    <a:pt x="5" y="13"/>
                    <a:pt x="6" y="14"/>
                  </a:cubicBezTo>
                  <a:close/>
                  <a:moveTo>
                    <a:pt x="23" y="13"/>
                  </a:moveTo>
                  <a:cubicBezTo>
                    <a:pt x="32" y="10"/>
                    <a:pt x="42" y="15"/>
                    <a:pt x="45" y="24"/>
                  </a:cubicBezTo>
                  <a:cubicBezTo>
                    <a:pt x="47" y="33"/>
                    <a:pt x="43" y="42"/>
                    <a:pt x="34" y="45"/>
                  </a:cubicBezTo>
                  <a:cubicBezTo>
                    <a:pt x="25" y="48"/>
                    <a:pt x="15" y="43"/>
                    <a:pt x="13" y="34"/>
                  </a:cubicBezTo>
                  <a:cubicBezTo>
                    <a:pt x="10" y="26"/>
                    <a:pt x="15" y="16"/>
                    <a:pt x="23" y="1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5" name="Freeform 302"/>
            <p:cNvSpPr>
              <a:spLocks noEditPoints="1"/>
            </p:cNvSpPr>
            <p:nvPr/>
          </p:nvSpPr>
          <p:spPr bwMode="auto">
            <a:xfrm>
              <a:off x="5084781" y="971548"/>
              <a:ext cx="139701" cy="139700"/>
            </a:xfrm>
            <a:custGeom>
              <a:avLst/>
              <a:gdLst>
                <a:gd name="T0" fmla="*/ 4 w 37"/>
                <a:gd name="T1" fmla="*/ 9 h 37"/>
                <a:gd name="T2" fmla="*/ 5 w 37"/>
                <a:gd name="T3" fmla="*/ 12 h 37"/>
                <a:gd name="T4" fmla="*/ 2 w 37"/>
                <a:gd name="T5" fmla="*/ 12 h 37"/>
                <a:gd name="T6" fmla="*/ 0 w 37"/>
                <a:gd name="T7" fmla="*/ 14 h 37"/>
                <a:gd name="T8" fmla="*/ 1 w 37"/>
                <a:gd name="T9" fmla="*/ 17 h 37"/>
                <a:gd name="T10" fmla="*/ 3 w 37"/>
                <a:gd name="T11" fmla="*/ 20 h 37"/>
                <a:gd name="T12" fmla="*/ 2 w 37"/>
                <a:gd name="T13" fmla="*/ 21 h 37"/>
                <a:gd name="T14" fmla="*/ 1 w 37"/>
                <a:gd name="T15" fmla="*/ 24 h 37"/>
                <a:gd name="T16" fmla="*/ 3 w 37"/>
                <a:gd name="T17" fmla="*/ 26 h 37"/>
                <a:gd name="T18" fmla="*/ 5 w 37"/>
                <a:gd name="T19" fmla="*/ 26 h 37"/>
                <a:gd name="T20" fmla="*/ 5 w 37"/>
                <a:gd name="T21" fmla="*/ 29 h 37"/>
                <a:gd name="T22" fmla="*/ 6 w 37"/>
                <a:gd name="T23" fmla="*/ 32 h 37"/>
                <a:gd name="T24" fmla="*/ 9 w 37"/>
                <a:gd name="T25" fmla="*/ 33 h 37"/>
                <a:gd name="T26" fmla="*/ 12 w 37"/>
                <a:gd name="T27" fmla="*/ 32 h 37"/>
                <a:gd name="T28" fmla="*/ 12 w 37"/>
                <a:gd name="T29" fmla="*/ 34 h 37"/>
                <a:gd name="T30" fmla="*/ 15 w 37"/>
                <a:gd name="T31" fmla="*/ 37 h 37"/>
                <a:gd name="T32" fmla="*/ 17 w 37"/>
                <a:gd name="T33" fmla="*/ 35 h 37"/>
                <a:gd name="T34" fmla="*/ 20 w 37"/>
                <a:gd name="T35" fmla="*/ 34 h 37"/>
                <a:gd name="T36" fmla="*/ 21 w 37"/>
                <a:gd name="T37" fmla="*/ 35 h 37"/>
                <a:gd name="T38" fmla="*/ 24 w 37"/>
                <a:gd name="T39" fmla="*/ 36 h 37"/>
                <a:gd name="T40" fmla="*/ 26 w 37"/>
                <a:gd name="T41" fmla="*/ 34 h 37"/>
                <a:gd name="T42" fmla="*/ 27 w 37"/>
                <a:gd name="T43" fmla="*/ 31 h 37"/>
                <a:gd name="T44" fmla="*/ 29 w 37"/>
                <a:gd name="T45" fmla="*/ 32 h 37"/>
                <a:gd name="T46" fmla="*/ 32 w 37"/>
                <a:gd name="T47" fmla="*/ 31 h 37"/>
                <a:gd name="T48" fmla="*/ 33 w 37"/>
                <a:gd name="T49" fmla="*/ 28 h 37"/>
                <a:gd name="T50" fmla="*/ 32 w 37"/>
                <a:gd name="T51" fmla="*/ 25 h 37"/>
                <a:gd name="T52" fmla="*/ 35 w 37"/>
                <a:gd name="T53" fmla="*/ 24 h 37"/>
                <a:gd name="T54" fmla="*/ 37 w 37"/>
                <a:gd name="T55" fmla="*/ 22 h 37"/>
                <a:gd name="T56" fmla="*/ 36 w 37"/>
                <a:gd name="T57" fmla="*/ 19 h 37"/>
                <a:gd name="T58" fmla="*/ 34 w 37"/>
                <a:gd name="T59" fmla="*/ 17 h 37"/>
                <a:gd name="T60" fmla="*/ 35 w 37"/>
                <a:gd name="T61" fmla="*/ 15 h 37"/>
                <a:gd name="T62" fmla="*/ 36 w 37"/>
                <a:gd name="T63" fmla="*/ 12 h 37"/>
                <a:gd name="T64" fmla="*/ 34 w 37"/>
                <a:gd name="T65" fmla="*/ 11 h 37"/>
                <a:gd name="T66" fmla="*/ 31 w 37"/>
                <a:gd name="T67" fmla="*/ 9 h 37"/>
                <a:gd name="T68" fmla="*/ 32 w 37"/>
                <a:gd name="T69" fmla="*/ 7 h 37"/>
                <a:gd name="T70" fmla="*/ 31 w 37"/>
                <a:gd name="T71" fmla="*/ 4 h 37"/>
                <a:gd name="T72" fmla="*/ 28 w 37"/>
                <a:gd name="T73" fmla="*/ 4 h 37"/>
                <a:gd name="T74" fmla="*/ 25 w 37"/>
                <a:gd name="T75" fmla="*/ 4 h 37"/>
                <a:gd name="T76" fmla="*/ 25 w 37"/>
                <a:gd name="T77" fmla="*/ 2 h 37"/>
                <a:gd name="T78" fmla="*/ 22 w 37"/>
                <a:gd name="T79" fmla="*/ 0 h 37"/>
                <a:gd name="T80" fmla="*/ 20 w 37"/>
                <a:gd name="T81" fmla="*/ 1 h 37"/>
                <a:gd name="T82" fmla="*/ 17 w 37"/>
                <a:gd name="T83" fmla="*/ 3 h 37"/>
                <a:gd name="T84" fmla="*/ 16 w 37"/>
                <a:gd name="T85" fmla="*/ 1 h 37"/>
                <a:gd name="T86" fmla="*/ 13 w 37"/>
                <a:gd name="T87" fmla="*/ 0 h 37"/>
                <a:gd name="T88" fmla="*/ 11 w 37"/>
                <a:gd name="T89" fmla="*/ 3 h 37"/>
                <a:gd name="T90" fmla="*/ 10 w 37"/>
                <a:gd name="T91" fmla="*/ 6 h 37"/>
                <a:gd name="T92" fmla="*/ 8 w 37"/>
                <a:gd name="T93" fmla="*/ 5 h 37"/>
                <a:gd name="T94" fmla="*/ 5 w 37"/>
                <a:gd name="T95" fmla="*/ 6 h 37"/>
                <a:gd name="T96" fmla="*/ 4 w 37"/>
                <a:gd name="T97" fmla="*/ 9 h 37"/>
                <a:gd name="T98" fmla="*/ 15 w 37"/>
                <a:gd name="T99" fmla="*/ 8 h 37"/>
                <a:gd name="T100" fmla="*/ 29 w 37"/>
                <a:gd name="T101" fmla="*/ 15 h 37"/>
                <a:gd name="T102" fmla="*/ 22 w 37"/>
                <a:gd name="T103" fmla="*/ 29 h 37"/>
                <a:gd name="T104" fmla="*/ 8 w 37"/>
                <a:gd name="T105" fmla="*/ 22 h 37"/>
                <a:gd name="T106" fmla="*/ 15 w 37"/>
                <a:gd name="T10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" h="37">
                  <a:moveTo>
                    <a:pt x="4" y="9"/>
                  </a:moveTo>
                  <a:cubicBezTo>
                    <a:pt x="5" y="9"/>
                    <a:pt x="5" y="11"/>
                    <a:pt x="5" y="12"/>
                  </a:cubicBezTo>
                  <a:cubicBezTo>
                    <a:pt x="4" y="12"/>
                    <a:pt x="3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16"/>
                    <a:pt x="0" y="17"/>
                    <a:pt x="1" y="17"/>
                  </a:cubicBezTo>
                  <a:cubicBezTo>
                    <a:pt x="2" y="17"/>
                    <a:pt x="3" y="19"/>
                    <a:pt x="3" y="20"/>
                  </a:cubicBezTo>
                  <a:cubicBezTo>
                    <a:pt x="3" y="20"/>
                    <a:pt x="2" y="21"/>
                    <a:pt x="2" y="21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1" y="25"/>
                    <a:pt x="2" y="26"/>
                    <a:pt x="3" y="26"/>
                  </a:cubicBezTo>
                  <a:cubicBezTo>
                    <a:pt x="4" y="26"/>
                    <a:pt x="5" y="26"/>
                    <a:pt x="5" y="26"/>
                  </a:cubicBezTo>
                  <a:cubicBezTo>
                    <a:pt x="6" y="27"/>
                    <a:pt x="6" y="28"/>
                    <a:pt x="5" y="29"/>
                  </a:cubicBezTo>
                  <a:cubicBezTo>
                    <a:pt x="5" y="30"/>
                    <a:pt x="5" y="31"/>
                    <a:pt x="6" y="32"/>
                  </a:cubicBezTo>
                  <a:cubicBezTo>
                    <a:pt x="7" y="33"/>
                    <a:pt x="8" y="33"/>
                    <a:pt x="9" y="33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2" y="32"/>
                    <a:pt x="13" y="33"/>
                    <a:pt x="12" y="34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6" y="37"/>
                    <a:pt x="17" y="36"/>
                    <a:pt x="17" y="35"/>
                  </a:cubicBezTo>
                  <a:cubicBezTo>
                    <a:pt x="18" y="34"/>
                    <a:pt x="19" y="34"/>
                    <a:pt x="20" y="34"/>
                  </a:cubicBezTo>
                  <a:cubicBezTo>
                    <a:pt x="20" y="34"/>
                    <a:pt x="21" y="34"/>
                    <a:pt x="21" y="35"/>
                  </a:cubicBezTo>
                  <a:cubicBezTo>
                    <a:pt x="22" y="36"/>
                    <a:pt x="23" y="37"/>
                    <a:pt x="24" y="36"/>
                  </a:cubicBezTo>
                  <a:cubicBezTo>
                    <a:pt x="26" y="36"/>
                    <a:pt x="26" y="35"/>
                    <a:pt x="26" y="34"/>
                  </a:cubicBezTo>
                  <a:cubicBezTo>
                    <a:pt x="26" y="33"/>
                    <a:pt x="27" y="31"/>
                    <a:pt x="27" y="31"/>
                  </a:cubicBezTo>
                  <a:cubicBezTo>
                    <a:pt x="28" y="31"/>
                    <a:pt x="29" y="31"/>
                    <a:pt x="29" y="32"/>
                  </a:cubicBezTo>
                  <a:cubicBezTo>
                    <a:pt x="30" y="32"/>
                    <a:pt x="32" y="32"/>
                    <a:pt x="32" y="31"/>
                  </a:cubicBezTo>
                  <a:cubicBezTo>
                    <a:pt x="33" y="30"/>
                    <a:pt x="34" y="28"/>
                    <a:pt x="33" y="28"/>
                  </a:cubicBezTo>
                  <a:cubicBezTo>
                    <a:pt x="32" y="27"/>
                    <a:pt x="32" y="25"/>
                    <a:pt x="32" y="25"/>
                  </a:cubicBezTo>
                  <a:cubicBezTo>
                    <a:pt x="33" y="24"/>
                    <a:pt x="34" y="24"/>
                    <a:pt x="35" y="24"/>
                  </a:cubicBezTo>
                  <a:cubicBezTo>
                    <a:pt x="36" y="24"/>
                    <a:pt x="37" y="24"/>
                    <a:pt x="37" y="22"/>
                  </a:cubicBezTo>
                  <a:cubicBezTo>
                    <a:pt x="37" y="21"/>
                    <a:pt x="37" y="20"/>
                    <a:pt x="36" y="19"/>
                  </a:cubicBezTo>
                  <a:cubicBezTo>
                    <a:pt x="35" y="19"/>
                    <a:pt x="34" y="18"/>
                    <a:pt x="34" y="17"/>
                  </a:cubicBezTo>
                  <a:cubicBezTo>
                    <a:pt x="34" y="16"/>
                    <a:pt x="35" y="16"/>
                    <a:pt x="35" y="15"/>
                  </a:cubicBezTo>
                  <a:cubicBezTo>
                    <a:pt x="36" y="15"/>
                    <a:pt x="37" y="14"/>
                    <a:pt x="36" y="12"/>
                  </a:cubicBezTo>
                  <a:cubicBezTo>
                    <a:pt x="36" y="11"/>
                    <a:pt x="35" y="10"/>
                    <a:pt x="34" y="11"/>
                  </a:cubicBezTo>
                  <a:cubicBezTo>
                    <a:pt x="33" y="11"/>
                    <a:pt x="31" y="10"/>
                    <a:pt x="31" y="9"/>
                  </a:cubicBezTo>
                  <a:cubicBezTo>
                    <a:pt x="31" y="9"/>
                    <a:pt x="31" y="8"/>
                    <a:pt x="32" y="7"/>
                  </a:cubicBezTo>
                  <a:cubicBezTo>
                    <a:pt x="32" y="7"/>
                    <a:pt x="32" y="5"/>
                    <a:pt x="31" y="4"/>
                  </a:cubicBezTo>
                  <a:cubicBezTo>
                    <a:pt x="30" y="3"/>
                    <a:pt x="29" y="3"/>
                    <a:pt x="28" y="4"/>
                  </a:cubicBezTo>
                  <a:cubicBezTo>
                    <a:pt x="27" y="5"/>
                    <a:pt x="26" y="5"/>
                    <a:pt x="25" y="4"/>
                  </a:cubicBezTo>
                  <a:cubicBezTo>
                    <a:pt x="25" y="4"/>
                    <a:pt x="24" y="3"/>
                    <a:pt x="25" y="2"/>
                  </a:cubicBezTo>
                  <a:cubicBezTo>
                    <a:pt x="25" y="1"/>
                    <a:pt x="24" y="0"/>
                    <a:pt x="22" y="0"/>
                  </a:cubicBezTo>
                  <a:cubicBezTo>
                    <a:pt x="21" y="0"/>
                    <a:pt x="20" y="0"/>
                    <a:pt x="20" y="1"/>
                  </a:cubicBezTo>
                  <a:cubicBezTo>
                    <a:pt x="19" y="2"/>
                    <a:pt x="18" y="3"/>
                    <a:pt x="17" y="3"/>
                  </a:cubicBezTo>
                  <a:cubicBezTo>
                    <a:pt x="17" y="3"/>
                    <a:pt x="16" y="2"/>
                    <a:pt x="16" y="1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1"/>
                    <a:pt x="11" y="2"/>
                    <a:pt x="11" y="3"/>
                  </a:cubicBezTo>
                  <a:cubicBezTo>
                    <a:pt x="11" y="4"/>
                    <a:pt x="10" y="5"/>
                    <a:pt x="10" y="6"/>
                  </a:cubicBezTo>
                  <a:cubicBezTo>
                    <a:pt x="9" y="6"/>
                    <a:pt x="8" y="6"/>
                    <a:pt x="8" y="5"/>
                  </a:cubicBezTo>
                  <a:cubicBezTo>
                    <a:pt x="7" y="4"/>
                    <a:pt x="5" y="5"/>
                    <a:pt x="5" y="6"/>
                  </a:cubicBezTo>
                  <a:cubicBezTo>
                    <a:pt x="4" y="7"/>
                    <a:pt x="3" y="8"/>
                    <a:pt x="4" y="9"/>
                  </a:cubicBezTo>
                  <a:close/>
                  <a:moveTo>
                    <a:pt x="15" y="8"/>
                  </a:moveTo>
                  <a:cubicBezTo>
                    <a:pt x="21" y="6"/>
                    <a:pt x="27" y="9"/>
                    <a:pt x="29" y="15"/>
                  </a:cubicBezTo>
                  <a:cubicBezTo>
                    <a:pt x="31" y="21"/>
                    <a:pt x="27" y="27"/>
                    <a:pt x="22" y="29"/>
                  </a:cubicBezTo>
                  <a:cubicBezTo>
                    <a:pt x="16" y="30"/>
                    <a:pt x="10" y="27"/>
                    <a:pt x="8" y="22"/>
                  </a:cubicBezTo>
                  <a:cubicBezTo>
                    <a:pt x="6" y="16"/>
                    <a:pt x="10" y="10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6" name="Freeform 303"/>
            <p:cNvSpPr>
              <a:spLocks noEditPoints="1"/>
            </p:cNvSpPr>
            <p:nvPr/>
          </p:nvSpPr>
          <p:spPr bwMode="auto">
            <a:xfrm>
              <a:off x="5084763" y="1111250"/>
              <a:ext cx="109538" cy="104775"/>
            </a:xfrm>
            <a:custGeom>
              <a:avLst/>
              <a:gdLst>
                <a:gd name="T0" fmla="*/ 3 w 29"/>
                <a:gd name="T1" fmla="*/ 7 h 28"/>
                <a:gd name="T2" fmla="*/ 4 w 29"/>
                <a:gd name="T3" fmla="*/ 9 h 28"/>
                <a:gd name="T4" fmla="*/ 2 w 29"/>
                <a:gd name="T5" fmla="*/ 9 h 28"/>
                <a:gd name="T6" fmla="*/ 0 w 29"/>
                <a:gd name="T7" fmla="*/ 11 h 28"/>
                <a:gd name="T8" fmla="*/ 1 w 29"/>
                <a:gd name="T9" fmla="*/ 13 h 28"/>
                <a:gd name="T10" fmla="*/ 3 w 29"/>
                <a:gd name="T11" fmla="*/ 15 h 28"/>
                <a:gd name="T12" fmla="*/ 1 w 29"/>
                <a:gd name="T13" fmla="*/ 16 h 28"/>
                <a:gd name="T14" fmla="*/ 1 w 29"/>
                <a:gd name="T15" fmla="*/ 19 h 28"/>
                <a:gd name="T16" fmla="*/ 3 w 29"/>
                <a:gd name="T17" fmla="*/ 20 h 28"/>
                <a:gd name="T18" fmla="*/ 4 w 29"/>
                <a:gd name="T19" fmla="*/ 20 h 28"/>
                <a:gd name="T20" fmla="*/ 4 w 29"/>
                <a:gd name="T21" fmla="*/ 23 h 28"/>
                <a:gd name="T22" fmla="*/ 5 w 29"/>
                <a:gd name="T23" fmla="*/ 25 h 28"/>
                <a:gd name="T24" fmla="*/ 7 w 29"/>
                <a:gd name="T25" fmla="*/ 25 h 28"/>
                <a:gd name="T26" fmla="*/ 9 w 29"/>
                <a:gd name="T27" fmla="*/ 25 h 28"/>
                <a:gd name="T28" fmla="*/ 10 w 29"/>
                <a:gd name="T29" fmla="*/ 27 h 28"/>
                <a:gd name="T30" fmla="*/ 11 w 29"/>
                <a:gd name="T31" fmla="*/ 28 h 28"/>
                <a:gd name="T32" fmla="*/ 13 w 29"/>
                <a:gd name="T33" fmla="*/ 27 h 28"/>
                <a:gd name="T34" fmla="*/ 15 w 29"/>
                <a:gd name="T35" fmla="*/ 26 h 28"/>
                <a:gd name="T36" fmla="*/ 17 w 29"/>
                <a:gd name="T37" fmla="*/ 27 h 28"/>
                <a:gd name="T38" fmla="*/ 19 w 29"/>
                <a:gd name="T39" fmla="*/ 28 h 28"/>
                <a:gd name="T40" fmla="*/ 20 w 29"/>
                <a:gd name="T41" fmla="*/ 26 h 28"/>
                <a:gd name="T42" fmla="*/ 21 w 29"/>
                <a:gd name="T43" fmla="*/ 24 h 28"/>
                <a:gd name="T44" fmla="*/ 23 w 29"/>
                <a:gd name="T45" fmla="*/ 24 h 28"/>
                <a:gd name="T46" fmla="*/ 25 w 29"/>
                <a:gd name="T47" fmla="*/ 24 h 28"/>
                <a:gd name="T48" fmla="*/ 25 w 29"/>
                <a:gd name="T49" fmla="*/ 21 h 28"/>
                <a:gd name="T50" fmla="*/ 25 w 29"/>
                <a:gd name="T51" fmla="*/ 19 h 28"/>
                <a:gd name="T52" fmla="*/ 27 w 29"/>
                <a:gd name="T53" fmla="*/ 19 h 28"/>
                <a:gd name="T54" fmla="*/ 29 w 29"/>
                <a:gd name="T55" fmla="*/ 17 h 28"/>
                <a:gd name="T56" fmla="*/ 28 w 29"/>
                <a:gd name="T57" fmla="*/ 15 h 28"/>
                <a:gd name="T58" fmla="*/ 26 w 29"/>
                <a:gd name="T59" fmla="*/ 13 h 28"/>
                <a:gd name="T60" fmla="*/ 27 w 29"/>
                <a:gd name="T61" fmla="*/ 12 h 28"/>
                <a:gd name="T62" fmla="*/ 28 w 29"/>
                <a:gd name="T63" fmla="*/ 10 h 28"/>
                <a:gd name="T64" fmla="*/ 26 w 29"/>
                <a:gd name="T65" fmla="*/ 8 h 28"/>
                <a:gd name="T66" fmla="*/ 24 w 29"/>
                <a:gd name="T67" fmla="*/ 7 h 28"/>
                <a:gd name="T68" fmla="*/ 25 w 29"/>
                <a:gd name="T69" fmla="*/ 6 h 28"/>
                <a:gd name="T70" fmla="*/ 24 w 29"/>
                <a:gd name="T71" fmla="*/ 3 h 28"/>
                <a:gd name="T72" fmla="*/ 22 w 29"/>
                <a:gd name="T73" fmla="*/ 3 h 28"/>
                <a:gd name="T74" fmla="*/ 19 w 29"/>
                <a:gd name="T75" fmla="*/ 3 h 28"/>
                <a:gd name="T76" fmla="*/ 19 w 29"/>
                <a:gd name="T77" fmla="*/ 2 h 28"/>
                <a:gd name="T78" fmla="*/ 17 w 29"/>
                <a:gd name="T79" fmla="*/ 0 h 28"/>
                <a:gd name="T80" fmla="*/ 15 w 29"/>
                <a:gd name="T81" fmla="*/ 1 h 28"/>
                <a:gd name="T82" fmla="*/ 13 w 29"/>
                <a:gd name="T83" fmla="*/ 2 h 28"/>
                <a:gd name="T84" fmla="*/ 12 w 29"/>
                <a:gd name="T85" fmla="*/ 1 h 28"/>
                <a:gd name="T86" fmla="*/ 10 w 29"/>
                <a:gd name="T87" fmla="*/ 0 h 28"/>
                <a:gd name="T88" fmla="*/ 9 w 29"/>
                <a:gd name="T89" fmla="*/ 2 h 28"/>
                <a:gd name="T90" fmla="*/ 8 w 29"/>
                <a:gd name="T91" fmla="*/ 4 h 28"/>
                <a:gd name="T92" fmla="*/ 6 w 29"/>
                <a:gd name="T93" fmla="*/ 4 h 28"/>
                <a:gd name="T94" fmla="*/ 4 w 29"/>
                <a:gd name="T95" fmla="*/ 4 h 28"/>
                <a:gd name="T96" fmla="*/ 3 w 29"/>
                <a:gd name="T97" fmla="*/ 7 h 28"/>
                <a:gd name="T98" fmla="*/ 12 w 29"/>
                <a:gd name="T99" fmla="*/ 6 h 28"/>
                <a:gd name="T100" fmla="*/ 22 w 29"/>
                <a:gd name="T101" fmla="*/ 12 h 28"/>
                <a:gd name="T102" fmla="*/ 17 w 29"/>
                <a:gd name="T103" fmla="*/ 22 h 28"/>
                <a:gd name="T104" fmla="*/ 6 w 29"/>
                <a:gd name="T105" fmla="*/ 17 h 28"/>
                <a:gd name="T106" fmla="*/ 12 w 29"/>
                <a:gd name="T10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" h="28">
                  <a:moveTo>
                    <a:pt x="3" y="7"/>
                  </a:moveTo>
                  <a:cubicBezTo>
                    <a:pt x="4" y="7"/>
                    <a:pt x="4" y="9"/>
                    <a:pt x="4" y="9"/>
                  </a:cubicBezTo>
                  <a:cubicBezTo>
                    <a:pt x="4" y="9"/>
                    <a:pt x="3" y="10"/>
                    <a:pt x="2" y="9"/>
                  </a:cubicBezTo>
                  <a:cubicBezTo>
                    <a:pt x="1" y="9"/>
                    <a:pt x="0" y="10"/>
                    <a:pt x="0" y="11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2" y="13"/>
                    <a:pt x="3" y="15"/>
                    <a:pt x="3" y="15"/>
                  </a:cubicBezTo>
                  <a:cubicBezTo>
                    <a:pt x="3" y="16"/>
                    <a:pt x="2" y="16"/>
                    <a:pt x="1" y="16"/>
                  </a:cubicBezTo>
                  <a:cubicBezTo>
                    <a:pt x="1" y="17"/>
                    <a:pt x="0" y="18"/>
                    <a:pt x="1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3" y="20"/>
                    <a:pt x="4" y="20"/>
                    <a:pt x="4" y="20"/>
                  </a:cubicBezTo>
                  <a:cubicBezTo>
                    <a:pt x="4" y="21"/>
                    <a:pt x="5" y="22"/>
                    <a:pt x="4" y="23"/>
                  </a:cubicBezTo>
                  <a:cubicBezTo>
                    <a:pt x="4" y="23"/>
                    <a:pt x="4" y="24"/>
                    <a:pt x="5" y="25"/>
                  </a:cubicBezTo>
                  <a:cubicBezTo>
                    <a:pt x="5" y="26"/>
                    <a:pt x="7" y="26"/>
                    <a:pt x="7" y="25"/>
                  </a:cubicBezTo>
                  <a:cubicBezTo>
                    <a:pt x="8" y="25"/>
                    <a:pt x="9" y="25"/>
                    <a:pt x="9" y="25"/>
                  </a:cubicBezTo>
                  <a:cubicBezTo>
                    <a:pt x="10" y="25"/>
                    <a:pt x="10" y="26"/>
                    <a:pt x="10" y="27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2" y="28"/>
                    <a:pt x="13" y="28"/>
                    <a:pt x="13" y="27"/>
                  </a:cubicBezTo>
                  <a:cubicBezTo>
                    <a:pt x="14" y="27"/>
                    <a:pt x="15" y="26"/>
                    <a:pt x="15" y="26"/>
                  </a:cubicBezTo>
                  <a:cubicBezTo>
                    <a:pt x="16" y="26"/>
                    <a:pt x="16" y="26"/>
                    <a:pt x="17" y="27"/>
                  </a:cubicBezTo>
                  <a:cubicBezTo>
                    <a:pt x="17" y="28"/>
                    <a:pt x="18" y="28"/>
                    <a:pt x="19" y="28"/>
                  </a:cubicBezTo>
                  <a:cubicBezTo>
                    <a:pt x="20" y="28"/>
                    <a:pt x="20" y="27"/>
                    <a:pt x="20" y="26"/>
                  </a:cubicBezTo>
                  <a:cubicBezTo>
                    <a:pt x="20" y="25"/>
                    <a:pt x="21" y="24"/>
                    <a:pt x="21" y="24"/>
                  </a:cubicBezTo>
                  <a:cubicBezTo>
                    <a:pt x="21" y="24"/>
                    <a:pt x="22" y="24"/>
                    <a:pt x="23" y="24"/>
                  </a:cubicBezTo>
                  <a:cubicBezTo>
                    <a:pt x="23" y="25"/>
                    <a:pt x="24" y="25"/>
                    <a:pt x="25" y="24"/>
                  </a:cubicBezTo>
                  <a:cubicBezTo>
                    <a:pt x="26" y="23"/>
                    <a:pt x="26" y="22"/>
                    <a:pt x="25" y="21"/>
                  </a:cubicBezTo>
                  <a:cubicBezTo>
                    <a:pt x="25" y="21"/>
                    <a:pt x="25" y="20"/>
                    <a:pt x="25" y="19"/>
                  </a:cubicBezTo>
                  <a:cubicBezTo>
                    <a:pt x="25" y="19"/>
                    <a:pt x="26" y="19"/>
                    <a:pt x="27" y="19"/>
                  </a:cubicBezTo>
                  <a:cubicBezTo>
                    <a:pt x="28" y="19"/>
                    <a:pt x="28" y="18"/>
                    <a:pt x="29" y="17"/>
                  </a:cubicBezTo>
                  <a:cubicBezTo>
                    <a:pt x="29" y="16"/>
                    <a:pt x="28" y="15"/>
                    <a:pt x="28" y="15"/>
                  </a:cubicBezTo>
                  <a:cubicBezTo>
                    <a:pt x="27" y="15"/>
                    <a:pt x="26" y="14"/>
                    <a:pt x="26" y="13"/>
                  </a:cubicBezTo>
                  <a:cubicBezTo>
                    <a:pt x="26" y="13"/>
                    <a:pt x="27" y="12"/>
                    <a:pt x="27" y="12"/>
                  </a:cubicBezTo>
                  <a:cubicBezTo>
                    <a:pt x="28" y="12"/>
                    <a:pt x="28" y="11"/>
                    <a:pt x="28" y="10"/>
                  </a:cubicBezTo>
                  <a:cubicBezTo>
                    <a:pt x="28" y="9"/>
                    <a:pt x="27" y="8"/>
                    <a:pt x="26" y="8"/>
                  </a:cubicBezTo>
                  <a:cubicBezTo>
                    <a:pt x="26" y="9"/>
                    <a:pt x="24" y="8"/>
                    <a:pt x="24" y="7"/>
                  </a:cubicBezTo>
                  <a:cubicBezTo>
                    <a:pt x="24" y="7"/>
                    <a:pt x="24" y="6"/>
                    <a:pt x="25" y="6"/>
                  </a:cubicBezTo>
                  <a:cubicBezTo>
                    <a:pt x="25" y="5"/>
                    <a:pt x="25" y="4"/>
                    <a:pt x="24" y="3"/>
                  </a:cubicBezTo>
                  <a:cubicBezTo>
                    <a:pt x="23" y="3"/>
                    <a:pt x="22" y="3"/>
                    <a:pt x="22" y="3"/>
                  </a:cubicBezTo>
                  <a:cubicBezTo>
                    <a:pt x="21" y="4"/>
                    <a:pt x="20" y="4"/>
                    <a:pt x="19" y="3"/>
                  </a:cubicBezTo>
                  <a:cubicBezTo>
                    <a:pt x="19" y="3"/>
                    <a:pt x="19" y="2"/>
                    <a:pt x="19" y="2"/>
                  </a:cubicBezTo>
                  <a:cubicBezTo>
                    <a:pt x="19" y="1"/>
                    <a:pt x="18" y="0"/>
                    <a:pt x="17" y="0"/>
                  </a:cubicBezTo>
                  <a:cubicBezTo>
                    <a:pt x="16" y="0"/>
                    <a:pt x="15" y="0"/>
                    <a:pt x="15" y="1"/>
                  </a:cubicBezTo>
                  <a:cubicBezTo>
                    <a:pt x="15" y="2"/>
                    <a:pt x="14" y="2"/>
                    <a:pt x="13" y="2"/>
                  </a:cubicBezTo>
                  <a:cubicBezTo>
                    <a:pt x="13" y="2"/>
                    <a:pt x="12" y="2"/>
                    <a:pt x="12" y="1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9" y="1"/>
                    <a:pt x="8" y="2"/>
                    <a:pt x="9" y="2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5"/>
                    <a:pt x="7" y="4"/>
                    <a:pt x="6" y="4"/>
                  </a:cubicBezTo>
                  <a:cubicBezTo>
                    <a:pt x="5" y="3"/>
                    <a:pt x="4" y="4"/>
                    <a:pt x="4" y="4"/>
                  </a:cubicBezTo>
                  <a:cubicBezTo>
                    <a:pt x="3" y="5"/>
                    <a:pt x="3" y="6"/>
                    <a:pt x="3" y="7"/>
                  </a:cubicBezTo>
                  <a:close/>
                  <a:moveTo>
                    <a:pt x="12" y="6"/>
                  </a:moveTo>
                  <a:cubicBezTo>
                    <a:pt x="16" y="5"/>
                    <a:pt x="21" y="7"/>
                    <a:pt x="22" y="12"/>
                  </a:cubicBezTo>
                  <a:cubicBezTo>
                    <a:pt x="24" y="16"/>
                    <a:pt x="21" y="21"/>
                    <a:pt x="17" y="22"/>
                  </a:cubicBezTo>
                  <a:cubicBezTo>
                    <a:pt x="13" y="23"/>
                    <a:pt x="8" y="21"/>
                    <a:pt x="6" y="17"/>
                  </a:cubicBezTo>
                  <a:cubicBezTo>
                    <a:pt x="5" y="12"/>
                    <a:pt x="7" y="8"/>
                    <a:pt x="12" y="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5" name="文本框 9">
            <a:extLst>
              <a:ext uri="{FF2B5EF4-FFF2-40B4-BE49-F238E27FC236}">
                <a16:creationId xmlns:a16="http://schemas.microsoft.com/office/drawing/2014/main" id="{86AE71F3-062D-DD86-B63E-C5B37A027DD2}"/>
              </a:ext>
            </a:extLst>
          </p:cNvPr>
          <p:cNvSpPr txBox="1"/>
          <p:nvPr/>
        </p:nvSpPr>
        <p:spPr>
          <a:xfrm>
            <a:off x="241896" y="748590"/>
            <a:ext cx="4669449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en-US" altLang="zh-CN" sz="3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zh-CN" sz="3200" kern="1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电机驱动功能</a:t>
            </a:r>
            <a:r>
              <a:rPr lang="zh-CN" altLang="en-US" sz="3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3200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6109514-AE71-0A3A-A8FE-2DBD0D445FE0}"/>
              </a:ext>
            </a:extLst>
          </p:cNvPr>
          <p:cNvSpPr txBox="1"/>
          <p:nvPr/>
        </p:nvSpPr>
        <p:spPr>
          <a:xfrm>
            <a:off x="2353171" y="6120769"/>
            <a:ext cx="71524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能够驱动电机，并调节方向和输出功率。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2043DDB-626C-1426-8521-5D30F5F2C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993" y="2254512"/>
            <a:ext cx="4300569" cy="115729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663419B-101C-84A6-EE94-052C915993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9817" y="2254512"/>
            <a:ext cx="4714909" cy="135732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AED2579-D0DC-9B72-1830-A13433FA21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262" y="4348716"/>
            <a:ext cx="4091017" cy="166212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A481AD0-9059-4E08-2213-E7D999B90B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6715" y="4343532"/>
            <a:ext cx="4495833" cy="134303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EEB0A8F1-A3C0-D050-F904-AA14F8AA5248}"/>
              </a:ext>
            </a:extLst>
          </p:cNvPr>
          <p:cNvSpPr txBox="1"/>
          <p:nvPr/>
        </p:nvSpPr>
        <p:spPr>
          <a:xfrm>
            <a:off x="1849115" y="1395185"/>
            <a:ext cx="93847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zh-CN" altLang="en-US" sz="3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前进                                            右转</a:t>
            </a:r>
            <a:endParaRPr lang="zh-CN" altLang="zh-CN" sz="32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C948E8F-0CAF-F152-94D2-FD0FBC330F23}"/>
              </a:ext>
            </a:extLst>
          </p:cNvPr>
          <p:cNvSpPr txBox="1"/>
          <p:nvPr/>
        </p:nvSpPr>
        <p:spPr>
          <a:xfrm>
            <a:off x="1849115" y="3655940"/>
            <a:ext cx="93847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zh-CN" altLang="en-US" sz="32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左转</a:t>
            </a:r>
            <a:r>
              <a:rPr lang="zh-CN" altLang="en-US" sz="3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后退</a:t>
            </a:r>
            <a:endParaRPr lang="zh-CN" altLang="zh-CN" sz="32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026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9"/>
          <p:cNvSpPr txBox="1"/>
          <p:nvPr/>
        </p:nvSpPr>
        <p:spPr>
          <a:xfrm>
            <a:off x="985019" y="188640"/>
            <a:ext cx="2880320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碰撞检测与响应功能实现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六边形 54"/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/>
          <p:nvPr/>
        </p:nvCxnSpPr>
        <p:spPr>
          <a:xfrm>
            <a:off x="841003" y="505764"/>
            <a:ext cx="85718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9412843" y="188639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8" name="矩形 57"/>
          <p:cNvSpPr/>
          <p:nvPr/>
        </p:nvSpPr>
        <p:spPr>
          <a:xfrm>
            <a:off x="10347503" y="187549"/>
            <a:ext cx="1582732" cy="334417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0" name="六边形 59"/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9"/>
          <p:cNvSpPr txBox="1"/>
          <p:nvPr/>
        </p:nvSpPr>
        <p:spPr>
          <a:xfrm>
            <a:off x="9412843" y="221071"/>
            <a:ext cx="93321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第三章</a:t>
            </a:r>
          </a:p>
        </p:txBody>
      </p:sp>
      <p:sp>
        <p:nvSpPr>
          <p:cNvPr id="62" name="文本框 9"/>
          <p:cNvSpPr txBox="1"/>
          <p:nvPr/>
        </p:nvSpPr>
        <p:spPr>
          <a:xfrm>
            <a:off x="10338630" y="213500"/>
            <a:ext cx="158417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系统设计</a:t>
            </a:r>
          </a:p>
        </p:txBody>
      </p:sp>
      <p:grpSp>
        <p:nvGrpSpPr>
          <p:cNvPr id="33" name="组合 32"/>
          <p:cNvGrpSpPr>
            <a:grpSpLocks noChangeAspect="1"/>
          </p:cNvGrpSpPr>
          <p:nvPr/>
        </p:nvGrpSpPr>
        <p:grpSpPr>
          <a:xfrm>
            <a:off x="330916" y="199584"/>
            <a:ext cx="310767" cy="266579"/>
            <a:chOff x="5084763" y="971548"/>
            <a:chExt cx="323865" cy="277813"/>
          </a:xfrm>
          <a:solidFill>
            <a:schemeClr val="bg1"/>
          </a:solidFill>
        </p:grpSpPr>
        <p:sp>
          <p:nvSpPr>
            <p:cNvPr id="34" name="Freeform 301"/>
            <p:cNvSpPr>
              <a:spLocks noEditPoints="1"/>
            </p:cNvSpPr>
            <p:nvPr/>
          </p:nvSpPr>
          <p:spPr bwMode="auto">
            <a:xfrm>
              <a:off x="5191140" y="1031873"/>
              <a:ext cx="217488" cy="217488"/>
            </a:xfrm>
            <a:custGeom>
              <a:avLst/>
              <a:gdLst>
                <a:gd name="T0" fmla="*/ 6 w 58"/>
                <a:gd name="T1" fmla="*/ 14 h 58"/>
                <a:gd name="T2" fmla="*/ 7 w 58"/>
                <a:gd name="T3" fmla="*/ 19 h 58"/>
                <a:gd name="T4" fmla="*/ 4 w 58"/>
                <a:gd name="T5" fmla="*/ 20 h 58"/>
                <a:gd name="T6" fmla="*/ 0 w 58"/>
                <a:gd name="T7" fmla="*/ 23 h 58"/>
                <a:gd name="T8" fmla="*/ 2 w 58"/>
                <a:gd name="T9" fmla="*/ 27 h 58"/>
                <a:gd name="T10" fmla="*/ 5 w 58"/>
                <a:gd name="T11" fmla="*/ 31 h 58"/>
                <a:gd name="T12" fmla="*/ 2 w 58"/>
                <a:gd name="T13" fmla="*/ 34 h 58"/>
                <a:gd name="T14" fmla="*/ 1 w 58"/>
                <a:gd name="T15" fmla="*/ 38 h 58"/>
                <a:gd name="T16" fmla="*/ 5 w 58"/>
                <a:gd name="T17" fmla="*/ 41 h 58"/>
                <a:gd name="T18" fmla="*/ 8 w 58"/>
                <a:gd name="T19" fmla="*/ 42 h 58"/>
                <a:gd name="T20" fmla="*/ 8 w 58"/>
                <a:gd name="T21" fmla="*/ 46 h 58"/>
                <a:gd name="T22" fmla="*/ 9 w 58"/>
                <a:gd name="T23" fmla="*/ 51 h 58"/>
                <a:gd name="T24" fmla="*/ 14 w 58"/>
                <a:gd name="T25" fmla="*/ 51 h 58"/>
                <a:gd name="T26" fmla="*/ 18 w 58"/>
                <a:gd name="T27" fmla="*/ 51 h 58"/>
                <a:gd name="T28" fmla="*/ 19 w 58"/>
                <a:gd name="T29" fmla="*/ 54 h 58"/>
                <a:gd name="T30" fmla="*/ 22 w 58"/>
                <a:gd name="T31" fmla="*/ 58 h 58"/>
                <a:gd name="T32" fmla="*/ 27 w 58"/>
                <a:gd name="T33" fmla="*/ 56 h 58"/>
                <a:gd name="T34" fmla="*/ 31 w 58"/>
                <a:gd name="T35" fmla="*/ 53 h 58"/>
                <a:gd name="T36" fmla="*/ 33 w 58"/>
                <a:gd name="T37" fmla="*/ 56 h 58"/>
                <a:gd name="T38" fmla="*/ 38 w 58"/>
                <a:gd name="T39" fmla="*/ 57 h 58"/>
                <a:gd name="T40" fmla="*/ 40 w 58"/>
                <a:gd name="T41" fmla="*/ 53 h 58"/>
                <a:gd name="T42" fmla="*/ 42 w 58"/>
                <a:gd name="T43" fmla="*/ 49 h 58"/>
                <a:gd name="T44" fmla="*/ 46 w 58"/>
                <a:gd name="T45" fmla="*/ 50 h 58"/>
                <a:gd name="T46" fmla="*/ 50 w 58"/>
                <a:gd name="T47" fmla="*/ 49 h 58"/>
                <a:gd name="T48" fmla="*/ 51 w 58"/>
                <a:gd name="T49" fmla="*/ 44 h 58"/>
                <a:gd name="T50" fmla="*/ 50 w 58"/>
                <a:gd name="T51" fmla="*/ 40 h 58"/>
                <a:gd name="T52" fmla="*/ 54 w 58"/>
                <a:gd name="T53" fmla="*/ 39 h 58"/>
                <a:gd name="T54" fmla="*/ 57 w 58"/>
                <a:gd name="T55" fmla="*/ 35 h 58"/>
                <a:gd name="T56" fmla="*/ 55 w 58"/>
                <a:gd name="T57" fmla="*/ 31 h 58"/>
                <a:gd name="T58" fmla="*/ 52 w 58"/>
                <a:gd name="T59" fmla="*/ 27 h 58"/>
                <a:gd name="T60" fmla="*/ 55 w 58"/>
                <a:gd name="T61" fmla="*/ 25 h 58"/>
                <a:gd name="T62" fmla="*/ 56 w 58"/>
                <a:gd name="T63" fmla="*/ 20 h 58"/>
                <a:gd name="T64" fmla="*/ 53 w 58"/>
                <a:gd name="T65" fmla="*/ 18 h 58"/>
                <a:gd name="T66" fmla="*/ 48 w 58"/>
                <a:gd name="T67" fmla="*/ 16 h 58"/>
                <a:gd name="T68" fmla="*/ 49 w 58"/>
                <a:gd name="T69" fmla="*/ 12 h 58"/>
                <a:gd name="T70" fmla="*/ 48 w 58"/>
                <a:gd name="T71" fmla="*/ 8 h 58"/>
                <a:gd name="T72" fmla="*/ 44 w 58"/>
                <a:gd name="T73" fmla="*/ 7 h 58"/>
                <a:gd name="T74" fmla="*/ 39 w 58"/>
                <a:gd name="T75" fmla="*/ 8 h 58"/>
                <a:gd name="T76" fmla="*/ 38 w 58"/>
                <a:gd name="T77" fmla="*/ 4 h 58"/>
                <a:gd name="T78" fmla="*/ 35 w 58"/>
                <a:gd name="T79" fmla="*/ 1 h 58"/>
                <a:gd name="T80" fmla="*/ 30 w 58"/>
                <a:gd name="T81" fmla="*/ 3 h 58"/>
                <a:gd name="T82" fmla="*/ 27 w 58"/>
                <a:gd name="T83" fmla="*/ 5 h 58"/>
                <a:gd name="T84" fmla="*/ 24 w 58"/>
                <a:gd name="T85" fmla="*/ 3 h 58"/>
                <a:gd name="T86" fmla="*/ 20 w 58"/>
                <a:gd name="T87" fmla="*/ 1 h 58"/>
                <a:gd name="T88" fmla="*/ 17 w 58"/>
                <a:gd name="T89" fmla="*/ 5 h 58"/>
                <a:gd name="T90" fmla="*/ 15 w 58"/>
                <a:gd name="T91" fmla="*/ 10 h 58"/>
                <a:gd name="T92" fmla="*/ 12 w 58"/>
                <a:gd name="T93" fmla="*/ 9 h 58"/>
                <a:gd name="T94" fmla="*/ 7 w 58"/>
                <a:gd name="T95" fmla="*/ 10 h 58"/>
                <a:gd name="T96" fmla="*/ 6 w 58"/>
                <a:gd name="T97" fmla="*/ 14 h 58"/>
                <a:gd name="T98" fmla="*/ 23 w 58"/>
                <a:gd name="T99" fmla="*/ 13 h 58"/>
                <a:gd name="T100" fmla="*/ 45 w 58"/>
                <a:gd name="T101" fmla="*/ 24 h 58"/>
                <a:gd name="T102" fmla="*/ 34 w 58"/>
                <a:gd name="T103" fmla="*/ 45 h 58"/>
                <a:gd name="T104" fmla="*/ 13 w 58"/>
                <a:gd name="T105" fmla="*/ 34 h 58"/>
                <a:gd name="T106" fmla="*/ 23 w 58"/>
                <a:gd name="T10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8" h="58">
                  <a:moveTo>
                    <a:pt x="6" y="14"/>
                  </a:moveTo>
                  <a:cubicBezTo>
                    <a:pt x="8" y="15"/>
                    <a:pt x="7" y="18"/>
                    <a:pt x="7" y="19"/>
                  </a:cubicBezTo>
                  <a:cubicBezTo>
                    <a:pt x="7" y="20"/>
                    <a:pt x="5" y="20"/>
                    <a:pt x="4" y="20"/>
                  </a:cubicBezTo>
                  <a:cubicBezTo>
                    <a:pt x="2" y="20"/>
                    <a:pt x="0" y="21"/>
                    <a:pt x="0" y="23"/>
                  </a:cubicBezTo>
                  <a:cubicBezTo>
                    <a:pt x="0" y="25"/>
                    <a:pt x="0" y="27"/>
                    <a:pt x="2" y="27"/>
                  </a:cubicBezTo>
                  <a:cubicBezTo>
                    <a:pt x="3" y="28"/>
                    <a:pt x="5" y="30"/>
                    <a:pt x="5" y="31"/>
                  </a:cubicBezTo>
                  <a:cubicBezTo>
                    <a:pt x="5" y="32"/>
                    <a:pt x="4" y="33"/>
                    <a:pt x="2" y="34"/>
                  </a:cubicBezTo>
                  <a:cubicBezTo>
                    <a:pt x="1" y="34"/>
                    <a:pt x="0" y="36"/>
                    <a:pt x="1" y="38"/>
                  </a:cubicBezTo>
                  <a:cubicBezTo>
                    <a:pt x="1" y="40"/>
                    <a:pt x="3" y="42"/>
                    <a:pt x="5" y="41"/>
                  </a:cubicBezTo>
                  <a:cubicBezTo>
                    <a:pt x="6" y="41"/>
                    <a:pt x="8" y="41"/>
                    <a:pt x="8" y="42"/>
                  </a:cubicBezTo>
                  <a:cubicBezTo>
                    <a:pt x="9" y="42"/>
                    <a:pt x="9" y="45"/>
                    <a:pt x="8" y="46"/>
                  </a:cubicBezTo>
                  <a:cubicBezTo>
                    <a:pt x="7" y="47"/>
                    <a:pt x="7" y="50"/>
                    <a:pt x="9" y="51"/>
                  </a:cubicBezTo>
                  <a:cubicBezTo>
                    <a:pt x="11" y="52"/>
                    <a:pt x="13" y="53"/>
                    <a:pt x="14" y="51"/>
                  </a:cubicBezTo>
                  <a:cubicBezTo>
                    <a:pt x="15" y="50"/>
                    <a:pt x="18" y="51"/>
                    <a:pt x="18" y="51"/>
                  </a:cubicBezTo>
                  <a:cubicBezTo>
                    <a:pt x="19" y="51"/>
                    <a:pt x="20" y="53"/>
                    <a:pt x="19" y="54"/>
                  </a:cubicBezTo>
                  <a:cubicBezTo>
                    <a:pt x="19" y="56"/>
                    <a:pt x="20" y="57"/>
                    <a:pt x="22" y="58"/>
                  </a:cubicBezTo>
                  <a:cubicBezTo>
                    <a:pt x="25" y="58"/>
                    <a:pt x="26" y="57"/>
                    <a:pt x="27" y="56"/>
                  </a:cubicBezTo>
                  <a:cubicBezTo>
                    <a:pt x="27" y="54"/>
                    <a:pt x="30" y="53"/>
                    <a:pt x="31" y="53"/>
                  </a:cubicBezTo>
                  <a:cubicBezTo>
                    <a:pt x="31" y="53"/>
                    <a:pt x="33" y="54"/>
                    <a:pt x="33" y="56"/>
                  </a:cubicBezTo>
                  <a:cubicBezTo>
                    <a:pt x="34" y="57"/>
                    <a:pt x="36" y="58"/>
                    <a:pt x="38" y="57"/>
                  </a:cubicBezTo>
                  <a:cubicBezTo>
                    <a:pt x="40" y="57"/>
                    <a:pt x="41" y="55"/>
                    <a:pt x="40" y="53"/>
                  </a:cubicBezTo>
                  <a:cubicBezTo>
                    <a:pt x="40" y="52"/>
                    <a:pt x="42" y="49"/>
                    <a:pt x="42" y="49"/>
                  </a:cubicBezTo>
                  <a:cubicBezTo>
                    <a:pt x="43" y="48"/>
                    <a:pt x="44" y="49"/>
                    <a:pt x="46" y="50"/>
                  </a:cubicBezTo>
                  <a:cubicBezTo>
                    <a:pt x="47" y="51"/>
                    <a:pt x="49" y="51"/>
                    <a:pt x="50" y="49"/>
                  </a:cubicBezTo>
                  <a:cubicBezTo>
                    <a:pt x="52" y="47"/>
                    <a:pt x="52" y="45"/>
                    <a:pt x="51" y="44"/>
                  </a:cubicBezTo>
                  <a:cubicBezTo>
                    <a:pt x="50" y="43"/>
                    <a:pt x="50" y="40"/>
                    <a:pt x="50" y="40"/>
                  </a:cubicBezTo>
                  <a:cubicBezTo>
                    <a:pt x="51" y="39"/>
                    <a:pt x="52" y="38"/>
                    <a:pt x="54" y="39"/>
                  </a:cubicBezTo>
                  <a:cubicBezTo>
                    <a:pt x="55" y="39"/>
                    <a:pt x="57" y="38"/>
                    <a:pt x="57" y="35"/>
                  </a:cubicBezTo>
                  <a:cubicBezTo>
                    <a:pt x="58" y="33"/>
                    <a:pt x="57" y="31"/>
                    <a:pt x="55" y="31"/>
                  </a:cubicBezTo>
                  <a:cubicBezTo>
                    <a:pt x="54" y="31"/>
                    <a:pt x="53" y="28"/>
                    <a:pt x="52" y="27"/>
                  </a:cubicBezTo>
                  <a:cubicBezTo>
                    <a:pt x="52" y="26"/>
                    <a:pt x="54" y="25"/>
                    <a:pt x="55" y="25"/>
                  </a:cubicBezTo>
                  <a:cubicBezTo>
                    <a:pt x="56" y="24"/>
                    <a:pt x="57" y="22"/>
                    <a:pt x="56" y="20"/>
                  </a:cubicBezTo>
                  <a:cubicBezTo>
                    <a:pt x="56" y="18"/>
                    <a:pt x="54" y="17"/>
                    <a:pt x="53" y="18"/>
                  </a:cubicBezTo>
                  <a:cubicBezTo>
                    <a:pt x="51" y="18"/>
                    <a:pt x="49" y="16"/>
                    <a:pt x="48" y="16"/>
                  </a:cubicBezTo>
                  <a:cubicBezTo>
                    <a:pt x="48" y="15"/>
                    <a:pt x="48" y="13"/>
                    <a:pt x="49" y="12"/>
                  </a:cubicBezTo>
                  <a:cubicBezTo>
                    <a:pt x="50" y="11"/>
                    <a:pt x="50" y="9"/>
                    <a:pt x="48" y="8"/>
                  </a:cubicBezTo>
                  <a:cubicBezTo>
                    <a:pt x="47" y="6"/>
                    <a:pt x="45" y="6"/>
                    <a:pt x="44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8" y="7"/>
                    <a:pt x="38" y="6"/>
                    <a:pt x="38" y="4"/>
                  </a:cubicBezTo>
                  <a:cubicBezTo>
                    <a:pt x="38" y="3"/>
                    <a:pt x="37" y="1"/>
                    <a:pt x="35" y="1"/>
                  </a:cubicBezTo>
                  <a:cubicBezTo>
                    <a:pt x="33" y="0"/>
                    <a:pt x="31" y="1"/>
                    <a:pt x="30" y="3"/>
                  </a:cubicBezTo>
                  <a:cubicBezTo>
                    <a:pt x="30" y="4"/>
                    <a:pt x="28" y="5"/>
                    <a:pt x="27" y="5"/>
                  </a:cubicBezTo>
                  <a:cubicBezTo>
                    <a:pt x="26" y="6"/>
                    <a:pt x="25" y="4"/>
                    <a:pt x="24" y="3"/>
                  </a:cubicBezTo>
                  <a:cubicBezTo>
                    <a:pt x="24" y="1"/>
                    <a:pt x="22" y="1"/>
                    <a:pt x="20" y="1"/>
                  </a:cubicBezTo>
                  <a:cubicBezTo>
                    <a:pt x="18" y="2"/>
                    <a:pt x="16" y="4"/>
                    <a:pt x="17" y="5"/>
                  </a:cubicBezTo>
                  <a:cubicBezTo>
                    <a:pt x="17" y="7"/>
                    <a:pt x="16" y="9"/>
                    <a:pt x="15" y="10"/>
                  </a:cubicBezTo>
                  <a:cubicBezTo>
                    <a:pt x="14" y="10"/>
                    <a:pt x="13" y="10"/>
                    <a:pt x="12" y="9"/>
                  </a:cubicBezTo>
                  <a:cubicBezTo>
                    <a:pt x="10" y="8"/>
                    <a:pt x="8" y="8"/>
                    <a:pt x="7" y="10"/>
                  </a:cubicBezTo>
                  <a:cubicBezTo>
                    <a:pt x="6" y="11"/>
                    <a:pt x="5" y="13"/>
                    <a:pt x="6" y="14"/>
                  </a:cubicBezTo>
                  <a:close/>
                  <a:moveTo>
                    <a:pt x="23" y="13"/>
                  </a:moveTo>
                  <a:cubicBezTo>
                    <a:pt x="32" y="10"/>
                    <a:pt x="42" y="15"/>
                    <a:pt x="45" y="24"/>
                  </a:cubicBezTo>
                  <a:cubicBezTo>
                    <a:pt x="47" y="33"/>
                    <a:pt x="43" y="42"/>
                    <a:pt x="34" y="45"/>
                  </a:cubicBezTo>
                  <a:cubicBezTo>
                    <a:pt x="25" y="48"/>
                    <a:pt x="15" y="43"/>
                    <a:pt x="13" y="34"/>
                  </a:cubicBezTo>
                  <a:cubicBezTo>
                    <a:pt x="10" y="26"/>
                    <a:pt x="15" y="16"/>
                    <a:pt x="23" y="1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5" name="Freeform 302"/>
            <p:cNvSpPr>
              <a:spLocks noEditPoints="1"/>
            </p:cNvSpPr>
            <p:nvPr/>
          </p:nvSpPr>
          <p:spPr bwMode="auto">
            <a:xfrm>
              <a:off x="5084781" y="971548"/>
              <a:ext cx="139701" cy="139700"/>
            </a:xfrm>
            <a:custGeom>
              <a:avLst/>
              <a:gdLst>
                <a:gd name="T0" fmla="*/ 4 w 37"/>
                <a:gd name="T1" fmla="*/ 9 h 37"/>
                <a:gd name="T2" fmla="*/ 5 w 37"/>
                <a:gd name="T3" fmla="*/ 12 h 37"/>
                <a:gd name="T4" fmla="*/ 2 w 37"/>
                <a:gd name="T5" fmla="*/ 12 h 37"/>
                <a:gd name="T6" fmla="*/ 0 w 37"/>
                <a:gd name="T7" fmla="*/ 14 h 37"/>
                <a:gd name="T8" fmla="*/ 1 w 37"/>
                <a:gd name="T9" fmla="*/ 17 h 37"/>
                <a:gd name="T10" fmla="*/ 3 w 37"/>
                <a:gd name="T11" fmla="*/ 20 h 37"/>
                <a:gd name="T12" fmla="*/ 2 w 37"/>
                <a:gd name="T13" fmla="*/ 21 h 37"/>
                <a:gd name="T14" fmla="*/ 1 w 37"/>
                <a:gd name="T15" fmla="*/ 24 h 37"/>
                <a:gd name="T16" fmla="*/ 3 w 37"/>
                <a:gd name="T17" fmla="*/ 26 h 37"/>
                <a:gd name="T18" fmla="*/ 5 w 37"/>
                <a:gd name="T19" fmla="*/ 26 h 37"/>
                <a:gd name="T20" fmla="*/ 5 w 37"/>
                <a:gd name="T21" fmla="*/ 29 h 37"/>
                <a:gd name="T22" fmla="*/ 6 w 37"/>
                <a:gd name="T23" fmla="*/ 32 h 37"/>
                <a:gd name="T24" fmla="*/ 9 w 37"/>
                <a:gd name="T25" fmla="*/ 33 h 37"/>
                <a:gd name="T26" fmla="*/ 12 w 37"/>
                <a:gd name="T27" fmla="*/ 32 h 37"/>
                <a:gd name="T28" fmla="*/ 12 w 37"/>
                <a:gd name="T29" fmla="*/ 34 h 37"/>
                <a:gd name="T30" fmla="*/ 15 w 37"/>
                <a:gd name="T31" fmla="*/ 37 h 37"/>
                <a:gd name="T32" fmla="*/ 17 w 37"/>
                <a:gd name="T33" fmla="*/ 35 h 37"/>
                <a:gd name="T34" fmla="*/ 20 w 37"/>
                <a:gd name="T35" fmla="*/ 34 h 37"/>
                <a:gd name="T36" fmla="*/ 21 w 37"/>
                <a:gd name="T37" fmla="*/ 35 h 37"/>
                <a:gd name="T38" fmla="*/ 24 w 37"/>
                <a:gd name="T39" fmla="*/ 36 h 37"/>
                <a:gd name="T40" fmla="*/ 26 w 37"/>
                <a:gd name="T41" fmla="*/ 34 h 37"/>
                <a:gd name="T42" fmla="*/ 27 w 37"/>
                <a:gd name="T43" fmla="*/ 31 h 37"/>
                <a:gd name="T44" fmla="*/ 29 w 37"/>
                <a:gd name="T45" fmla="*/ 32 h 37"/>
                <a:gd name="T46" fmla="*/ 32 w 37"/>
                <a:gd name="T47" fmla="*/ 31 h 37"/>
                <a:gd name="T48" fmla="*/ 33 w 37"/>
                <a:gd name="T49" fmla="*/ 28 h 37"/>
                <a:gd name="T50" fmla="*/ 32 w 37"/>
                <a:gd name="T51" fmla="*/ 25 h 37"/>
                <a:gd name="T52" fmla="*/ 35 w 37"/>
                <a:gd name="T53" fmla="*/ 24 h 37"/>
                <a:gd name="T54" fmla="*/ 37 w 37"/>
                <a:gd name="T55" fmla="*/ 22 h 37"/>
                <a:gd name="T56" fmla="*/ 36 w 37"/>
                <a:gd name="T57" fmla="*/ 19 h 37"/>
                <a:gd name="T58" fmla="*/ 34 w 37"/>
                <a:gd name="T59" fmla="*/ 17 h 37"/>
                <a:gd name="T60" fmla="*/ 35 w 37"/>
                <a:gd name="T61" fmla="*/ 15 h 37"/>
                <a:gd name="T62" fmla="*/ 36 w 37"/>
                <a:gd name="T63" fmla="*/ 12 h 37"/>
                <a:gd name="T64" fmla="*/ 34 w 37"/>
                <a:gd name="T65" fmla="*/ 11 h 37"/>
                <a:gd name="T66" fmla="*/ 31 w 37"/>
                <a:gd name="T67" fmla="*/ 9 h 37"/>
                <a:gd name="T68" fmla="*/ 32 w 37"/>
                <a:gd name="T69" fmla="*/ 7 h 37"/>
                <a:gd name="T70" fmla="*/ 31 w 37"/>
                <a:gd name="T71" fmla="*/ 4 h 37"/>
                <a:gd name="T72" fmla="*/ 28 w 37"/>
                <a:gd name="T73" fmla="*/ 4 h 37"/>
                <a:gd name="T74" fmla="*/ 25 w 37"/>
                <a:gd name="T75" fmla="*/ 4 h 37"/>
                <a:gd name="T76" fmla="*/ 25 w 37"/>
                <a:gd name="T77" fmla="*/ 2 h 37"/>
                <a:gd name="T78" fmla="*/ 22 w 37"/>
                <a:gd name="T79" fmla="*/ 0 h 37"/>
                <a:gd name="T80" fmla="*/ 20 w 37"/>
                <a:gd name="T81" fmla="*/ 1 h 37"/>
                <a:gd name="T82" fmla="*/ 17 w 37"/>
                <a:gd name="T83" fmla="*/ 3 h 37"/>
                <a:gd name="T84" fmla="*/ 16 w 37"/>
                <a:gd name="T85" fmla="*/ 1 h 37"/>
                <a:gd name="T86" fmla="*/ 13 w 37"/>
                <a:gd name="T87" fmla="*/ 0 h 37"/>
                <a:gd name="T88" fmla="*/ 11 w 37"/>
                <a:gd name="T89" fmla="*/ 3 h 37"/>
                <a:gd name="T90" fmla="*/ 10 w 37"/>
                <a:gd name="T91" fmla="*/ 6 h 37"/>
                <a:gd name="T92" fmla="*/ 8 w 37"/>
                <a:gd name="T93" fmla="*/ 5 h 37"/>
                <a:gd name="T94" fmla="*/ 5 w 37"/>
                <a:gd name="T95" fmla="*/ 6 h 37"/>
                <a:gd name="T96" fmla="*/ 4 w 37"/>
                <a:gd name="T97" fmla="*/ 9 h 37"/>
                <a:gd name="T98" fmla="*/ 15 w 37"/>
                <a:gd name="T99" fmla="*/ 8 h 37"/>
                <a:gd name="T100" fmla="*/ 29 w 37"/>
                <a:gd name="T101" fmla="*/ 15 h 37"/>
                <a:gd name="T102" fmla="*/ 22 w 37"/>
                <a:gd name="T103" fmla="*/ 29 h 37"/>
                <a:gd name="T104" fmla="*/ 8 w 37"/>
                <a:gd name="T105" fmla="*/ 22 h 37"/>
                <a:gd name="T106" fmla="*/ 15 w 37"/>
                <a:gd name="T10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" h="37">
                  <a:moveTo>
                    <a:pt x="4" y="9"/>
                  </a:moveTo>
                  <a:cubicBezTo>
                    <a:pt x="5" y="9"/>
                    <a:pt x="5" y="11"/>
                    <a:pt x="5" y="12"/>
                  </a:cubicBezTo>
                  <a:cubicBezTo>
                    <a:pt x="4" y="12"/>
                    <a:pt x="3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16"/>
                    <a:pt x="0" y="17"/>
                    <a:pt x="1" y="17"/>
                  </a:cubicBezTo>
                  <a:cubicBezTo>
                    <a:pt x="2" y="17"/>
                    <a:pt x="3" y="19"/>
                    <a:pt x="3" y="20"/>
                  </a:cubicBezTo>
                  <a:cubicBezTo>
                    <a:pt x="3" y="20"/>
                    <a:pt x="2" y="21"/>
                    <a:pt x="2" y="21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1" y="25"/>
                    <a:pt x="2" y="26"/>
                    <a:pt x="3" y="26"/>
                  </a:cubicBezTo>
                  <a:cubicBezTo>
                    <a:pt x="4" y="26"/>
                    <a:pt x="5" y="26"/>
                    <a:pt x="5" y="26"/>
                  </a:cubicBezTo>
                  <a:cubicBezTo>
                    <a:pt x="6" y="27"/>
                    <a:pt x="6" y="28"/>
                    <a:pt x="5" y="29"/>
                  </a:cubicBezTo>
                  <a:cubicBezTo>
                    <a:pt x="5" y="30"/>
                    <a:pt x="5" y="31"/>
                    <a:pt x="6" y="32"/>
                  </a:cubicBezTo>
                  <a:cubicBezTo>
                    <a:pt x="7" y="33"/>
                    <a:pt x="8" y="33"/>
                    <a:pt x="9" y="33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2" y="32"/>
                    <a:pt x="13" y="33"/>
                    <a:pt x="12" y="34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6" y="37"/>
                    <a:pt x="17" y="36"/>
                    <a:pt x="17" y="35"/>
                  </a:cubicBezTo>
                  <a:cubicBezTo>
                    <a:pt x="18" y="34"/>
                    <a:pt x="19" y="34"/>
                    <a:pt x="20" y="34"/>
                  </a:cubicBezTo>
                  <a:cubicBezTo>
                    <a:pt x="20" y="34"/>
                    <a:pt x="21" y="34"/>
                    <a:pt x="21" y="35"/>
                  </a:cubicBezTo>
                  <a:cubicBezTo>
                    <a:pt x="22" y="36"/>
                    <a:pt x="23" y="37"/>
                    <a:pt x="24" y="36"/>
                  </a:cubicBezTo>
                  <a:cubicBezTo>
                    <a:pt x="26" y="36"/>
                    <a:pt x="26" y="35"/>
                    <a:pt x="26" y="34"/>
                  </a:cubicBezTo>
                  <a:cubicBezTo>
                    <a:pt x="26" y="33"/>
                    <a:pt x="27" y="31"/>
                    <a:pt x="27" y="31"/>
                  </a:cubicBezTo>
                  <a:cubicBezTo>
                    <a:pt x="28" y="31"/>
                    <a:pt x="29" y="31"/>
                    <a:pt x="29" y="32"/>
                  </a:cubicBezTo>
                  <a:cubicBezTo>
                    <a:pt x="30" y="32"/>
                    <a:pt x="32" y="32"/>
                    <a:pt x="32" y="31"/>
                  </a:cubicBezTo>
                  <a:cubicBezTo>
                    <a:pt x="33" y="30"/>
                    <a:pt x="34" y="28"/>
                    <a:pt x="33" y="28"/>
                  </a:cubicBezTo>
                  <a:cubicBezTo>
                    <a:pt x="32" y="27"/>
                    <a:pt x="32" y="25"/>
                    <a:pt x="32" y="25"/>
                  </a:cubicBezTo>
                  <a:cubicBezTo>
                    <a:pt x="33" y="24"/>
                    <a:pt x="34" y="24"/>
                    <a:pt x="35" y="24"/>
                  </a:cubicBezTo>
                  <a:cubicBezTo>
                    <a:pt x="36" y="24"/>
                    <a:pt x="37" y="24"/>
                    <a:pt x="37" y="22"/>
                  </a:cubicBezTo>
                  <a:cubicBezTo>
                    <a:pt x="37" y="21"/>
                    <a:pt x="37" y="20"/>
                    <a:pt x="36" y="19"/>
                  </a:cubicBezTo>
                  <a:cubicBezTo>
                    <a:pt x="35" y="19"/>
                    <a:pt x="34" y="18"/>
                    <a:pt x="34" y="17"/>
                  </a:cubicBezTo>
                  <a:cubicBezTo>
                    <a:pt x="34" y="16"/>
                    <a:pt x="35" y="16"/>
                    <a:pt x="35" y="15"/>
                  </a:cubicBezTo>
                  <a:cubicBezTo>
                    <a:pt x="36" y="15"/>
                    <a:pt x="37" y="14"/>
                    <a:pt x="36" y="12"/>
                  </a:cubicBezTo>
                  <a:cubicBezTo>
                    <a:pt x="36" y="11"/>
                    <a:pt x="35" y="10"/>
                    <a:pt x="34" y="11"/>
                  </a:cubicBezTo>
                  <a:cubicBezTo>
                    <a:pt x="33" y="11"/>
                    <a:pt x="31" y="10"/>
                    <a:pt x="31" y="9"/>
                  </a:cubicBezTo>
                  <a:cubicBezTo>
                    <a:pt x="31" y="9"/>
                    <a:pt x="31" y="8"/>
                    <a:pt x="32" y="7"/>
                  </a:cubicBezTo>
                  <a:cubicBezTo>
                    <a:pt x="32" y="7"/>
                    <a:pt x="32" y="5"/>
                    <a:pt x="31" y="4"/>
                  </a:cubicBezTo>
                  <a:cubicBezTo>
                    <a:pt x="30" y="3"/>
                    <a:pt x="29" y="3"/>
                    <a:pt x="28" y="4"/>
                  </a:cubicBezTo>
                  <a:cubicBezTo>
                    <a:pt x="27" y="5"/>
                    <a:pt x="26" y="5"/>
                    <a:pt x="25" y="4"/>
                  </a:cubicBezTo>
                  <a:cubicBezTo>
                    <a:pt x="25" y="4"/>
                    <a:pt x="24" y="3"/>
                    <a:pt x="25" y="2"/>
                  </a:cubicBezTo>
                  <a:cubicBezTo>
                    <a:pt x="25" y="1"/>
                    <a:pt x="24" y="0"/>
                    <a:pt x="22" y="0"/>
                  </a:cubicBezTo>
                  <a:cubicBezTo>
                    <a:pt x="21" y="0"/>
                    <a:pt x="20" y="0"/>
                    <a:pt x="20" y="1"/>
                  </a:cubicBezTo>
                  <a:cubicBezTo>
                    <a:pt x="19" y="2"/>
                    <a:pt x="18" y="3"/>
                    <a:pt x="17" y="3"/>
                  </a:cubicBezTo>
                  <a:cubicBezTo>
                    <a:pt x="17" y="3"/>
                    <a:pt x="16" y="2"/>
                    <a:pt x="16" y="1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1"/>
                    <a:pt x="11" y="2"/>
                    <a:pt x="11" y="3"/>
                  </a:cubicBezTo>
                  <a:cubicBezTo>
                    <a:pt x="11" y="4"/>
                    <a:pt x="10" y="5"/>
                    <a:pt x="10" y="6"/>
                  </a:cubicBezTo>
                  <a:cubicBezTo>
                    <a:pt x="9" y="6"/>
                    <a:pt x="8" y="6"/>
                    <a:pt x="8" y="5"/>
                  </a:cubicBezTo>
                  <a:cubicBezTo>
                    <a:pt x="7" y="4"/>
                    <a:pt x="5" y="5"/>
                    <a:pt x="5" y="6"/>
                  </a:cubicBezTo>
                  <a:cubicBezTo>
                    <a:pt x="4" y="7"/>
                    <a:pt x="3" y="8"/>
                    <a:pt x="4" y="9"/>
                  </a:cubicBezTo>
                  <a:close/>
                  <a:moveTo>
                    <a:pt x="15" y="8"/>
                  </a:moveTo>
                  <a:cubicBezTo>
                    <a:pt x="21" y="6"/>
                    <a:pt x="27" y="9"/>
                    <a:pt x="29" y="15"/>
                  </a:cubicBezTo>
                  <a:cubicBezTo>
                    <a:pt x="31" y="21"/>
                    <a:pt x="27" y="27"/>
                    <a:pt x="22" y="29"/>
                  </a:cubicBezTo>
                  <a:cubicBezTo>
                    <a:pt x="16" y="30"/>
                    <a:pt x="10" y="27"/>
                    <a:pt x="8" y="22"/>
                  </a:cubicBezTo>
                  <a:cubicBezTo>
                    <a:pt x="6" y="16"/>
                    <a:pt x="10" y="10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6" name="Freeform 303"/>
            <p:cNvSpPr>
              <a:spLocks noEditPoints="1"/>
            </p:cNvSpPr>
            <p:nvPr/>
          </p:nvSpPr>
          <p:spPr bwMode="auto">
            <a:xfrm>
              <a:off x="5084763" y="1111250"/>
              <a:ext cx="109538" cy="104775"/>
            </a:xfrm>
            <a:custGeom>
              <a:avLst/>
              <a:gdLst>
                <a:gd name="T0" fmla="*/ 3 w 29"/>
                <a:gd name="T1" fmla="*/ 7 h 28"/>
                <a:gd name="T2" fmla="*/ 4 w 29"/>
                <a:gd name="T3" fmla="*/ 9 h 28"/>
                <a:gd name="T4" fmla="*/ 2 w 29"/>
                <a:gd name="T5" fmla="*/ 9 h 28"/>
                <a:gd name="T6" fmla="*/ 0 w 29"/>
                <a:gd name="T7" fmla="*/ 11 h 28"/>
                <a:gd name="T8" fmla="*/ 1 w 29"/>
                <a:gd name="T9" fmla="*/ 13 h 28"/>
                <a:gd name="T10" fmla="*/ 3 w 29"/>
                <a:gd name="T11" fmla="*/ 15 h 28"/>
                <a:gd name="T12" fmla="*/ 1 w 29"/>
                <a:gd name="T13" fmla="*/ 16 h 28"/>
                <a:gd name="T14" fmla="*/ 1 w 29"/>
                <a:gd name="T15" fmla="*/ 19 h 28"/>
                <a:gd name="T16" fmla="*/ 3 w 29"/>
                <a:gd name="T17" fmla="*/ 20 h 28"/>
                <a:gd name="T18" fmla="*/ 4 w 29"/>
                <a:gd name="T19" fmla="*/ 20 h 28"/>
                <a:gd name="T20" fmla="*/ 4 w 29"/>
                <a:gd name="T21" fmla="*/ 23 h 28"/>
                <a:gd name="T22" fmla="*/ 5 w 29"/>
                <a:gd name="T23" fmla="*/ 25 h 28"/>
                <a:gd name="T24" fmla="*/ 7 w 29"/>
                <a:gd name="T25" fmla="*/ 25 h 28"/>
                <a:gd name="T26" fmla="*/ 9 w 29"/>
                <a:gd name="T27" fmla="*/ 25 h 28"/>
                <a:gd name="T28" fmla="*/ 10 w 29"/>
                <a:gd name="T29" fmla="*/ 27 h 28"/>
                <a:gd name="T30" fmla="*/ 11 w 29"/>
                <a:gd name="T31" fmla="*/ 28 h 28"/>
                <a:gd name="T32" fmla="*/ 13 w 29"/>
                <a:gd name="T33" fmla="*/ 27 h 28"/>
                <a:gd name="T34" fmla="*/ 15 w 29"/>
                <a:gd name="T35" fmla="*/ 26 h 28"/>
                <a:gd name="T36" fmla="*/ 17 w 29"/>
                <a:gd name="T37" fmla="*/ 27 h 28"/>
                <a:gd name="T38" fmla="*/ 19 w 29"/>
                <a:gd name="T39" fmla="*/ 28 h 28"/>
                <a:gd name="T40" fmla="*/ 20 w 29"/>
                <a:gd name="T41" fmla="*/ 26 h 28"/>
                <a:gd name="T42" fmla="*/ 21 w 29"/>
                <a:gd name="T43" fmla="*/ 24 h 28"/>
                <a:gd name="T44" fmla="*/ 23 w 29"/>
                <a:gd name="T45" fmla="*/ 24 h 28"/>
                <a:gd name="T46" fmla="*/ 25 w 29"/>
                <a:gd name="T47" fmla="*/ 24 h 28"/>
                <a:gd name="T48" fmla="*/ 25 w 29"/>
                <a:gd name="T49" fmla="*/ 21 h 28"/>
                <a:gd name="T50" fmla="*/ 25 w 29"/>
                <a:gd name="T51" fmla="*/ 19 h 28"/>
                <a:gd name="T52" fmla="*/ 27 w 29"/>
                <a:gd name="T53" fmla="*/ 19 h 28"/>
                <a:gd name="T54" fmla="*/ 29 w 29"/>
                <a:gd name="T55" fmla="*/ 17 h 28"/>
                <a:gd name="T56" fmla="*/ 28 w 29"/>
                <a:gd name="T57" fmla="*/ 15 h 28"/>
                <a:gd name="T58" fmla="*/ 26 w 29"/>
                <a:gd name="T59" fmla="*/ 13 h 28"/>
                <a:gd name="T60" fmla="*/ 27 w 29"/>
                <a:gd name="T61" fmla="*/ 12 h 28"/>
                <a:gd name="T62" fmla="*/ 28 w 29"/>
                <a:gd name="T63" fmla="*/ 10 h 28"/>
                <a:gd name="T64" fmla="*/ 26 w 29"/>
                <a:gd name="T65" fmla="*/ 8 h 28"/>
                <a:gd name="T66" fmla="*/ 24 w 29"/>
                <a:gd name="T67" fmla="*/ 7 h 28"/>
                <a:gd name="T68" fmla="*/ 25 w 29"/>
                <a:gd name="T69" fmla="*/ 6 h 28"/>
                <a:gd name="T70" fmla="*/ 24 w 29"/>
                <a:gd name="T71" fmla="*/ 3 h 28"/>
                <a:gd name="T72" fmla="*/ 22 w 29"/>
                <a:gd name="T73" fmla="*/ 3 h 28"/>
                <a:gd name="T74" fmla="*/ 19 w 29"/>
                <a:gd name="T75" fmla="*/ 3 h 28"/>
                <a:gd name="T76" fmla="*/ 19 w 29"/>
                <a:gd name="T77" fmla="*/ 2 h 28"/>
                <a:gd name="T78" fmla="*/ 17 w 29"/>
                <a:gd name="T79" fmla="*/ 0 h 28"/>
                <a:gd name="T80" fmla="*/ 15 w 29"/>
                <a:gd name="T81" fmla="*/ 1 h 28"/>
                <a:gd name="T82" fmla="*/ 13 w 29"/>
                <a:gd name="T83" fmla="*/ 2 h 28"/>
                <a:gd name="T84" fmla="*/ 12 w 29"/>
                <a:gd name="T85" fmla="*/ 1 h 28"/>
                <a:gd name="T86" fmla="*/ 10 w 29"/>
                <a:gd name="T87" fmla="*/ 0 h 28"/>
                <a:gd name="T88" fmla="*/ 9 w 29"/>
                <a:gd name="T89" fmla="*/ 2 h 28"/>
                <a:gd name="T90" fmla="*/ 8 w 29"/>
                <a:gd name="T91" fmla="*/ 4 h 28"/>
                <a:gd name="T92" fmla="*/ 6 w 29"/>
                <a:gd name="T93" fmla="*/ 4 h 28"/>
                <a:gd name="T94" fmla="*/ 4 w 29"/>
                <a:gd name="T95" fmla="*/ 4 h 28"/>
                <a:gd name="T96" fmla="*/ 3 w 29"/>
                <a:gd name="T97" fmla="*/ 7 h 28"/>
                <a:gd name="T98" fmla="*/ 12 w 29"/>
                <a:gd name="T99" fmla="*/ 6 h 28"/>
                <a:gd name="T100" fmla="*/ 22 w 29"/>
                <a:gd name="T101" fmla="*/ 12 h 28"/>
                <a:gd name="T102" fmla="*/ 17 w 29"/>
                <a:gd name="T103" fmla="*/ 22 h 28"/>
                <a:gd name="T104" fmla="*/ 6 w 29"/>
                <a:gd name="T105" fmla="*/ 17 h 28"/>
                <a:gd name="T106" fmla="*/ 12 w 29"/>
                <a:gd name="T10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" h="28">
                  <a:moveTo>
                    <a:pt x="3" y="7"/>
                  </a:moveTo>
                  <a:cubicBezTo>
                    <a:pt x="4" y="7"/>
                    <a:pt x="4" y="9"/>
                    <a:pt x="4" y="9"/>
                  </a:cubicBezTo>
                  <a:cubicBezTo>
                    <a:pt x="4" y="9"/>
                    <a:pt x="3" y="10"/>
                    <a:pt x="2" y="9"/>
                  </a:cubicBezTo>
                  <a:cubicBezTo>
                    <a:pt x="1" y="9"/>
                    <a:pt x="0" y="10"/>
                    <a:pt x="0" y="11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2" y="13"/>
                    <a:pt x="3" y="15"/>
                    <a:pt x="3" y="15"/>
                  </a:cubicBezTo>
                  <a:cubicBezTo>
                    <a:pt x="3" y="16"/>
                    <a:pt x="2" y="16"/>
                    <a:pt x="1" y="16"/>
                  </a:cubicBezTo>
                  <a:cubicBezTo>
                    <a:pt x="1" y="17"/>
                    <a:pt x="0" y="18"/>
                    <a:pt x="1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3" y="20"/>
                    <a:pt x="4" y="20"/>
                    <a:pt x="4" y="20"/>
                  </a:cubicBezTo>
                  <a:cubicBezTo>
                    <a:pt x="4" y="21"/>
                    <a:pt x="5" y="22"/>
                    <a:pt x="4" y="23"/>
                  </a:cubicBezTo>
                  <a:cubicBezTo>
                    <a:pt x="4" y="23"/>
                    <a:pt x="4" y="24"/>
                    <a:pt x="5" y="25"/>
                  </a:cubicBezTo>
                  <a:cubicBezTo>
                    <a:pt x="5" y="26"/>
                    <a:pt x="7" y="26"/>
                    <a:pt x="7" y="25"/>
                  </a:cubicBezTo>
                  <a:cubicBezTo>
                    <a:pt x="8" y="25"/>
                    <a:pt x="9" y="25"/>
                    <a:pt x="9" y="25"/>
                  </a:cubicBezTo>
                  <a:cubicBezTo>
                    <a:pt x="10" y="25"/>
                    <a:pt x="10" y="26"/>
                    <a:pt x="10" y="27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2" y="28"/>
                    <a:pt x="13" y="28"/>
                    <a:pt x="13" y="27"/>
                  </a:cubicBezTo>
                  <a:cubicBezTo>
                    <a:pt x="14" y="27"/>
                    <a:pt x="15" y="26"/>
                    <a:pt x="15" y="26"/>
                  </a:cubicBezTo>
                  <a:cubicBezTo>
                    <a:pt x="16" y="26"/>
                    <a:pt x="16" y="26"/>
                    <a:pt x="17" y="27"/>
                  </a:cubicBezTo>
                  <a:cubicBezTo>
                    <a:pt x="17" y="28"/>
                    <a:pt x="18" y="28"/>
                    <a:pt x="19" y="28"/>
                  </a:cubicBezTo>
                  <a:cubicBezTo>
                    <a:pt x="20" y="28"/>
                    <a:pt x="20" y="27"/>
                    <a:pt x="20" y="26"/>
                  </a:cubicBezTo>
                  <a:cubicBezTo>
                    <a:pt x="20" y="25"/>
                    <a:pt x="21" y="24"/>
                    <a:pt x="21" y="24"/>
                  </a:cubicBezTo>
                  <a:cubicBezTo>
                    <a:pt x="21" y="24"/>
                    <a:pt x="22" y="24"/>
                    <a:pt x="23" y="24"/>
                  </a:cubicBezTo>
                  <a:cubicBezTo>
                    <a:pt x="23" y="25"/>
                    <a:pt x="24" y="25"/>
                    <a:pt x="25" y="24"/>
                  </a:cubicBezTo>
                  <a:cubicBezTo>
                    <a:pt x="26" y="23"/>
                    <a:pt x="26" y="22"/>
                    <a:pt x="25" y="21"/>
                  </a:cubicBezTo>
                  <a:cubicBezTo>
                    <a:pt x="25" y="21"/>
                    <a:pt x="25" y="20"/>
                    <a:pt x="25" y="19"/>
                  </a:cubicBezTo>
                  <a:cubicBezTo>
                    <a:pt x="25" y="19"/>
                    <a:pt x="26" y="19"/>
                    <a:pt x="27" y="19"/>
                  </a:cubicBezTo>
                  <a:cubicBezTo>
                    <a:pt x="28" y="19"/>
                    <a:pt x="28" y="18"/>
                    <a:pt x="29" y="17"/>
                  </a:cubicBezTo>
                  <a:cubicBezTo>
                    <a:pt x="29" y="16"/>
                    <a:pt x="28" y="15"/>
                    <a:pt x="28" y="15"/>
                  </a:cubicBezTo>
                  <a:cubicBezTo>
                    <a:pt x="27" y="15"/>
                    <a:pt x="26" y="14"/>
                    <a:pt x="26" y="13"/>
                  </a:cubicBezTo>
                  <a:cubicBezTo>
                    <a:pt x="26" y="13"/>
                    <a:pt x="27" y="12"/>
                    <a:pt x="27" y="12"/>
                  </a:cubicBezTo>
                  <a:cubicBezTo>
                    <a:pt x="28" y="12"/>
                    <a:pt x="28" y="11"/>
                    <a:pt x="28" y="10"/>
                  </a:cubicBezTo>
                  <a:cubicBezTo>
                    <a:pt x="28" y="9"/>
                    <a:pt x="27" y="8"/>
                    <a:pt x="26" y="8"/>
                  </a:cubicBezTo>
                  <a:cubicBezTo>
                    <a:pt x="26" y="9"/>
                    <a:pt x="24" y="8"/>
                    <a:pt x="24" y="7"/>
                  </a:cubicBezTo>
                  <a:cubicBezTo>
                    <a:pt x="24" y="7"/>
                    <a:pt x="24" y="6"/>
                    <a:pt x="25" y="6"/>
                  </a:cubicBezTo>
                  <a:cubicBezTo>
                    <a:pt x="25" y="5"/>
                    <a:pt x="25" y="4"/>
                    <a:pt x="24" y="3"/>
                  </a:cubicBezTo>
                  <a:cubicBezTo>
                    <a:pt x="23" y="3"/>
                    <a:pt x="22" y="3"/>
                    <a:pt x="22" y="3"/>
                  </a:cubicBezTo>
                  <a:cubicBezTo>
                    <a:pt x="21" y="4"/>
                    <a:pt x="20" y="4"/>
                    <a:pt x="19" y="3"/>
                  </a:cubicBezTo>
                  <a:cubicBezTo>
                    <a:pt x="19" y="3"/>
                    <a:pt x="19" y="2"/>
                    <a:pt x="19" y="2"/>
                  </a:cubicBezTo>
                  <a:cubicBezTo>
                    <a:pt x="19" y="1"/>
                    <a:pt x="18" y="0"/>
                    <a:pt x="17" y="0"/>
                  </a:cubicBezTo>
                  <a:cubicBezTo>
                    <a:pt x="16" y="0"/>
                    <a:pt x="15" y="0"/>
                    <a:pt x="15" y="1"/>
                  </a:cubicBezTo>
                  <a:cubicBezTo>
                    <a:pt x="15" y="2"/>
                    <a:pt x="14" y="2"/>
                    <a:pt x="13" y="2"/>
                  </a:cubicBezTo>
                  <a:cubicBezTo>
                    <a:pt x="13" y="2"/>
                    <a:pt x="12" y="2"/>
                    <a:pt x="12" y="1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9" y="1"/>
                    <a:pt x="8" y="2"/>
                    <a:pt x="9" y="2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5"/>
                    <a:pt x="7" y="4"/>
                    <a:pt x="6" y="4"/>
                  </a:cubicBezTo>
                  <a:cubicBezTo>
                    <a:pt x="5" y="3"/>
                    <a:pt x="4" y="4"/>
                    <a:pt x="4" y="4"/>
                  </a:cubicBezTo>
                  <a:cubicBezTo>
                    <a:pt x="3" y="5"/>
                    <a:pt x="3" y="6"/>
                    <a:pt x="3" y="7"/>
                  </a:cubicBezTo>
                  <a:close/>
                  <a:moveTo>
                    <a:pt x="12" y="6"/>
                  </a:moveTo>
                  <a:cubicBezTo>
                    <a:pt x="16" y="5"/>
                    <a:pt x="21" y="7"/>
                    <a:pt x="22" y="12"/>
                  </a:cubicBezTo>
                  <a:cubicBezTo>
                    <a:pt x="24" y="16"/>
                    <a:pt x="21" y="21"/>
                    <a:pt x="17" y="22"/>
                  </a:cubicBezTo>
                  <a:cubicBezTo>
                    <a:pt x="13" y="23"/>
                    <a:pt x="8" y="21"/>
                    <a:pt x="6" y="17"/>
                  </a:cubicBezTo>
                  <a:cubicBezTo>
                    <a:pt x="5" y="12"/>
                    <a:pt x="7" y="8"/>
                    <a:pt x="12" y="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5" name="文本框 9">
            <a:extLst>
              <a:ext uri="{FF2B5EF4-FFF2-40B4-BE49-F238E27FC236}">
                <a16:creationId xmlns:a16="http://schemas.microsoft.com/office/drawing/2014/main" id="{86AE71F3-062D-DD86-B63E-C5B37A027DD2}"/>
              </a:ext>
            </a:extLst>
          </p:cNvPr>
          <p:cNvSpPr txBox="1"/>
          <p:nvPr/>
        </p:nvSpPr>
        <p:spPr>
          <a:xfrm>
            <a:off x="241896" y="863231"/>
            <a:ext cx="4669449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en-US" altLang="zh-CN" sz="3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4.</a:t>
            </a:r>
            <a:r>
              <a:rPr lang="zh-CN" altLang="zh-CN" sz="3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碰撞检测与响应功能</a:t>
            </a:r>
            <a:r>
              <a:rPr lang="zh-CN" altLang="en-US" sz="3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32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D68A531-31DA-F683-8CF7-D66652B9A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16" y="2532986"/>
            <a:ext cx="4874921" cy="179202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508459D-35EC-6FEC-1D9D-2FB296ACA7FA}"/>
              </a:ext>
            </a:extLst>
          </p:cNvPr>
          <p:cNvSpPr txBox="1"/>
          <p:nvPr/>
        </p:nvSpPr>
        <p:spPr>
          <a:xfrm>
            <a:off x="1747995" y="5570230"/>
            <a:ext cx="8699184" cy="3823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2890" algn="just">
              <a:lnSpc>
                <a:spcPts val="2000"/>
              </a:lnSpc>
            </a:pPr>
            <a:r>
              <a:rPr lang="zh-CN" altLang="zh-CN" sz="3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能够在碰撞时输出信息，便于立即停止电机。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4130434-6DD7-32CE-C7B4-06C9D2630D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9635" y="2532986"/>
            <a:ext cx="4438682" cy="202407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1E7155B-4659-6A8D-2069-AA3E4F06CBD6}"/>
              </a:ext>
            </a:extLst>
          </p:cNvPr>
          <p:cNvSpPr txBox="1"/>
          <p:nvPr/>
        </p:nvSpPr>
        <p:spPr>
          <a:xfrm>
            <a:off x="1405235" y="1720374"/>
            <a:ext cx="93847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zh-CN" altLang="en-US" sz="32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碰撞检测</a:t>
            </a:r>
            <a:r>
              <a:rPr lang="zh-CN" altLang="en-US" sz="3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碰撞响应</a:t>
            </a:r>
            <a:endParaRPr lang="zh-CN" altLang="zh-CN" sz="32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7740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9"/>
          <p:cNvSpPr txBox="1"/>
          <p:nvPr/>
        </p:nvSpPr>
        <p:spPr>
          <a:xfrm>
            <a:off x="985019" y="187549"/>
            <a:ext cx="2376264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巡线算法实现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六边形 54"/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/>
          <p:nvPr/>
        </p:nvCxnSpPr>
        <p:spPr>
          <a:xfrm>
            <a:off x="841003" y="505764"/>
            <a:ext cx="85718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9412843" y="188639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8" name="矩形 57"/>
          <p:cNvSpPr/>
          <p:nvPr/>
        </p:nvSpPr>
        <p:spPr>
          <a:xfrm>
            <a:off x="10347503" y="187549"/>
            <a:ext cx="1582732" cy="334417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0" name="六边形 59"/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9"/>
          <p:cNvSpPr txBox="1"/>
          <p:nvPr/>
        </p:nvSpPr>
        <p:spPr>
          <a:xfrm>
            <a:off x="9412843" y="221071"/>
            <a:ext cx="93321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第三章</a:t>
            </a:r>
          </a:p>
        </p:txBody>
      </p:sp>
      <p:sp>
        <p:nvSpPr>
          <p:cNvPr id="62" name="文本框 9"/>
          <p:cNvSpPr txBox="1"/>
          <p:nvPr/>
        </p:nvSpPr>
        <p:spPr>
          <a:xfrm>
            <a:off x="10338630" y="213500"/>
            <a:ext cx="158417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系统设计</a:t>
            </a:r>
          </a:p>
        </p:txBody>
      </p:sp>
      <p:grpSp>
        <p:nvGrpSpPr>
          <p:cNvPr id="33" name="组合 32"/>
          <p:cNvGrpSpPr>
            <a:grpSpLocks noChangeAspect="1"/>
          </p:cNvGrpSpPr>
          <p:nvPr/>
        </p:nvGrpSpPr>
        <p:grpSpPr>
          <a:xfrm>
            <a:off x="330916" y="199584"/>
            <a:ext cx="310767" cy="266579"/>
            <a:chOff x="5084763" y="971548"/>
            <a:chExt cx="323865" cy="277813"/>
          </a:xfrm>
          <a:solidFill>
            <a:schemeClr val="bg1"/>
          </a:solidFill>
        </p:grpSpPr>
        <p:sp>
          <p:nvSpPr>
            <p:cNvPr id="34" name="Freeform 301"/>
            <p:cNvSpPr>
              <a:spLocks noEditPoints="1"/>
            </p:cNvSpPr>
            <p:nvPr/>
          </p:nvSpPr>
          <p:spPr bwMode="auto">
            <a:xfrm>
              <a:off x="5191140" y="1031873"/>
              <a:ext cx="217488" cy="217488"/>
            </a:xfrm>
            <a:custGeom>
              <a:avLst/>
              <a:gdLst>
                <a:gd name="T0" fmla="*/ 6 w 58"/>
                <a:gd name="T1" fmla="*/ 14 h 58"/>
                <a:gd name="T2" fmla="*/ 7 w 58"/>
                <a:gd name="T3" fmla="*/ 19 h 58"/>
                <a:gd name="T4" fmla="*/ 4 w 58"/>
                <a:gd name="T5" fmla="*/ 20 h 58"/>
                <a:gd name="T6" fmla="*/ 0 w 58"/>
                <a:gd name="T7" fmla="*/ 23 h 58"/>
                <a:gd name="T8" fmla="*/ 2 w 58"/>
                <a:gd name="T9" fmla="*/ 27 h 58"/>
                <a:gd name="T10" fmla="*/ 5 w 58"/>
                <a:gd name="T11" fmla="*/ 31 h 58"/>
                <a:gd name="T12" fmla="*/ 2 w 58"/>
                <a:gd name="T13" fmla="*/ 34 h 58"/>
                <a:gd name="T14" fmla="*/ 1 w 58"/>
                <a:gd name="T15" fmla="*/ 38 h 58"/>
                <a:gd name="T16" fmla="*/ 5 w 58"/>
                <a:gd name="T17" fmla="*/ 41 h 58"/>
                <a:gd name="T18" fmla="*/ 8 w 58"/>
                <a:gd name="T19" fmla="*/ 42 h 58"/>
                <a:gd name="T20" fmla="*/ 8 w 58"/>
                <a:gd name="T21" fmla="*/ 46 h 58"/>
                <a:gd name="T22" fmla="*/ 9 w 58"/>
                <a:gd name="T23" fmla="*/ 51 h 58"/>
                <a:gd name="T24" fmla="*/ 14 w 58"/>
                <a:gd name="T25" fmla="*/ 51 h 58"/>
                <a:gd name="T26" fmla="*/ 18 w 58"/>
                <a:gd name="T27" fmla="*/ 51 h 58"/>
                <a:gd name="T28" fmla="*/ 19 w 58"/>
                <a:gd name="T29" fmla="*/ 54 h 58"/>
                <a:gd name="T30" fmla="*/ 22 w 58"/>
                <a:gd name="T31" fmla="*/ 58 h 58"/>
                <a:gd name="T32" fmla="*/ 27 w 58"/>
                <a:gd name="T33" fmla="*/ 56 h 58"/>
                <a:gd name="T34" fmla="*/ 31 w 58"/>
                <a:gd name="T35" fmla="*/ 53 h 58"/>
                <a:gd name="T36" fmla="*/ 33 w 58"/>
                <a:gd name="T37" fmla="*/ 56 h 58"/>
                <a:gd name="T38" fmla="*/ 38 w 58"/>
                <a:gd name="T39" fmla="*/ 57 h 58"/>
                <a:gd name="T40" fmla="*/ 40 w 58"/>
                <a:gd name="T41" fmla="*/ 53 h 58"/>
                <a:gd name="T42" fmla="*/ 42 w 58"/>
                <a:gd name="T43" fmla="*/ 49 h 58"/>
                <a:gd name="T44" fmla="*/ 46 w 58"/>
                <a:gd name="T45" fmla="*/ 50 h 58"/>
                <a:gd name="T46" fmla="*/ 50 w 58"/>
                <a:gd name="T47" fmla="*/ 49 h 58"/>
                <a:gd name="T48" fmla="*/ 51 w 58"/>
                <a:gd name="T49" fmla="*/ 44 h 58"/>
                <a:gd name="T50" fmla="*/ 50 w 58"/>
                <a:gd name="T51" fmla="*/ 40 h 58"/>
                <a:gd name="T52" fmla="*/ 54 w 58"/>
                <a:gd name="T53" fmla="*/ 39 h 58"/>
                <a:gd name="T54" fmla="*/ 57 w 58"/>
                <a:gd name="T55" fmla="*/ 35 h 58"/>
                <a:gd name="T56" fmla="*/ 55 w 58"/>
                <a:gd name="T57" fmla="*/ 31 h 58"/>
                <a:gd name="T58" fmla="*/ 52 w 58"/>
                <a:gd name="T59" fmla="*/ 27 h 58"/>
                <a:gd name="T60" fmla="*/ 55 w 58"/>
                <a:gd name="T61" fmla="*/ 25 h 58"/>
                <a:gd name="T62" fmla="*/ 56 w 58"/>
                <a:gd name="T63" fmla="*/ 20 h 58"/>
                <a:gd name="T64" fmla="*/ 53 w 58"/>
                <a:gd name="T65" fmla="*/ 18 h 58"/>
                <a:gd name="T66" fmla="*/ 48 w 58"/>
                <a:gd name="T67" fmla="*/ 16 h 58"/>
                <a:gd name="T68" fmla="*/ 49 w 58"/>
                <a:gd name="T69" fmla="*/ 12 h 58"/>
                <a:gd name="T70" fmla="*/ 48 w 58"/>
                <a:gd name="T71" fmla="*/ 8 h 58"/>
                <a:gd name="T72" fmla="*/ 44 w 58"/>
                <a:gd name="T73" fmla="*/ 7 h 58"/>
                <a:gd name="T74" fmla="*/ 39 w 58"/>
                <a:gd name="T75" fmla="*/ 8 h 58"/>
                <a:gd name="T76" fmla="*/ 38 w 58"/>
                <a:gd name="T77" fmla="*/ 4 h 58"/>
                <a:gd name="T78" fmla="*/ 35 w 58"/>
                <a:gd name="T79" fmla="*/ 1 h 58"/>
                <a:gd name="T80" fmla="*/ 30 w 58"/>
                <a:gd name="T81" fmla="*/ 3 h 58"/>
                <a:gd name="T82" fmla="*/ 27 w 58"/>
                <a:gd name="T83" fmla="*/ 5 h 58"/>
                <a:gd name="T84" fmla="*/ 24 w 58"/>
                <a:gd name="T85" fmla="*/ 3 h 58"/>
                <a:gd name="T86" fmla="*/ 20 w 58"/>
                <a:gd name="T87" fmla="*/ 1 h 58"/>
                <a:gd name="T88" fmla="*/ 17 w 58"/>
                <a:gd name="T89" fmla="*/ 5 h 58"/>
                <a:gd name="T90" fmla="*/ 15 w 58"/>
                <a:gd name="T91" fmla="*/ 10 h 58"/>
                <a:gd name="T92" fmla="*/ 12 w 58"/>
                <a:gd name="T93" fmla="*/ 9 h 58"/>
                <a:gd name="T94" fmla="*/ 7 w 58"/>
                <a:gd name="T95" fmla="*/ 10 h 58"/>
                <a:gd name="T96" fmla="*/ 6 w 58"/>
                <a:gd name="T97" fmla="*/ 14 h 58"/>
                <a:gd name="T98" fmla="*/ 23 w 58"/>
                <a:gd name="T99" fmla="*/ 13 h 58"/>
                <a:gd name="T100" fmla="*/ 45 w 58"/>
                <a:gd name="T101" fmla="*/ 24 h 58"/>
                <a:gd name="T102" fmla="*/ 34 w 58"/>
                <a:gd name="T103" fmla="*/ 45 h 58"/>
                <a:gd name="T104" fmla="*/ 13 w 58"/>
                <a:gd name="T105" fmla="*/ 34 h 58"/>
                <a:gd name="T106" fmla="*/ 23 w 58"/>
                <a:gd name="T10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8" h="58">
                  <a:moveTo>
                    <a:pt x="6" y="14"/>
                  </a:moveTo>
                  <a:cubicBezTo>
                    <a:pt x="8" y="15"/>
                    <a:pt x="7" y="18"/>
                    <a:pt x="7" y="19"/>
                  </a:cubicBezTo>
                  <a:cubicBezTo>
                    <a:pt x="7" y="20"/>
                    <a:pt x="5" y="20"/>
                    <a:pt x="4" y="20"/>
                  </a:cubicBezTo>
                  <a:cubicBezTo>
                    <a:pt x="2" y="20"/>
                    <a:pt x="0" y="21"/>
                    <a:pt x="0" y="23"/>
                  </a:cubicBezTo>
                  <a:cubicBezTo>
                    <a:pt x="0" y="25"/>
                    <a:pt x="0" y="27"/>
                    <a:pt x="2" y="27"/>
                  </a:cubicBezTo>
                  <a:cubicBezTo>
                    <a:pt x="3" y="28"/>
                    <a:pt x="5" y="30"/>
                    <a:pt x="5" y="31"/>
                  </a:cubicBezTo>
                  <a:cubicBezTo>
                    <a:pt x="5" y="32"/>
                    <a:pt x="4" y="33"/>
                    <a:pt x="2" y="34"/>
                  </a:cubicBezTo>
                  <a:cubicBezTo>
                    <a:pt x="1" y="34"/>
                    <a:pt x="0" y="36"/>
                    <a:pt x="1" y="38"/>
                  </a:cubicBezTo>
                  <a:cubicBezTo>
                    <a:pt x="1" y="40"/>
                    <a:pt x="3" y="42"/>
                    <a:pt x="5" y="41"/>
                  </a:cubicBezTo>
                  <a:cubicBezTo>
                    <a:pt x="6" y="41"/>
                    <a:pt x="8" y="41"/>
                    <a:pt x="8" y="42"/>
                  </a:cubicBezTo>
                  <a:cubicBezTo>
                    <a:pt x="9" y="42"/>
                    <a:pt x="9" y="45"/>
                    <a:pt x="8" y="46"/>
                  </a:cubicBezTo>
                  <a:cubicBezTo>
                    <a:pt x="7" y="47"/>
                    <a:pt x="7" y="50"/>
                    <a:pt x="9" y="51"/>
                  </a:cubicBezTo>
                  <a:cubicBezTo>
                    <a:pt x="11" y="52"/>
                    <a:pt x="13" y="53"/>
                    <a:pt x="14" y="51"/>
                  </a:cubicBezTo>
                  <a:cubicBezTo>
                    <a:pt x="15" y="50"/>
                    <a:pt x="18" y="51"/>
                    <a:pt x="18" y="51"/>
                  </a:cubicBezTo>
                  <a:cubicBezTo>
                    <a:pt x="19" y="51"/>
                    <a:pt x="20" y="53"/>
                    <a:pt x="19" y="54"/>
                  </a:cubicBezTo>
                  <a:cubicBezTo>
                    <a:pt x="19" y="56"/>
                    <a:pt x="20" y="57"/>
                    <a:pt x="22" y="58"/>
                  </a:cubicBezTo>
                  <a:cubicBezTo>
                    <a:pt x="25" y="58"/>
                    <a:pt x="26" y="57"/>
                    <a:pt x="27" y="56"/>
                  </a:cubicBezTo>
                  <a:cubicBezTo>
                    <a:pt x="27" y="54"/>
                    <a:pt x="30" y="53"/>
                    <a:pt x="31" y="53"/>
                  </a:cubicBezTo>
                  <a:cubicBezTo>
                    <a:pt x="31" y="53"/>
                    <a:pt x="33" y="54"/>
                    <a:pt x="33" y="56"/>
                  </a:cubicBezTo>
                  <a:cubicBezTo>
                    <a:pt x="34" y="57"/>
                    <a:pt x="36" y="58"/>
                    <a:pt x="38" y="57"/>
                  </a:cubicBezTo>
                  <a:cubicBezTo>
                    <a:pt x="40" y="57"/>
                    <a:pt x="41" y="55"/>
                    <a:pt x="40" y="53"/>
                  </a:cubicBezTo>
                  <a:cubicBezTo>
                    <a:pt x="40" y="52"/>
                    <a:pt x="42" y="49"/>
                    <a:pt x="42" y="49"/>
                  </a:cubicBezTo>
                  <a:cubicBezTo>
                    <a:pt x="43" y="48"/>
                    <a:pt x="44" y="49"/>
                    <a:pt x="46" y="50"/>
                  </a:cubicBezTo>
                  <a:cubicBezTo>
                    <a:pt x="47" y="51"/>
                    <a:pt x="49" y="51"/>
                    <a:pt x="50" y="49"/>
                  </a:cubicBezTo>
                  <a:cubicBezTo>
                    <a:pt x="52" y="47"/>
                    <a:pt x="52" y="45"/>
                    <a:pt x="51" y="44"/>
                  </a:cubicBezTo>
                  <a:cubicBezTo>
                    <a:pt x="50" y="43"/>
                    <a:pt x="50" y="40"/>
                    <a:pt x="50" y="40"/>
                  </a:cubicBezTo>
                  <a:cubicBezTo>
                    <a:pt x="51" y="39"/>
                    <a:pt x="52" y="38"/>
                    <a:pt x="54" y="39"/>
                  </a:cubicBezTo>
                  <a:cubicBezTo>
                    <a:pt x="55" y="39"/>
                    <a:pt x="57" y="38"/>
                    <a:pt x="57" y="35"/>
                  </a:cubicBezTo>
                  <a:cubicBezTo>
                    <a:pt x="58" y="33"/>
                    <a:pt x="57" y="31"/>
                    <a:pt x="55" y="31"/>
                  </a:cubicBezTo>
                  <a:cubicBezTo>
                    <a:pt x="54" y="31"/>
                    <a:pt x="53" y="28"/>
                    <a:pt x="52" y="27"/>
                  </a:cubicBezTo>
                  <a:cubicBezTo>
                    <a:pt x="52" y="26"/>
                    <a:pt x="54" y="25"/>
                    <a:pt x="55" y="25"/>
                  </a:cubicBezTo>
                  <a:cubicBezTo>
                    <a:pt x="56" y="24"/>
                    <a:pt x="57" y="22"/>
                    <a:pt x="56" y="20"/>
                  </a:cubicBezTo>
                  <a:cubicBezTo>
                    <a:pt x="56" y="18"/>
                    <a:pt x="54" y="17"/>
                    <a:pt x="53" y="18"/>
                  </a:cubicBezTo>
                  <a:cubicBezTo>
                    <a:pt x="51" y="18"/>
                    <a:pt x="49" y="16"/>
                    <a:pt x="48" y="16"/>
                  </a:cubicBezTo>
                  <a:cubicBezTo>
                    <a:pt x="48" y="15"/>
                    <a:pt x="48" y="13"/>
                    <a:pt x="49" y="12"/>
                  </a:cubicBezTo>
                  <a:cubicBezTo>
                    <a:pt x="50" y="11"/>
                    <a:pt x="50" y="9"/>
                    <a:pt x="48" y="8"/>
                  </a:cubicBezTo>
                  <a:cubicBezTo>
                    <a:pt x="47" y="6"/>
                    <a:pt x="45" y="6"/>
                    <a:pt x="44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8" y="7"/>
                    <a:pt x="38" y="6"/>
                    <a:pt x="38" y="4"/>
                  </a:cubicBezTo>
                  <a:cubicBezTo>
                    <a:pt x="38" y="3"/>
                    <a:pt x="37" y="1"/>
                    <a:pt x="35" y="1"/>
                  </a:cubicBezTo>
                  <a:cubicBezTo>
                    <a:pt x="33" y="0"/>
                    <a:pt x="31" y="1"/>
                    <a:pt x="30" y="3"/>
                  </a:cubicBezTo>
                  <a:cubicBezTo>
                    <a:pt x="30" y="4"/>
                    <a:pt x="28" y="5"/>
                    <a:pt x="27" y="5"/>
                  </a:cubicBezTo>
                  <a:cubicBezTo>
                    <a:pt x="26" y="6"/>
                    <a:pt x="25" y="4"/>
                    <a:pt x="24" y="3"/>
                  </a:cubicBezTo>
                  <a:cubicBezTo>
                    <a:pt x="24" y="1"/>
                    <a:pt x="22" y="1"/>
                    <a:pt x="20" y="1"/>
                  </a:cubicBezTo>
                  <a:cubicBezTo>
                    <a:pt x="18" y="2"/>
                    <a:pt x="16" y="4"/>
                    <a:pt x="17" y="5"/>
                  </a:cubicBezTo>
                  <a:cubicBezTo>
                    <a:pt x="17" y="7"/>
                    <a:pt x="16" y="9"/>
                    <a:pt x="15" y="10"/>
                  </a:cubicBezTo>
                  <a:cubicBezTo>
                    <a:pt x="14" y="10"/>
                    <a:pt x="13" y="10"/>
                    <a:pt x="12" y="9"/>
                  </a:cubicBezTo>
                  <a:cubicBezTo>
                    <a:pt x="10" y="8"/>
                    <a:pt x="8" y="8"/>
                    <a:pt x="7" y="10"/>
                  </a:cubicBezTo>
                  <a:cubicBezTo>
                    <a:pt x="6" y="11"/>
                    <a:pt x="5" y="13"/>
                    <a:pt x="6" y="14"/>
                  </a:cubicBezTo>
                  <a:close/>
                  <a:moveTo>
                    <a:pt x="23" y="13"/>
                  </a:moveTo>
                  <a:cubicBezTo>
                    <a:pt x="32" y="10"/>
                    <a:pt x="42" y="15"/>
                    <a:pt x="45" y="24"/>
                  </a:cubicBezTo>
                  <a:cubicBezTo>
                    <a:pt x="47" y="33"/>
                    <a:pt x="43" y="42"/>
                    <a:pt x="34" y="45"/>
                  </a:cubicBezTo>
                  <a:cubicBezTo>
                    <a:pt x="25" y="48"/>
                    <a:pt x="15" y="43"/>
                    <a:pt x="13" y="34"/>
                  </a:cubicBezTo>
                  <a:cubicBezTo>
                    <a:pt x="10" y="26"/>
                    <a:pt x="15" y="16"/>
                    <a:pt x="23" y="1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5" name="Freeform 302"/>
            <p:cNvSpPr>
              <a:spLocks noEditPoints="1"/>
            </p:cNvSpPr>
            <p:nvPr/>
          </p:nvSpPr>
          <p:spPr bwMode="auto">
            <a:xfrm>
              <a:off x="5084781" y="971548"/>
              <a:ext cx="139701" cy="139700"/>
            </a:xfrm>
            <a:custGeom>
              <a:avLst/>
              <a:gdLst>
                <a:gd name="T0" fmla="*/ 4 w 37"/>
                <a:gd name="T1" fmla="*/ 9 h 37"/>
                <a:gd name="T2" fmla="*/ 5 w 37"/>
                <a:gd name="T3" fmla="*/ 12 h 37"/>
                <a:gd name="T4" fmla="*/ 2 w 37"/>
                <a:gd name="T5" fmla="*/ 12 h 37"/>
                <a:gd name="T6" fmla="*/ 0 w 37"/>
                <a:gd name="T7" fmla="*/ 14 h 37"/>
                <a:gd name="T8" fmla="*/ 1 w 37"/>
                <a:gd name="T9" fmla="*/ 17 h 37"/>
                <a:gd name="T10" fmla="*/ 3 w 37"/>
                <a:gd name="T11" fmla="*/ 20 h 37"/>
                <a:gd name="T12" fmla="*/ 2 w 37"/>
                <a:gd name="T13" fmla="*/ 21 h 37"/>
                <a:gd name="T14" fmla="*/ 1 w 37"/>
                <a:gd name="T15" fmla="*/ 24 h 37"/>
                <a:gd name="T16" fmla="*/ 3 w 37"/>
                <a:gd name="T17" fmla="*/ 26 h 37"/>
                <a:gd name="T18" fmla="*/ 5 w 37"/>
                <a:gd name="T19" fmla="*/ 26 h 37"/>
                <a:gd name="T20" fmla="*/ 5 w 37"/>
                <a:gd name="T21" fmla="*/ 29 h 37"/>
                <a:gd name="T22" fmla="*/ 6 w 37"/>
                <a:gd name="T23" fmla="*/ 32 h 37"/>
                <a:gd name="T24" fmla="*/ 9 w 37"/>
                <a:gd name="T25" fmla="*/ 33 h 37"/>
                <a:gd name="T26" fmla="*/ 12 w 37"/>
                <a:gd name="T27" fmla="*/ 32 h 37"/>
                <a:gd name="T28" fmla="*/ 12 w 37"/>
                <a:gd name="T29" fmla="*/ 34 h 37"/>
                <a:gd name="T30" fmla="*/ 15 w 37"/>
                <a:gd name="T31" fmla="*/ 37 h 37"/>
                <a:gd name="T32" fmla="*/ 17 w 37"/>
                <a:gd name="T33" fmla="*/ 35 h 37"/>
                <a:gd name="T34" fmla="*/ 20 w 37"/>
                <a:gd name="T35" fmla="*/ 34 h 37"/>
                <a:gd name="T36" fmla="*/ 21 w 37"/>
                <a:gd name="T37" fmla="*/ 35 h 37"/>
                <a:gd name="T38" fmla="*/ 24 w 37"/>
                <a:gd name="T39" fmla="*/ 36 h 37"/>
                <a:gd name="T40" fmla="*/ 26 w 37"/>
                <a:gd name="T41" fmla="*/ 34 h 37"/>
                <a:gd name="T42" fmla="*/ 27 w 37"/>
                <a:gd name="T43" fmla="*/ 31 h 37"/>
                <a:gd name="T44" fmla="*/ 29 w 37"/>
                <a:gd name="T45" fmla="*/ 32 h 37"/>
                <a:gd name="T46" fmla="*/ 32 w 37"/>
                <a:gd name="T47" fmla="*/ 31 h 37"/>
                <a:gd name="T48" fmla="*/ 33 w 37"/>
                <a:gd name="T49" fmla="*/ 28 h 37"/>
                <a:gd name="T50" fmla="*/ 32 w 37"/>
                <a:gd name="T51" fmla="*/ 25 h 37"/>
                <a:gd name="T52" fmla="*/ 35 w 37"/>
                <a:gd name="T53" fmla="*/ 24 h 37"/>
                <a:gd name="T54" fmla="*/ 37 w 37"/>
                <a:gd name="T55" fmla="*/ 22 h 37"/>
                <a:gd name="T56" fmla="*/ 36 w 37"/>
                <a:gd name="T57" fmla="*/ 19 h 37"/>
                <a:gd name="T58" fmla="*/ 34 w 37"/>
                <a:gd name="T59" fmla="*/ 17 h 37"/>
                <a:gd name="T60" fmla="*/ 35 w 37"/>
                <a:gd name="T61" fmla="*/ 15 h 37"/>
                <a:gd name="T62" fmla="*/ 36 w 37"/>
                <a:gd name="T63" fmla="*/ 12 h 37"/>
                <a:gd name="T64" fmla="*/ 34 w 37"/>
                <a:gd name="T65" fmla="*/ 11 h 37"/>
                <a:gd name="T66" fmla="*/ 31 w 37"/>
                <a:gd name="T67" fmla="*/ 9 h 37"/>
                <a:gd name="T68" fmla="*/ 32 w 37"/>
                <a:gd name="T69" fmla="*/ 7 h 37"/>
                <a:gd name="T70" fmla="*/ 31 w 37"/>
                <a:gd name="T71" fmla="*/ 4 h 37"/>
                <a:gd name="T72" fmla="*/ 28 w 37"/>
                <a:gd name="T73" fmla="*/ 4 h 37"/>
                <a:gd name="T74" fmla="*/ 25 w 37"/>
                <a:gd name="T75" fmla="*/ 4 h 37"/>
                <a:gd name="T76" fmla="*/ 25 w 37"/>
                <a:gd name="T77" fmla="*/ 2 h 37"/>
                <a:gd name="T78" fmla="*/ 22 w 37"/>
                <a:gd name="T79" fmla="*/ 0 h 37"/>
                <a:gd name="T80" fmla="*/ 20 w 37"/>
                <a:gd name="T81" fmla="*/ 1 h 37"/>
                <a:gd name="T82" fmla="*/ 17 w 37"/>
                <a:gd name="T83" fmla="*/ 3 h 37"/>
                <a:gd name="T84" fmla="*/ 16 w 37"/>
                <a:gd name="T85" fmla="*/ 1 h 37"/>
                <a:gd name="T86" fmla="*/ 13 w 37"/>
                <a:gd name="T87" fmla="*/ 0 h 37"/>
                <a:gd name="T88" fmla="*/ 11 w 37"/>
                <a:gd name="T89" fmla="*/ 3 h 37"/>
                <a:gd name="T90" fmla="*/ 10 w 37"/>
                <a:gd name="T91" fmla="*/ 6 h 37"/>
                <a:gd name="T92" fmla="*/ 8 w 37"/>
                <a:gd name="T93" fmla="*/ 5 h 37"/>
                <a:gd name="T94" fmla="*/ 5 w 37"/>
                <a:gd name="T95" fmla="*/ 6 h 37"/>
                <a:gd name="T96" fmla="*/ 4 w 37"/>
                <a:gd name="T97" fmla="*/ 9 h 37"/>
                <a:gd name="T98" fmla="*/ 15 w 37"/>
                <a:gd name="T99" fmla="*/ 8 h 37"/>
                <a:gd name="T100" fmla="*/ 29 w 37"/>
                <a:gd name="T101" fmla="*/ 15 h 37"/>
                <a:gd name="T102" fmla="*/ 22 w 37"/>
                <a:gd name="T103" fmla="*/ 29 h 37"/>
                <a:gd name="T104" fmla="*/ 8 w 37"/>
                <a:gd name="T105" fmla="*/ 22 h 37"/>
                <a:gd name="T106" fmla="*/ 15 w 37"/>
                <a:gd name="T10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" h="37">
                  <a:moveTo>
                    <a:pt x="4" y="9"/>
                  </a:moveTo>
                  <a:cubicBezTo>
                    <a:pt x="5" y="9"/>
                    <a:pt x="5" y="11"/>
                    <a:pt x="5" y="12"/>
                  </a:cubicBezTo>
                  <a:cubicBezTo>
                    <a:pt x="4" y="12"/>
                    <a:pt x="3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16"/>
                    <a:pt x="0" y="17"/>
                    <a:pt x="1" y="17"/>
                  </a:cubicBezTo>
                  <a:cubicBezTo>
                    <a:pt x="2" y="17"/>
                    <a:pt x="3" y="19"/>
                    <a:pt x="3" y="20"/>
                  </a:cubicBezTo>
                  <a:cubicBezTo>
                    <a:pt x="3" y="20"/>
                    <a:pt x="2" y="21"/>
                    <a:pt x="2" y="21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1" y="25"/>
                    <a:pt x="2" y="26"/>
                    <a:pt x="3" y="26"/>
                  </a:cubicBezTo>
                  <a:cubicBezTo>
                    <a:pt x="4" y="26"/>
                    <a:pt x="5" y="26"/>
                    <a:pt x="5" y="26"/>
                  </a:cubicBezTo>
                  <a:cubicBezTo>
                    <a:pt x="6" y="27"/>
                    <a:pt x="6" y="28"/>
                    <a:pt x="5" y="29"/>
                  </a:cubicBezTo>
                  <a:cubicBezTo>
                    <a:pt x="5" y="30"/>
                    <a:pt x="5" y="31"/>
                    <a:pt x="6" y="32"/>
                  </a:cubicBezTo>
                  <a:cubicBezTo>
                    <a:pt x="7" y="33"/>
                    <a:pt x="8" y="33"/>
                    <a:pt x="9" y="33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2" y="32"/>
                    <a:pt x="13" y="33"/>
                    <a:pt x="12" y="34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6" y="37"/>
                    <a:pt x="17" y="36"/>
                    <a:pt x="17" y="35"/>
                  </a:cubicBezTo>
                  <a:cubicBezTo>
                    <a:pt x="18" y="34"/>
                    <a:pt x="19" y="34"/>
                    <a:pt x="20" y="34"/>
                  </a:cubicBezTo>
                  <a:cubicBezTo>
                    <a:pt x="20" y="34"/>
                    <a:pt x="21" y="34"/>
                    <a:pt x="21" y="35"/>
                  </a:cubicBezTo>
                  <a:cubicBezTo>
                    <a:pt x="22" y="36"/>
                    <a:pt x="23" y="37"/>
                    <a:pt x="24" y="36"/>
                  </a:cubicBezTo>
                  <a:cubicBezTo>
                    <a:pt x="26" y="36"/>
                    <a:pt x="26" y="35"/>
                    <a:pt x="26" y="34"/>
                  </a:cubicBezTo>
                  <a:cubicBezTo>
                    <a:pt x="26" y="33"/>
                    <a:pt x="27" y="31"/>
                    <a:pt x="27" y="31"/>
                  </a:cubicBezTo>
                  <a:cubicBezTo>
                    <a:pt x="28" y="31"/>
                    <a:pt x="29" y="31"/>
                    <a:pt x="29" y="32"/>
                  </a:cubicBezTo>
                  <a:cubicBezTo>
                    <a:pt x="30" y="32"/>
                    <a:pt x="32" y="32"/>
                    <a:pt x="32" y="31"/>
                  </a:cubicBezTo>
                  <a:cubicBezTo>
                    <a:pt x="33" y="30"/>
                    <a:pt x="34" y="28"/>
                    <a:pt x="33" y="28"/>
                  </a:cubicBezTo>
                  <a:cubicBezTo>
                    <a:pt x="32" y="27"/>
                    <a:pt x="32" y="25"/>
                    <a:pt x="32" y="25"/>
                  </a:cubicBezTo>
                  <a:cubicBezTo>
                    <a:pt x="33" y="24"/>
                    <a:pt x="34" y="24"/>
                    <a:pt x="35" y="24"/>
                  </a:cubicBezTo>
                  <a:cubicBezTo>
                    <a:pt x="36" y="24"/>
                    <a:pt x="37" y="24"/>
                    <a:pt x="37" y="22"/>
                  </a:cubicBezTo>
                  <a:cubicBezTo>
                    <a:pt x="37" y="21"/>
                    <a:pt x="37" y="20"/>
                    <a:pt x="36" y="19"/>
                  </a:cubicBezTo>
                  <a:cubicBezTo>
                    <a:pt x="35" y="19"/>
                    <a:pt x="34" y="18"/>
                    <a:pt x="34" y="17"/>
                  </a:cubicBezTo>
                  <a:cubicBezTo>
                    <a:pt x="34" y="16"/>
                    <a:pt x="35" y="16"/>
                    <a:pt x="35" y="15"/>
                  </a:cubicBezTo>
                  <a:cubicBezTo>
                    <a:pt x="36" y="15"/>
                    <a:pt x="37" y="14"/>
                    <a:pt x="36" y="12"/>
                  </a:cubicBezTo>
                  <a:cubicBezTo>
                    <a:pt x="36" y="11"/>
                    <a:pt x="35" y="10"/>
                    <a:pt x="34" y="11"/>
                  </a:cubicBezTo>
                  <a:cubicBezTo>
                    <a:pt x="33" y="11"/>
                    <a:pt x="31" y="10"/>
                    <a:pt x="31" y="9"/>
                  </a:cubicBezTo>
                  <a:cubicBezTo>
                    <a:pt x="31" y="9"/>
                    <a:pt x="31" y="8"/>
                    <a:pt x="32" y="7"/>
                  </a:cubicBezTo>
                  <a:cubicBezTo>
                    <a:pt x="32" y="7"/>
                    <a:pt x="32" y="5"/>
                    <a:pt x="31" y="4"/>
                  </a:cubicBezTo>
                  <a:cubicBezTo>
                    <a:pt x="30" y="3"/>
                    <a:pt x="29" y="3"/>
                    <a:pt x="28" y="4"/>
                  </a:cubicBezTo>
                  <a:cubicBezTo>
                    <a:pt x="27" y="5"/>
                    <a:pt x="26" y="5"/>
                    <a:pt x="25" y="4"/>
                  </a:cubicBezTo>
                  <a:cubicBezTo>
                    <a:pt x="25" y="4"/>
                    <a:pt x="24" y="3"/>
                    <a:pt x="25" y="2"/>
                  </a:cubicBezTo>
                  <a:cubicBezTo>
                    <a:pt x="25" y="1"/>
                    <a:pt x="24" y="0"/>
                    <a:pt x="22" y="0"/>
                  </a:cubicBezTo>
                  <a:cubicBezTo>
                    <a:pt x="21" y="0"/>
                    <a:pt x="20" y="0"/>
                    <a:pt x="20" y="1"/>
                  </a:cubicBezTo>
                  <a:cubicBezTo>
                    <a:pt x="19" y="2"/>
                    <a:pt x="18" y="3"/>
                    <a:pt x="17" y="3"/>
                  </a:cubicBezTo>
                  <a:cubicBezTo>
                    <a:pt x="17" y="3"/>
                    <a:pt x="16" y="2"/>
                    <a:pt x="16" y="1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1"/>
                    <a:pt x="11" y="2"/>
                    <a:pt x="11" y="3"/>
                  </a:cubicBezTo>
                  <a:cubicBezTo>
                    <a:pt x="11" y="4"/>
                    <a:pt x="10" y="5"/>
                    <a:pt x="10" y="6"/>
                  </a:cubicBezTo>
                  <a:cubicBezTo>
                    <a:pt x="9" y="6"/>
                    <a:pt x="8" y="6"/>
                    <a:pt x="8" y="5"/>
                  </a:cubicBezTo>
                  <a:cubicBezTo>
                    <a:pt x="7" y="4"/>
                    <a:pt x="5" y="5"/>
                    <a:pt x="5" y="6"/>
                  </a:cubicBezTo>
                  <a:cubicBezTo>
                    <a:pt x="4" y="7"/>
                    <a:pt x="3" y="8"/>
                    <a:pt x="4" y="9"/>
                  </a:cubicBezTo>
                  <a:close/>
                  <a:moveTo>
                    <a:pt x="15" y="8"/>
                  </a:moveTo>
                  <a:cubicBezTo>
                    <a:pt x="21" y="6"/>
                    <a:pt x="27" y="9"/>
                    <a:pt x="29" y="15"/>
                  </a:cubicBezTo>
                  <a:cubicBezTo>
                    <a:pt x="31" y="21"/>
                    <a:pt x="27" y="27"/>
                    <a:pt x="22" y="29"/>
                  </a:cubicBezTo>
                  <a:cubicBezTo>
                    <a:pt x="16" y="30"/>
                    <a:pt x="10" y="27"/>
                    <a:pt x="8" y="22"/>
                  </a:cubicBezTo>
                  <a:cubicBezTo>
                    <a:pt x="6" y="16"/>
                    <a:pt x="10" y="10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6" name="Freeform 303"/>
            <p:cNvSpPr>
              <a:spLocks noEditPoints="1"/>
            </p:cNvSpPr>
            <p:nvPr/>
          </p:nvSpPr>
          <p:spPr bwMode="auto">
            <a:xfrm>
              <a:off x="5084763" y="1111250"/>
              <a:ext cx="109538" cy="104775"/>
            </a:xfrm>
            <a:custGeom>
              <a:avLst/>
              <a:gdLst>
                <a:gd name="T0" fmla="*/ 3 w 29"/>
                <a:gd name="T1" fmla="*/ 7 h 28"/>
                <a:gd name="T2" fmla="*/ 4 w 29"/>
                <a:gd name="T3" fmla="*/ 9 h 28"/>
                <a:gd name="T4" fmla="*/ 2 w 29"/>
                <a:gd name="T5" fmla="*/ 9 h 28"/>
                <a:gd name="T6" fmla="*/ 0 w 29"/>
                <a:gd name="T7" fmla="*/ 11 h 28"/>
                <a:gd name="T8" fmla="*/ 1 w 29"/>
                <a:gd name="T9" fmla="*/ 13 h 28"/>
                <a:gd name="T10" fmla="*/ 3 w 29"/>
                <a:gd name="T11" fmla="*/ 15 h 28"/>
                <a:gd name="T12" fmla="*/ 1 w 29"/>
                <a:gd name="T13" fmla="*/ 16 h 28"/>
                <a:gd name="T14" fmla="*/ 1 w 29"/>
                <a:gd name="T15" fmla="*/ 19 h 28"/>
                <a:gd name="T16" fmla="*/ 3 w 29"/>
                <a:gd name="T17" fmla="*/ 20 h 28"/>
                <a:gd name="T18" fmla="*/ 4 w 29"/>
                <a:gd name="T19" fmla="*/ 20 h 28"/>
                <a:gd name="T20" fmla="*/ 4 w 29"/>
                <a:gd name="T21" fmla="*/ 23 h 28"/>
                <a:gd name="T22" fmla="*/ 5 w 29"/>
                <a:gd name="T23" fmla="*/ 25 h 28"/>
                <a:gd name="T24" fmla="*/ 7 w 29"/>
                <a:gd name="T25" fmla="*/ 25 h 28"/>
                <a:gd name="T26" fmla="*/ 9 w 29"/>
                <a:gd name="T27" fmla="*/ 25 h 28"/>
                <a:gd name="T28" fmla="*/ 10 w 29"/>
                <a:gd name="T29" fmla="*/ 27 h 28"/>
                <a:gd name="T30" fmla="*/ 11 w 29"/>
                <a:gd name="T31" fmla="*/ 28 h 28"/>
                <a:gd name="T32" fmla="*/ 13 w 29"/>
                <a:gd name="T33" fmla="*/ 27 h 28"/>
                <a:gd name="T34" fmla="*/ 15 w 29"/>
                <a:gd name="T35" fmla="*/ 26 h 28"/>
                <a:gd name="T36" fmla="*/ 17 w 29"/>
                <a:gd name="T37" fmla="*/ 27 h 28"/>
                <a:gd name="T38" fmla="*/ 19 w 29"/>
                <a:gd name="T39" fmla="*/ 28 h 28"/>
                <a:gd name="T40" fmla="*/ 20 w 29"/>
                <a:gd name="T41" fmla="*/ 26 h 28"/>
                <a:gd name="T42" fmla="*/ 21 w 29"/>
                <a:gd name="T43" fmla="*/ 24 h 28"/>
                <a:gd name="T44" fmla="*/ 23 w 29"/>
                <a:gd name="T45" fmla="*/ 24 h 28"/>
                <a:gd name="T46" fmla="*/ 25 w 29"/>
                <a:gd name="T47" fmla="*/ 24 h 28"/>
                <a:gd name="T48" fmla="*/ 25 w 29"/>
                <a:gd name="T49" fmla="*/ 21 h 28"/>
                <a:gd name="T50" fmla="*/ 25 w 29"/>
                <a:gd name="T51" fmla="*/ 19 h 28"/>
                <a:gd name="T52" fmla="*/ 27 w 29"/>
                <a:gd name="T53" fmla="*/ 19 h 28"/>
                <a:gd name="T54" fmla="*/ 29 w 29"/>
                <a:gd name="T55" fmla="*/ 17 h 28"/>
                <a:gd name="T56" fmla="*/ 28 w 29"/>
                <a:gd name="T57" fmla="*/ 15 h 28"/>
                <a:gd name="T58" fmla="*/ 26 w 29"/>
                <a:gd name="T59" fmla="*/ 13 h 28"/>
                <a:gd name="T60" fmla="*/ 27 w 29"/>
                <a:gd name="T61" fmla="*/ 12 h 28"/>
                <a:gd name="T62" fmla="*/ 28 w 29"/>
                <a:gd name="T63" fmla="*/ 10 h 28"/>
                <a:gd name="T64" fmla="*/ 26 w 29"/>
                <a:gd name="T65" fmla="*/ 8 h 28"/>
                <a:gd name="T66" fmla="*/ 24 w 29"/>
                <a:gd name="T67" fmla="*/ 7 h 28"/>
                <a:gd name="T68" fmla="*/ 25 w 29"/>
                <a:gd name="T69" fmla="*/ 6 h 28"/>
                <a:gd name="T70" fmla="*/ 24 w 29"/>
                <a:gd name="T71" fmla="*/ 3 h 28"/>
                <a:gd name="T72" fmla="*/ 22 w 29"/>
                <a:gd name="T73" fmla="*/ 3 h 28"/>
                <a:gd name="T74" fmla="*/ 19 w 29"/>
                <a:gd name="T75" fmla="*/ 3 h 28"/>
                <a:gd name="T76" fmla="*/ 19 w 29"/>
                <a:gd name="T77" fmla="*/ 2 h 28"/>
                <a:gd name="T78" fmla="*/ 17 w 29"/>
                <a:gd name="T79" fmla="*/ 0 h 28"/>
                <a:gd name="T80" fmla="*/ 15 w 29"/>
                <a:gd name="T81" fmla="*/ 1 h 28"/>
                <a:gd name="T82" fmla="*/ 13 w 29"/>
                <a:gd name="T83" fmla="*/ 2 h 28"/>
                <a:gd name="T84" fmla="*/ 12 w 29"/>
                <a:gd name="T85" fmla="*/ 1 h 28"/>
                <a:gd name="T86" fmla="*/ 10 w 29"/>
                <a:gd name="T87" fmla="*/ 0 h 28"/>
                <a:gd name="T88" fmla="*/ 9 w 29"/>
                <a:gd name="T89" fmla="*/ 2 h 28"/>
                <a:gd name="T90" fmla="*/ 8 w 29"/>
                <a:gd name="T91" fmla="*/ 4 h 28"/>
                <a:gd name="T92" fmla="*/ 6 w 29"/>
                <a:gd name="T93" fmla="*/ 4 h 28"/>
                <a:gd name="T94" fmla="*/ 4 w 29"/>
                <a:gd name="T95" fmla="*/ 4 h 28"/>
                <a:gd name="T96" fmla="*/ 3 w 29"/>
                <a:gd name="T97" fmla="*/ 7 h 28"/>
                <a:gd name="T98" fmla="*/ 12 w 29"/>
                <a:gd name="T99" fmla="*/ 6 h 28"/>
                <a:gd name="T100" fmla="*/ 22 w 29"/>
                <a:gd name="T101" fmla="*/ 12 h 28"/>
                <a:gd name="T102" fmla="*/ 17 w 29"/>
                <a:gd name="T103" fmla="*/ 22 h 28"/>
                <a:gd name="T104" fmla="*/ 6 w 29"/>
                <a:gd name="T105" fmla="*/ 17 h 28"/>
                <a:gd name="T106" fmla="*/ 12 w 29"/>
                <a:gd name="T10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" h="28">
                  <a:moveTo>
                    <a:pt x="3" y="7"/>
                  </a:moveTo>
                  <a:cubicBezTo>
                    <a:pt x="4" y="7"/>
                    <a:pt x="4" y="9"/>
                    <a:pt x="4" y="9"/>
                  </a:cubicBezTo>
                  <a:cubicBezTo>
                    <a:pt x="4" y="9"/>
                    <a:pt x="3" y="10"/>
                    <a:pt x="2" y="9"/>
                  </a:cubicBezTo>
                  <a:cubicBezTo>
                    <a:pt x="1" y="9"/>
                    <a:pt x="0" y="10"/>
                    <a:pt x="0" y="11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2" y="13"/>
                    <a:pt x="3" y="15"/>
                    <a:pt x="3" y="15"/>
                  </a:cubicBezTo>
                  <a:cubicBezTo>
                    <a:pt x="3" y="16"/>
                    <a:pt x="2" y="16"/>
                    <a:pt x="1" y="16"/>
                  </a:cubicBezTo>
                  <a:cubicBezTo>
                    <a:pt x="1" y="17"/>
                    <a:pt x="0" y="18"/>
                    <a:pt x="1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3" y="20"/>
                    <a:pt x="4" y="20"/>
                    <a:pt x="4" y="20"/>
                  </a:cubicBezTo>
                  <a:cubicBezTo>
                    <a:pt x="4" y="21"/>
                    <a:pt x="5" y="22"/>
                    <a:pt x="4" y="23"/>
                  </a:cubicBezTo>
                  <a:cubicBezTo>
                    <a:pt x="4" y="23"/>
                    <a:pt x="4" y="24"/>
                    <a:pt x="5" y="25"/>
                  </a:cubicBezTo>
                  <a:cubicBezTo>
                    <a:pt x="5" y="26"/>
                    <a:pt x="7" y="26"/>
                    <a:pt x="7" y="25"/>
                  </a:cubicBezTo>
                  <a:cubicBezTo>
                    <a:pt x="8" y="25"/>
                    <a:pt x="9" y="25"/>
                    <a:pt x="9" y="25"/>
                  </a:cubicBezTo>
                  <a:cubicBezTo>
                    <a:pt x="10" y="25"/>
                    <a:pt x="10" y="26"/>
                    <a:pt x="10" y="27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2" y="28"/>
                    <a:pt x="13" y="28"/>
                    <a:pt x="13" y="27"/>
                  </a:cubicBezTo>
                  <a:cubicBezTo>
                    <a:pt x="14" y="27"/>
                    <a:pt x="15" y="26"/>
                    <a:pt x="15" y="26"/>
                  </a:cubicBezTo>
                  <a:cubicBezTo>
                    <a:pt x="16" y="26"/>
                    <a:pt x="16" y="26"/>
                    <a:pt x="17" y="27"/>
                  </a:cubicBezTo>
                  <a:cubicBezTo>
                    <a:pt x="17" y="28"/>
                    <a:pt x="18" y="28"/>
                    <a:pt x="19" y="28"/>
                  </a:cubicBezTo>
                  <a:cubicBezTo>
                    <a:pt x="20" y="28"/>
                    <a:pt x="20" y="27"/>
                    <a:pt x="20" y="26"/>
                  </a:cubicBezTo>
                  <a:cubicBezTo>
                    <a:pt x="20" y="25"/>
                    <a:pt x="21" y="24"/>
                    <a:pt x="21" y="24"/>
                  </a:cubicBezTo>
                  <a:cubicBezTo>
                    <a:pt x="21" y="24"/>
                    <a:pt x="22" y="24"/>
                    <a:pt x="23" y="24"/>
                  </a:cubicBezTo>
                  <a:cubicBezTo>
                    <a:pt x="23" y="25"/>
                    <a:pt x="24" y="25"/>
                    <a:pt x="25" y="24"/>
                  </a:cubicBezTo>
                  <a:cubicBezTo>
                    <a:pt x="26" y="23"/>
                    <a:pt x="26" y="22"/>
                    <a:pt x="25" y="21"/>
                  </a:cubicBezTo>
                  <a:cubicBezTo>
                    <a:pt x="25" y="21"/>
                    <a:pt x="25" y="20"/>
                    <a:pt x="25" y="19"/>
                  </a:cubicBezTo>
                  <a:cubicBezTo>
                    <a:pt x="25" y="19"/>
                    <a:pt x="26" y="19"/>
                    <a:pt x="27" y="19"/>
                  </a:cubicBezTo>
                  <a:cubicBezTo>
                    <a:pt x="28" y="19"/>
                    <a:pt x="28" y="18"/>
                    <a:pt x="29" y="17"/>
                  </a:cubicBezTo>
                  <a:cubicBezTo>
                    <a:pt x="29" y="16"/>
                    <a:pt x="28" y="15"/>
                    <a:pt x="28" y="15"/>
                  </a:cubicBezTo>
                  <a:cubicBezTo>
                    <a:pt x="27" y="15"/>
                    <a:pt x="26" y="14"/>
                    <a:pt x="26" y="13"/>
                  </a:cubicBezTo>
                  <a:cubicBezTo>
                    <a:pt x="26" y="13"/>
                    <a:pt x="27" y="12"/>
                    <a:pt x="27" y="12"/>
                  </a:cubicBezTo>
                  <a:cubicBezTo>
                    <a:pt x="28" y="12"/>
                    <a:pt x="28" y="11"/>
                    <a:pt x="28" y="10"/>
                  </a:cubicBezTo>
                  <a:cubicBezTo>
                    <a:pt x="28" y="9"/>
                    <a:pt x="27" y="8"/>
                    <a:pt x="26" y="8"/>
                  </a:cubicBezTo>
                  <a:cubicBezTo>
                    <a:pt x="26" y="9"/>
                    <a:pt x="24" y="8"/>
                    <a:pt x="24" y="7"/>
                  </a:cubicBezTo>
                  <a:cubicBezTo>
                    <a:pt x="24" y="7"/>
                    <a:pt x="24" y="6"/>
                    <a:pt x="25" y="6"/>
                  </a:cubicBezTo>
                  <a:cubicBezTo>
                    <a:pt x="25" y="5"/>
                    <a:pt x="25" y="4"/>
                    <a:pt x="24" y="3"/>
                  </a:cubicBezTo>
                  <a:cubicBezTo>
                    <a:pt x="23" y="3"/>
                    <a:pt x="22" y="3"/>
                    <a:pt x="22" y="3"/>
                  </a:cubicBezTo>
                  <a:cubicBezTo>
                    <a:pt x="21" y="4"/>
                    <a:pt x="20" y="4"/>
                    <a:pt x="19" y="3"/>
                  </a:cubicBezTo>
                  <a:cubicBezTo>
                    <a:pt x="19" y="3"/>
                    <a:pt x="19" y="2"/>
                    <a:pt x="19" y="2"/>
                  </a:cubicBezTo>
                  <a:cubicBezTo>
                    <a:pt x="19" y="1"/>
                    <a:pt x="18" y="0"/>
                    <a:pt x="17" y="0"/>
                  </a:cubicBezTo>
                  <a:cubicBezTo>
                    <a:pt x="16" y="0"/>
                    <a:pt x="15" y="0"/>
                    <a:pt x="15" y="1"/>
                  </a:cubicBezTo>
                  <a:cubicBezTo>
                    <a:pt x="15" y="2"/>
                    <a:pt x="14" y="2"/>
                    <a:pt x="13" y="2"/>
                  </a:cubicBezTo>
                  <a:cubicBezTo>
                    <a:pt x="13" y="2"/>
                    <a:pt x="12" y="2"/>
                    <a:pt x="12" y="1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9" y="1"/>
                    <a:pt x="8" y="2"/>
                    <a:pt x="9" y="2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5"/>
                    <a:pt x="7" y="4"/>
                    <a:pt x="6" y="4"/>
                  </a:cubicBezTo>
                  <a:cubicBezTo>
                    <a:pt x="5" y="3"/>
                    <a:pt x="4" y="4"/>
                    <a:pt x="4" y="4"/>
                  </a:cubicBezTo>
                  <a:cubicBezTo>
                    <a:pt x="3" y="5"/>
                    <a:pt x="3" y="6"/>
                    <a:pt x="3" y="7"/>
                  </a:cubicBezTo>
                  <a:close/>
                  <a:moveTo>
                    <a:pt x="12" y="6"/>
                  </a:moveTo>
                  <a:cubicBezTo>
                    <a:pt x="16" y="5"/>
                    <a:pt x="21" y="7"/>
                    <a:pt x="22" y="12"/>
                  </a:cubicBezTo>
                  <a:cubicBezTo>
                    <a:pt x="24" y="16"/>
                    <a:pt x="21" y="21"/>
                    <a:pt x="17" y="22"/>
                  </a:cubicBezTo>
                  <a:cubicBezTo>
                    <a:pt x="13" y="23"/>
                    <a:pt x="8" y="21"/>
                    <a:pt x="6" y="17"/>
                  </a:cubicBezTo>
                  <a:cubicBezTo>
                    <a:pt x="5" y="12"/>
                    <a:pt x="7" y="8"/>
                    <a:pt x="12" y="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5" name="文本框 9">
            <a:extLst>
              <a:ext uri="{FF2B5EF4-FFF2-40B4-BE49-F238E27FC236}">
                <a16:creationId xmlns:a16="http://schemas.microsoft.com/office/drawing/2014/main" id="{86AE71F3-062D-DD86-B63E-C5B37A027DD2}"/>
              </a:ext>
            </a:extLst>
          </p:cNvPr>
          <p:cNvSpPr txBox="1"/>
          <p:nvPr/>
        </p:nvSpPr>
        <p:spPr>
          <a:xfrm>
            <a:off x="309942" y="916875"/>
            <a:ext cx="4669449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en-US" altLang="zh-CN" sz="32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altLang="zh-CN" sz="3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zh-CN" sz="3200" kern="1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巡线算法</a:t>
            </a:r>
            <a:r>
              <a:rPr lang="zh-CN" altLang="en-US" sz="3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3200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5A66D7B-8864-EFC6-A73F-BD9A5F1B3D98}"/>
              </a:ext>
            </a:extLst>
          </p:cNvPr>
          <p:cNvSpPr txBox="1"/>
          <p:nvPr/>
        </p:nvSpPr>
        <p:spPr>
          <a:xfrm>
            <a:off x="723070" y="5234924"/>
            <a:ext cx="11308406" cy="148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zh-CN" altLang="zh-CN" sz="3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调用所有模块，实现</a:t>
            </a:r>
            <a:r>
              <a:rPr lang="zh-CN" altLang="en-US" sz="32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巡线</a:t>
            </a:r>
            <a:r>
              <a:rPr lang="zh-CN" altLang="zh-CN" sz="3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功能，</a:t>
            </a:r>
            <a:r>
              <a:rPr lang="zh-CN" altLang="en-US" sz="3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根据路况控制运行速度和方向，</a:t>
            </a:r>
            <a:r>
              <a:rPr lang="zh-CN" altLang="zh-CN" sz="3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尽可能提升速度和准确</a:t>
            </a:r>
            <a:r>
              <a:rPr lang="zh-CN" altLang="en-US" sz="3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度</a:t>
            </a:r>
            <a:r>
              <a:rPr lang="zh-CN" altLang="zh-CN" sz="3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58508F5-17C0-DA1A-35A0-D3DAF8E30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603" y="1988840"/>
            <a:ext cx="5491203" cy="196692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1A648C8-ABAC-7177-42BC-5D3C42357D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003" y="1912260"/>
            <a:ext cx="4300569" cy="265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44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业务流程</a:t>
            </a:r>
          </a:p>
        </p:txBody>
      </p:sp>
      <p:sp>
        <p:nvSpPr>
          <p:cNvPr id="55" name="六边形 54"/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/>
          <p:nvPr/>
        </p:nvCxnSpPr>
        <p:spPr>
          <a:xfrm>
            <a:off x="841003" y="505764"/>
            <a:ext cx="85718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9412843" y="188639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8" name="矩形 57"/>
          <p:cNvSpPr/>
          <p:nvPr/>
        </p:nvSpPr>
        <p:spPr>
          <a:xfrm>
            <a:off x="10347503" y="187549"/>
            <a:ext cx="1582732" cy="334417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0" name="六边形 59"/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9"/>
          <p:cNvSpPr txBox="1"/>
          <p:nvPr/>
        </p:nvSpPr>
        <p:spPr>
          <a:xfrm>
            <a:off x="9412843" y="221071"/>
            <a:ext cx="93321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第三章</a:t>
            </a:r>
          </a:p>
        </p:txBody>
      </p:sp>
      <p:sp>
        <p:nvSpPr>
          <p:cNvPr id="62" name="文本框 9"/>
          <p:cNvSpPr txBox="1"/>
          <p:nvPr/>
        </p:nvSpPr>
        <p:spPr>
          <a:xfrm>
            <a:off x="10338630" y="213500"/>
            <a:ext cx="158417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系统设计</a:t>
            </a:r>
          </a:p>
        </p:txBody>
      </p:sp>
      <p:grpSp>
        <p:nvGrpSpPr>
          <p:cNvPr id="33" name="组合 32"/>
          <p:cNvGrpSpPr>
            <a:grpSpLocks noChangeAspect="1"/>
          </p:cNvGrpSpPr>
          <p:nvPr/>
        </p:nvGrpSpPr>
        <p:grpSpPr>
          <a:xfrm>
            <a:off x="330916" y="199584"/>
            <a:ext cx="310767" cy="266579"/>
            <a:chOff x="5084763" y="971548"/>
            <a:chExt cx="323865" cy="277813"/>
          </a:xfrm>
          <a:solidFill>
            <a:schemeClr val="bg1"/>
          </a:solidFill>
        </p:grpSpPr>
        <p:sp>
          <p:nvSpPr>
            <p:cNvPr id="34" name="Freeform 301"/>
            <p:cNvSpPr>
              <a:spLocks noEditPoints="1"/>
            </p:cNvSpPr>
            <p:nvPr/>
          </p:nvSpPr>
          <p:spPr bwMode="auto">
            <a:xfrm>
              <a:off x="5191140" y="1031873"/>
              <a:ext cx="217488" cy="217488"/>
            </a:xfrm>
            <a:custGeom>
              <a:avLst/>
              <a:gdLst>
                <a:gd name="T0" fmla="*/ 6 w 58"/>
                <a:gd name="T1" fmla="*/ 14 h 58"/>
                <a:gd name="T2" fmla="*/ 7 w 58"/>
                <a:gd name="T3" fmla="*/ 19 h 58"/>
                <a:gd name="T4" fmla="*/ 4 w 58"/>
                <a:gd name="T5" fmla="*/ 20 h 58"/>
                <a:gd name="T6" fmla="*/ 0 w 58"/>
                <a:gd name="T7" fmla="*/ 23 h 58"/>
                <a:gd name="T8" fmla="*/ 2 w 58"/>
                <a:gd name="T9" fmla="*/ 27 h 58"/>
                <a:gd name="T10" fmla="*/ 5 w 58"/>
                <a:gd name="T11" fmla="*/ 31 h 58"/>
                <a:gd name="T12" fmla="*/ 2 w 58"/>
                <a:gd name="T13" fmla="*/ 34 h 58"/>
                <a:gd name="T14" fmla="*/ 1 w 58"/>
                <a:gd name="T15" fmla="*/ 38 h 58"/>
                <a:gd name="T16" fmla="*/ 5 w 58"/>
                <a:gd name="T17" fmla="*/ 41 h 58"/>
                <a:gd name="T18" fmla="*/ 8 w 58"/>
                <a:gd name="T19" fmla="*/ 42 h 58"/>
                <a:gd name="T20" fmla="*/ 8 w 58"/>
                <a:gd name="T21" fmla="*/ 46 h 58"/>
                <a:gd name="T22" fmla="*/ 9 w 58"/>
                <a:gd name="T23" fmla="*/ 51 h 58"/>
                <a:gd name="T24" fmla="*/ 14 w 58"/>
                <a:gd name="T25" fmla="*/ 51 h 58"/>
                <a:gd name="T26" fmla="*/ 18 w 58"/>
                <a:gd name="T27" fmla="*/ 51 h 58"/>
                <a:gd name="T28" fmla="*/ 19 w 58"/>
                <a:gd name="T29" fmla="*/ 54 h 58"/>
                <a:gd name="T30" fmla="*/ 22 w 58"/>
                <a:gd name="T31" fmla="*/ 58 h 58"/>
                <a:gd name="T32" fmla="*/ 27 w 58"/>
                <a:gd name="T33" fmla="*/ 56 h 58"/>
                <a:gd name="T34" fmla="*/ 31 w 58"/>
                <a:gd name="T35" fmla="*/ 53 h 58"/>
                <a:gd name="T36" fmla="*/ 33 w 58"/>
                <a:gd name="T37" fmla="*/ 56 h 58"/>
                <a:gd name="T38" fmla="*/ 38 w 58"/>
                <a:gd name="T39" fmla="*/ 57 h 58"/>
                <a:gd name="T40" fmla="*/ 40 w 58"/>
                <a:gd name="T41" fmla="*/ 53 h 58"/>
                <a:gd name="T42" fmla="*/ 42 w 58"/>
                <a:gd name="T43" fmla="*/ 49 h 58"/>
                <a:gd name="T44" fmla="*/ 46 w 58"/>
                <a:gd name="T45" fmla="*/ 50 h 58"/>
                <a:gd name="T46" fmla="*/ 50 w 58"/>
                <a:gd name="T47" fmla="*/ 49 h 58"/>
                <a:gd name="T48" fmla="*/ 51 w 58"/>
                <a:gd name="T49" fmla="*/ 44 h 58"/>
                <a:gd name="T50" fmla="*/ 50 w 58"/>
                <a:gd name="T51" fmla="*/ 40 h 58"/>
                <a:gd name="T52" fmla="*/ 54 w 58"/>
                <a:gd name="T53" fmla="*/ 39 h 58"/>
                <a:gd name="T54" fmla="*/ 57 w 58"/>
                <a:gd name="T55" fmla="*/ 35 h 58"/>
                <a:gd name="T56" fmla="*/ 55 w 58"/>
                <a:gd name="T57" fmla="*/ 31 h 58"/>
                <a:gd name="T58" fmla="*/ 52 w 58"/>
                <a:gd name="T59" fmla="*/ 27 h 58"/>
                <a:gd name="T60" fmla="*/ 55 w 58"/>
                <a:gd name="T61" fmla="*/ 25 h 58"/>
                <a:gd name="T62" fmla="*/ 56 w 58"/>
                <a:gd name="T63" fmla="*/ 20 h 58"/>
                <a:gd name="T64" fmla="*/ 53 w 58"/>
                <a:gd name="T65" fmla="*/ 18 h 58"/>
                <a:gd name="T66" fmla="*/ 48 w 58"/>
                <a:gd name="T67" fmla="*/ 16 h 58"/>
                <a:gd name="T68" fmla="*/ 49 w 58"/>
                <a:gd name="T69" fmla="*/ 12 h 58"/>
                <a:gd name="T70" fmla="*/ 48 w 58"/>
                <a:gd name="T71" fmla="*/ 8 h 58"/>
                <a:gd name="T72" fmla="*/ 44 w 58"/>
                <a:gd name="T73" fmla="*/ 7 h 58"/>
                <a:gd name="T74" fmla="*/ 39 w 58"/>
                <a:gd name="T75" fmla="*/ 8 h 58"/>
                <a:gd name="T76" fmla="*/ 38 w 58"/>
                <a:gd name="T77" fmla="*/ 4 h 58"/>
                <a:gd name="T78" fmla="*/ 35 w 58"/>
                <a:gd name="T79" fmla="*/ 1 h 58"/>
                <a:gd name="T80" fmla="*/ 30 w 58"/>
                <a:gd name="T81" fmla="*/ 3 h 58"/>
                <a:gd name="T82" fmla="*/ 27 w 58"/>
                <a:gd name="T83" fmla="*/ 5 h 58"/>
                <a:gd name="T84" fmla="*/ 24 w 58"/>
                <a:gd name="T85" fmla="*/ 3 h 58"/>
                <a:gd name="T86" fmla="*/ 20 w 58"/>
                <a:gd name="T87" fmla="*/ 1 h 58"/>
                <a:gd name="T88" fmla="*/ 17 w 58"/>
                <a:gd name="T89" fmla="*/ 5 h 58"/>
                <a:gd name="T90" fmla="*/ 15 w 58"/>
                <a:gd name="T91" fmla="*/ 10 h 58"/>
                <a:gd name="T92" fmla="*/ 12 w 58"/>
                <a:gd name="T93" fmla="*/ 9 h 58"/>
                <a:gd name="T94" fmla="*/ 7 w 58"/>
                <a:gd name="T95" fmla="*/ 10 h 58"/>
                <a:gd name="T96" fmla="*/ 6 w 58"/>
                <a:gd name="T97" fmla="*/ 14 h 58"/>
                <a:gd name="T98" fmla="*/ 23 w 58"/>
                <a:gd name="T99" fmla="*/ 13 h 58"/>
                <a:gd name="T100" fmla="*/ 45 w 58"/>
                <a:gd name="T101" fmla="*/ 24 h 58"/>
                <a:gd name="T102" fmla="*/ 34 w 58"/>
                <a:gd name="T103" fmla="*/ 45 h 58"/>
                <a:gd name="T104" fmla="*/ 13 w 58"/>
                <a:gd name="T105" fmla="*/ 34 h 58"/>
                <a:gd name="T106" fmla="*/ 23 w 58"/>
                <a:gd name="T10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8" h="58">
                  <a:moveTo>
                    <a:pt x="6" y="14"/>
                  </a:moveTo>
                  <a:cubicBezTo>
                    <a:pt x="8" y="15"/>
                    <a:pt x="7" y="18"/>
                    <a:pt x="7" y="19"/>
                  </a:cubicBezTo>
                  <a:cubicBezTo>
                    <a:pt x="7" y="20"/>
                    <a:pt x="5" y="20"/>
                    <a:pt x="4" y="20"/>
                  </a:cubicBezTo>
                  <a:cubicBezTo>
                    <a:pt x="2" y="20"/>
                    <a:pt x="0" y="21"/>
                    <a:pt x="0" y="23"/>
                  </a:cubicBezTo>
                  <a:cubicBezTo>
                    <a:pt x="0" y="25"/>
                    <a:pt x="0" y="27"/>
                    <a:pt x="2" y="27"/>
                  </a:cubicBezTo>
                  <a:cubicBezTo>
                    <a:pt x="3" y="28"/>
                    <a:pt x="5" y="30"/>
                    <a:pt x="5" y="31"/>
                  </a:cubicBezTo>
                  <a:cubicBezTo>
                    <a:pt x="5" y="32"/>
                    <a:pt x="4" y="33"/>
                    <a:pt x="2" y="34"/>
                  </a:cubicBezTo>
                  <a:cubicBezTo>
                    <a:pt x="1" y="34"/>
                    <a:pt x="0" y="36"/>
                    <a:pt x="1" y="38"/>
                  </a:cubicBezTo>
                  <a:cubicBezTo>
                    <a:pt x="1" y="40"/>
                    <a:pt x="3" y="42"/>
                    <a:pt x="5" y="41"/>
                  </a:cubicBezTo>
                  <a:cubicBezTo>
                    <a:pt x="6" y="41"/>
                    <a:pt x="8" y="41"/>
                    <a:pt x="8" y="42"/>
                  </a:cubicBezTo>
                  <a:cubicBezTo>
                    <a:pt x="9" y="42"/>
                    <a:pt x="9" y="45"/>
                    <a:pt x="8" y="46"/>
                  </a:cubicBezTo>
                  <a:cubicBezTo>
                    <a:pt x="7" y="47"/>
                    <a:pt x="7" y="50"/>
                    <a:pt x="9" y="51"/>
                  </a:cubicBezTo>
                  <a:cubicBezTo>
                    <a:pt x="11" y="52"/>
                    <a:pt x="13" y="53"/>
                    <a:pt x="14" y="51"/>
                  </a:cubicBezTo>
                  <a:cubicBezTo>
                    <a:pt x="15" y="50"/>
                    <a:pt x="18" y="51"/>
                    <a:pt x="18" y="51"/>
                  </a:cubicBezTo>
                  <a:cubicBezTo>
                    <a:pt x="19" y="51"/>
                    <a:pt x="20" y="53"/>
                    <a:pt x="19" y="54"/>
                  </a:cubicBezTo>
                  <a:cubicBezTo>
                    <a:pt x="19" y="56"/>
                    <a:pt x="20" y="57"/>
                    <a:pt x="22" y="58"/>
                  </a:cubicBezTo>
                  <a:cubicBezTo>
                    <a:pt x="25" y="58"/>
                    <a:pt x="26" y="57"/>
                    <a:pt x="27" y="56"/>
                  </a:cubicBezTo>
                  <a:cubicBezTo>
                    <a:pt x="27" y="54"/>
                    <a:pt x="30" y="53"/>
                    <a:pt x="31" y="53"/>
                  </a:cubicBezTo>
                  <a:cubicBezTo>
                    <a:pt x="31" y="53"/>
                    <a:pt x="33" y="54"/>
                    <a:pt x="33" y="56"/>
                  </a:cubicBezTo>
                  <a:cubicBezTo>
                    <a:pt x="34" y="57"/>
                    <a:pt x="36" y="58"/>
                    <a:pt x="38" y="57"/>
                  </a:cubicBezTo>
                  <a:cubicBezTo>
                    <a:pt x="40" y="57"/>
                    <a:pt x="41" y="55"/>
                    <a:pt x="40" y="53"/>
                  </a:cubicBezTo>
                  <a:cubicBezTo>
                    <a:pt x="40" y="52"/>
                    <a:pt x="42" y="49"/>
                    <a:pt x="42" y="49"/>
                  </a:cubicBezTo>
                  <a:cubicBezTo>
                    <a:pt x="43" y="48"/>
                    <a:pt x="44" y="49"/>
                    <a:pt x="46" y="50"/>
                  </a:cubicBezTo>
                  <a:cubicBezTo>
                    <a:pt x="47" y="51"/>
                    <a:pt x="49" y="51"/>
                    <a:pt x="50" y="49"/>
                  </a:cubicBezTo>
                  <a:cubicBezTo>
                    <a:pt x="52" y="47"/>
                    <a:pt x="52" y="45"/>
                    <a:pt x="51" y="44"/>
                  </a:cubicBezTo>
                  <a:cubicBezTo>
                    <a:pt x="50" y="43"/>
                    <a:pt x="50" y="40"/>
                    <a:pt x="50" y="40"/>
                  </a:cubicBezTo>
                  <a:cubicBezTo>
                    <a:pt x="51" y="39"/>
                    <a:pt x="52" y="38"/>
                    <a:pt x="54" y="39"/>
                  </a:cubicBezTo>
                  <a:cubicBezTo>
                    <a:pt x="55" y="39"/>
                    <a:pt x="57" y="38"/>
                    <a:pt x="57" y="35"/>
                  </a:cubicBezTo>
                  <a:cubicBezTo>
                    <a:pt x="58" y="33"/>
                    <a:pt x="57" y="31"/>
                    <a:pt x="55" y="31"/>
                  </a:cubicBezTo>
                  <a:cubicBezTo>
                    <a:pt x="54" y="31"/>
                    <a:pt x="53" y="28"/>
                    <a:pt x="52" y="27"/>
                  </a:cubicBezTo>
                  <a:cubicBezTo>
                    <a:pt x="52" y="26"/>
                    <a:pt x="54" y="25"/>
                    <a:pt x="55" y="25"/>
                  </a:cubicBezTo>
                  <a:cubicBezTo>
                    <a:pt x="56" y="24"/>
                    <a:pt x="57" y="22"/>
                    <a:pt x="56" y="20"/>
                  </a:cubicBezTo>
                  <a:cubicBezTo>
                    <a:pt x="56" y="18"/>
                    <a:pt x="54" y="17"/>
                    <a:pt x="53" y="18"/>
                  </a:cubicBezTo>
                  <a:cubicBezTo>
                    <a:pt x="51" y="18"/>
                    <a:pt x="49" y="16"/>
                    <a:pt x="48" y="16"/>
                  </a:cubicBezTo>
                  <a:cubicBezTo>
                    <a:pt x="48" y="15"/>
                    <a:pt x="48" y="13"/>
                    <a:pt x="49" y="12"/>
                  </a:cubicBezTo>
                  <a:cubicBezTo>
                    <a:pt x="50" y="11"/>
                    <a:pt x="50" y="9"/>
                    <a:pt x="48" y="8"/>
                  </a:cubicBezTo>
                  <a:cubicBezTo>
                    <a:pt x="47" y="6"/>
                    <a:pt x="45" y="6"/>
                    <a:pt x="44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8" y="7"/>
                    <a:pt x="38" y="6"/>
                    <a:pt x="38" y="4"/>
                  </a:cubicBezTo>
                  <a:cubicBezTo>
                    <a:pt x="38" y="3"/>
                    <a:pt x="37" y="1"/>
                    <a:pt x="35" y="1"/>
                  </a:cubicBezTo>
                  <a:cubicBezTo>
                    <a:pt x="33" y="0"/>
                    <a:pt x="31" y="1"/>
                    <a:pt x="30" y="3"/>
                  </a:cubicBezTo>
                  <a:cubicBezTo>
                    <a:pt x="30" y="4"/>
                    <a:pt x="28" y="5"/>
                    <a:pt x="27" y="5"/>
                  </a:cubicBezTo>
                  <a:cubicBezTo>
                    <a:pt x="26" y="6"/>
                    <a:pt x="25" y="4"/>
                    <a:pt x="24" y="3"/>
                  </a:cubicBezTo>
                  <a:cubicBezTo>
                    <a:pt x="24" y="1"/>
                    <a:pt x="22" y="1"/>
                    <a:pt x="20" y="1"/>
                  </a:cubicBezTo>
                  <a:cubicBezTo>
                    <a:pt x="18" y="2"/>
                    <a:pt x="16" y="4"/>
                    <a:pt x="17" y="5"/>
                  </a:cubicBezTo>
                  <a:cubicBezTo>
                    <a:pt x="17" y="7"/>
                    <a:pt x="16" y="9"/>
                    <a:pt x="15" y="10"/>
                  </a:cubicBezTo>
                  <a:cubicBezTo>
                    <a:pt x="14" y="10"/>
                    <a:pt x="13" y="10"/>
                    <a:pt x="12" y="9"/>
                  </a:cubicBezTo>
                  <a:cubicBezTo>
                    <a:pt x="10" y="8"/>
                    <a:pt x="8" y="8"/>
                    <a:pt x="7" y="10"/>
                  </a:cubicBezTo>
                  <a:cubicBezTo>
                    <a:pt x="6" y="11"/>
                    <a:pt x="5" y="13"/>
                    <a:pt x="6" y="14"/>
                  </a:cubicBezTo>
                  <a:close/>
                  <a:moveTo>
                    <a:pt x="23" y="13"/>
                  </a:moveTo>
                  <a:cubicBezTo>
                    <a:pt x="32" y="10"/>
                    <a:pt x="42" y="15"/>
                    <a:pt x="45" y="24"/>
                  </a:cubicBezTo>
                  <a:cubicBezTo>
                    <a:pt x="47" y="33"/>
                    <a:pt x="43" y="42"/>
                    <a:pt x="34" y="45"/>
                  </a:cubicBezTo>
                  <a:cubicBezTo>
                    <a:pt x="25" y="48"/>
                    <a:pt x="15" y="43"/>
                    <a:pt x="13" y="34"/>
                  </a:cubicBezTo>
                  <a:cubicBezTo>
                    <a:pt x="10" y="26"/>
                    <a:pt x="15" y="16"/>
                    <a:pt x="23" y="1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5" name="Freeform 302"/>
            <p:cNvSpPr>
              <a:spLocks noEditPoints="1"/>
            </p:cNvSpPr>
            <p:nvPr/>
          </p:nvSpPr>
          <p:spPr bwMode="auto">
            <a:xfrm>
              <a:off x="5084781" y="971548"/>
              <a:ext cx="139701" cy="139700"/>
            </a:xfrm>
            <a:custGeom>
              <a:avLst/>
              <a:gdLst>
                <a:gd name="T0" fmla="*/ 4 w 37"/>
                <a:gd name="T1" fmla="*/ 9 h 37"/>
                <a:gd name="T2" fmla="*/ 5 w 37"/>
                <a:gd name="T3" fmla="*/ 12 h 37"/>
                <a:gd name="T4" fmla="*/ 2 w 37"/>
                <a:gd name="T5" fmla="*/ 12 h 37"/>
                <a:gd name="T6" fmla="*/ 0 w 37"/>
                <a:gd name="T7" fmla="*/ 14 h 37"/>
                <a:gd name="T8" fmla="*/ 1 w 37"/>
                <a:gd name="T9" fmla="*/ 17 h 37"/>
                <a:gd name="T10" fmla="*/ 3 w 37"/>
                <a:gd name="T11" fmla="*/ 20 h 37"/>
                <a:gd name="T12" fmla="*/ 2 w 37"/>
                <a:gd name="T13" fmla="*/ 21 h 37"/>
                <a:gd name="T14" fmla="*/ 1 w 37"/>
                <a:gd name="T15" fmla="*/ 24 h 37"/>
                <a:gd name="T16" fmla="*/ 3 w 37"/>
                <a:gd name="T17" fmla="*/ 26 h 37"/>
                <a:gd name="T18" fmla="*/ 5 w 37"/>
                <a:gd name="T19" fmla="*/ 26 h 37"/>
                <a:gd name="T20" fmla="*/ 5 w 37"/>
                <a:gd name="T21" fmla="*/ 29 h 37"/>
                <a:gd name="T22" fmla="*/ 6 w 37"/>
                <a:gd name="T23" fmla="*/ 32 h 37"/>
                <a:gd name="T24" fmla="*/ 9 w 37"/>
                <a:gd name="T25" fmla="*/ 33 h 37"/>
                <a:gd name="T26" fmla="*/ 12 w 37"/>
                <a:gd name="T27" fmla="*/ 32 h 37"/>
                <a:gd name="T28" fmla="*/ 12 w 37"/>
                <a:gd name="T29" fmla="*/ 34 h 37"/>
                <a:gd name="T30" fmla="*/ 15 w 37"/>
                <a:gd name="T31" fmla="*/ 37 h 37"/>
                <a:gd name="T32" fmla="*/ 17 w 37"/>
                <a:gd name="T33" fmla="*/ 35 h 37"/>
                <a:gd name="T34" fmla="*/ 20 w 37"/>
                <a:gd name="T35" fmla="*/ 34 h 37"/>
                <a:gd name="T36" fmla="*/ 21 w 37"/>
                <a:gd name="T37" fmla="*/ 35 h 37"/>
                <a:gd name="T38" fmla="*/ 24 w 37"/>
                <a:gd name="T39" fmla="*/ 36 h 37"/>
                <a:gd name="T40" fmla="*/ 26 w 37"/>
                <a:gd name="T41" fmla="*/ 34 h 37"/>
                <a:gd name="T42" fmla="*/ 27 w 37"/>
                <a:gd name="T43" fmla="*/ 31 h 37"/>
                <a:gd name="T44" fmla="*/ 29 w 37"/>
                <a:gd name="T45" fmla="*/ 32 h 37"/>
                <a:gd name="T46" fmla="*/ 32 w 37"/>
                <a:gd name="T47" fmla="*/ 31 h 37"/>
                <a:gd name="T48" fmla="*/ 33 w 37"/>
                <a:gd name="T49" fmla="*/ 28 h 37"/>
                <a:gd name="T50" fmla="*/ 32 w 37"/>
                <a:gd name="T51" fmla="*/ 25 h 37"/>
                <a:gd name="T52" fmla="*/ 35 w 37"/>
                <a:gd name="T53" fmla="*/ 24 h 37"/>
                <a:gd name="T54" fmla="*/ 37 w 37"/>
                <a:gd name="T55" fmla="*/ 22 h 37"/>
                <a:gd name="T56" fmla="*/ 36 w 37"/>
                <a:gd name="T57" fmla="*/ 19 h 37"/>
                <a:gd name="T58" fmla="*/ 34 w 37"/>
                <a:gd name="T59" fmla="*/ 17 h 37"/>
                <a:gd name="T60" fmla="*/ 35 w 37"/>
                <a:gd name="T61" fmla="*/ 15 h 37"/>
                <a:gd name="T62" fmla="*/ 36 w 37"/>
                <a:gd name="T63" fmla="*/ 12 h 37"/>
                <a:gd name="T64" fmla="*/ 34 w 37"/>
                <a:gd name="T65" fmla="*/ 11 h 37"/>
                <a:gd name="T66" fmla="*/ 31 w 37"/>
                <a:gd name="T67" fmla="*/ 9 h 37"/>
                <a:gd name="T68" fmla="*/ 32 w 37"/>
                <a:gd name="T69" fmla="*/ 7 h 37"/>
                <a:gd name="T70" fmla="*/ 31 w 37"/>
                <a:gd name="T71" fmla="*/ 4 h 37"/>
                <a:gd name="T72" fmla="*/ 28 w 37"/>
                <a:gd name="T73" fmla="*/ 4 h 37"/>
                <a:gd name="T74" fmla="*/ 25 w 37"/>
                <a:gd name="T75" fmla="*/ 4 h 37"/>
                <a:gd name="T76" fmla="*/ 25 w 37"/>
                <a:gd name="T77" fmla="*/ 2 h 37"/>
                <a:gd name="T78" fmla="*/ 22 w 37"/>
                <a:gd name="T79" fmla="*/ 0 h 37"/>
                <a:gd name="T80" fmla="*/ 20 w 37"/>
                <a:gd name="T81" fmla="*/ 1 h 37"/>
                <a:gd name="T82" fmla="*/ 17 w 37"/>
                <a:gd name="T83" fmla="*/ 3 h 37"/>
                <a:gd name="T84" fmla="*/ 16 w 37"/>
                <a:gd name="T85" fmla="*/ 1 h 37"/>
                <a:gd name="T86" fmla="*/ 13 w 37"/>
                <a:gd name="T87" fmla="*/ 0 h 37"/>
                <a:gd name="T88" fmla="*/ 11 w 37"/>
                <a:gd name="T89" fmla="*/ 3 h 37"/>
                <a:gd name="T90" fmla="*/ 10 w 37"/>
                <a:gd name="T91" fmla="*/ 6 h 37"/>
                <a:gd name="T92" fmla="*/ 8 w 37"/>
                <a:gd name="T93" fmla="*/ 5 h 37"/>
                <a:gd name="T94" fmla="*/ 5 w 37"/>
                <a:gd name="T95" fmla="*/ 6 h 37"/>
                <a:gd name="T96" fmla="*/ 4 w 37"/>
                <a:gd name="T97" fmla="*/ 9 h 37"/>
                <a:gd name="T98" fmla="*/ 15 w 37"/>
                <a:gd name="T99" fmla="*/ 8 h 37"/>
                <a:gd name="T100" fmla="*/ 29 w 37"/>
                <a:gd name="T101" fmla="*/ 15 h 37"/>
                <a:gd name="T102" fmla="*/ 22 w 37"/>
                <a:gd name="T103" fmla="*/ 29 h 37"/>
                <a:gd name="T104" fmla="*/ 8 w 37"/>
                <a:gd name="T105" fmla="*/ 22 h 37"/>
                <a:gd name="T106" fmla="*/ 15 w 37"/>
                <a:gd name="T10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" h="37">
                  <a:moveTo>
                    <a:pt x="4" y="9"/>
                  </a:moveTo>
                  <a:cubicBezTo>
                    <a:pt x="5" y="9"/>
                    <a:pt x="5" y="11"/>
                    <a:pt x="5" y="12"/>
                  </a:cubicBezTo>
                  <a:cubicBezTo>
                    <a:pt x="4" y="12"/>
                    <a:pt x="3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16"/>
                    <a:pt x="0" y="17"/>
                    <a:pt x="1" y="17"/>
                  </a:cubicBezTo>
                  <a:cubicBezTo>
                    <a:pt x="2" y="17"/>
                    <a:pt x="3" y="19"/>
                    <a:pt x="3" y="20"/>
                  </a:cubicBezTo>
                  <a:cubicBezTo>
                    <a:pt x="3" y="20"/>
                    <a:pt x="2" y="21"/>
                    <a:pt x="2" y="21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1" y="25"/>
                    <a:pt x="2" y="26"/>
                    <a:pt x="3" y="26"/>
                  </a:cubicBezTo>
                  <a:cubicBezTo>
                    <a:pt x="4" y="26"/>
                    <a:pt x="5" y="26"/>
                    <a:pt x="5" y="26"/>
                  </a:cubicBezTo>
                  <a:cubicBezTo>
                    <a:pt x="6" y="27"/>
                    <a:pt x="6" y="28"/>
                    <a:pt x="5" y="29"/>
                  </a:cubicBezTo>
                  <a:cubicBezTo>
                    <a:pt x="5" y="30"/>
                    <a:pt x="5" y="31"/>
                    <a:pt x="6" y="32"/>
                  </a:cubicBezTo>
                  <a:cubicBezTo>
                    <a:pt x="7" y="33"/>
                    <a:pt x="8" y="33"/>
                    <a:pt x="9" y="33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2" y="32"/>
                    <a:pt x="13" y="33"/>
                    <a:pt x="12" y="34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6" y="37"/>
                    <a:pt x="17" y="36"/>
                    <a:pt x="17" y="35"/>
                  </a:cubicBezTo>
                  <a:cubicBezTo>
                    <a:pt x="18" y="34"/>
                    <a:pt x="19" y="34"/>
                    <a:pt x="20" y="34"/>
                  </a:cubicBezTo>
                  <a:cubicBezTo>
                    <a:pt x="20" y="34"/>
                    <a:pt x="21" y="34"/>
                    <a:pt x="21" y="35"/>
                  </a:cubicBezTo>
                  <a:cubicBezTo>
                    <a:pt x="22" y="36"/>
                    <a:pt x="23" y="37"/>
                    <a:pt x="24" y="36"/>
                  </a:cubicBezTo>
                  <a:cubicBezTo>
                    <a:pt x="26" y="36"/>
                    <a:pt x="26" y="35"/>
                    <a:pt x="26" y="34"/>
                  </a:cubicBezTo>
                  <a:cubicBezTo>
                    <a:pt x="26" y="33"/>
                    <a:pt x="27" y="31"/>
                    <a:pt x="27" y="31"/>
                  </a:cubicBezTo>
                  <a:cubicBezTo>
                    <a:pt x="28" y="31"/>
                    <a:pt x="29" y="31"/>
                    <a:pt x="29" y="32"/>
                  </a:cubicBezTo>
                  <a:cubicBezTo>
                    <a:pt x="30" y="32"/>
                    <a:pt x="32" y="32"/>
                    <a:pt x="32" y="31"/>
                  </a:cubicBezTo>
                  <a:cubicBezTo>
                    <a:pt x="33" y="30"/>
                    <a:pt x="34" y="28"/>
                    <a:pt x="33" y="28"/>
                  </a:cubicBezTo>
                  <a:cubicBezTo>
                    <a:pt x="32" y="27"/>
                    <a:pt x="32" y="25"/>
                    <a:pt x="32" y="25"/>
                  </a:cubicBezTo>
                  <a:cubicBezTo>
                    <a:pt x="33" y="24"/>
                    <a:pt x="34" y="24"/>
                    <a:pt x="35" y="24"/>
                  </a:cubicBezTo>
                  <a:cubicBezTo>
                    <a:pt x="36" y="24"/>
                    <a:pt x="37" y="24"/>
                    <a:pt x="37" y="22"/>
                  </a:cubicBezTo>
                  <a:cubicBezTo>
                    <a:pt x="37" y="21"/>
                    <a:pt x="37" y="20"/>
                    <a:pt x="36" y="19"/>
                  </a:cubicBezTo>
                  <a:cubicBezTo>
                    <a:pt x="35" y="19"/>
                    <a:pt x="34" y="18"/>
                    <a:pt x="34" y="17"/>
                  </a:cubicBezTo>
                  <a:cubicBezTo>
                    <a:pt x="34" y="16"/>
                    <a:pt x="35" y="16"/>
                    <a:pt x="35" y="15"/>
                  </a:cubicBezTo>
                  <a:cubicBezTo>
                    <a:pt x="36" y="15"/>
                    <a:pt x="37" y="14"/>
                    <a:pt x="36" y="12"/>
                  </a:cubicBezTo>
                  <a:cubicBezTo>
                    <a:pt x="36" y="11"/>
                    <a:pt x="35" y="10"/>
                    <a:pt x="34" y="11"/>
                  </a:cubicBezTo>
                  <a:cubicBezTo>
                    <a:pt x="33" y="11"/>
                    <a:pt x="31" y="10"/>
                    <a:pt x="31" y="9"/>
                  </a:cubicBezTo>
                  <a:cubicBezTo>
                    <a:pt x="31" y="9"/>
                    <a:pt x="31" y="8"/>
                    <a:pt x="32" y="7"/>
                  </a:cubicBezTo>
                  <a:cubicBezTo>
                    <a:pt x="32" y="7"/>
                    <a:pt x="32" y="5"/>
                    <a:pt x="31" y="4"/>
                  </a:cubicBezTo>
                  <a:cubicBezTo>
                    <a:pt x="30" y="3"/>
                    <a:pt x="29" y="3"/>
                    <a:pt x="28" y="4"/>
                  </a:cubicBezTo>
                  <a:cubicBezTo>
                    <a:pt x="27" y="5"/>
                    <a:pt x="26" y="5"/>
                    <a:pt x="25" y="4"/>
                  </a:cubicBezTo>
                  <a:cubicBezTo>
                    <a:pt x="25" y="4"/>
                    <a:pt x="24" y="3"/>
                    <a:pt x="25" y="2"/>
                  </a:cubicBezTo>
                  <a:cubicBezTo>
                    <a:pt x="25" y="1"/>
                    <a:pt x="24" y="0"/>
                    <a:pt x="22" y="0"/>
                  </a:cubicBezTo>
                  <a:cubicBezTo>
                    <a:pt x="21" y="0"/>
                    <a:pt x="20" y="0"/>
                    <a:pt x="20" y="1"/>
                  </a:cubicBezTo>
                  <a:cubicBezTo>
                    <a:pt x="19" y="2"/>
                    <a:pt x="18" y="3"/>
                    <a:pt x="17" y="3"/>
                  </a:cubicBezTo>
                  <a:cubicBezTo>
                    <a:pt x="17" y="3"/>
                    <a:pt x="16" y="2"/>
                    <a:pt x="16" y="1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1"/>
                    <a:pt x="11" y="2"/>
                    <a:pt x="11" y="3"/>
                  </a:cubicBezTo>
                  <a:cubicBezTo>
                    <a:pt x="11" y="4"/>
                    <a:pt x="10" y="5"/>
                    <a:pt x="10" y="6"/>
                  </a:cubicBezTo>
                  <a:cubicBezTo>
                    <a:pt x="9" y="6"/>
                    <a:pt x="8" y="6"/>
                    <a:pt x="8" y="5"/>
                  </a:cubicBezTo>
                  <a:cubicBezTo>
                    <a:pt x="7" y="4"/>
                    <a:pt x="5" y="5"/>
                    <a:pt x="5" y="6"/>
                  </a:cubicBezTo>
                  <a:cubicBezTo>
                    <a:pt x="4" y="7"/>
                    <a:pt x="3" y="8"/>
                    <a:pt x="4" y="9"/>
                  </a:cubicBezTo>
                  <a:close/>
                  <a:moveTo>
                    <a:pt x="15" y="8"/>
                  </a:moveTo>
                  <a:cubicBezTo>
                    <a:pt x="21" y="6"/>
                    <a:pt x="27" y="9"/>
                    <a:pt x="29" y="15"/>
                  </a:cubicBezTo>
                  <a:cubicBezTo>
                    <a:pt x="31" y="21"/>
                    <a:pt x="27" y="27"/>
                    <a:pt x="22" y="29"/>
                  </a:cubicBezTo>
                  <a:cubicBezTo>
                    <a:pt x="16" y="30"/>
                    <a:pt x="10" y="27"/>
                    <a:pt x="8" y="22"/>
                  </a:cubicBezTo>
                  <a:cubicBezTo>
                    <a:pt x="6" y="16"/>
                    <a:pt x="10" y="10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6" name="Freeform 303"/>
            <p:cNvSpPr>
              <a:spLocks noEditPoints="1"/>
            </p:cNvSpPr>
            <p:nvPr/>
          </p:nvSpPr>
          <p:spPr bwMode="auto">
            <a:xfrm>
              <a:off x="5084763" y="1111250"/>
              <a:ext cx="109538" cy="104775"/>
            </a:xfrm>
            <a:custGeom>
              <a:avLst/>
              <a:gdLst>
                <a:gd name="T0" fmla="*/ 3 w 29"/>
                <a:gd name="T1" fmla="*/ 7 h 28"/>
                <a:gd name="T2" fmla="*/ 4 w 29"/>
                <a:gd name="T3" fmla="*/ 9 h 28"/>
                <a:gd name="T4" fmla="*/ 2 w 29"/>
                <a:gd name="T5" fmla="*/ 9 h 28"/>
                <a:gd name="T6" fmla="*/ 0 w 29"/>
                <a:gd name="T7" fmla="*/ 11 h 28"/>
                <a:gd name="T8" fmla="*/ 1 w 29"/>
                <a:gd name="T9" fmla="*/ 13 h 28"/>
                <a:gd name="T10" fmla="*/ 3 w 29"/>
                <a:gd name="T11" fmla="*/ 15 h 28"/>
                <a:gd name="T12" fmla="*/ 1 w 29"/>
                <a:gd name="T13" fmla="*/ 16 h 28"/>
                <a:gd name="T14" fmla="*/ 1 w 29"/>
                <a:gd name="T15" fmla="*/ 19 h 28"/>
                <a:gd name="T16" fmla="*/ 3 w 29"/>
                <a:gd name="T17" fmla="*/ 20 h 28"/>
                <a:gd name="T18" fmla="*/ 4 w 29"/>
                <a:gd name="T19" fmla="*/ 20 h 28"/>
                <a:gd name="T20" fmla="*/ 4 w 29"/>
                <a:gd name="T21" fmla="*/ 23 h 28"/>
                <a:gd name="T22" fmla="*/ 5 w 29"/>
                <a:gd name="T23" fmla="*/ 25 h 28"/>
                <a:gd name="T24" fmla="*/ 7 w 29"/>
                <a:gd name="T25" fmla="*/ 25 h 28"/>
                <a:gd name="T26" fmla="*/ 9 w 29"/>
                <a:gd name="T27" fmla="*/ 25 h 28"/>
                <a:gd name="T28" fmla="*/ 10 w 29"/>
                <a:gd name="T29" fmla="*/ 27 h 28"/>
                <a:gd name="T30" fmla="*/ 11 w 29"/>
                <a:gd name="T31" fmla="*/ 28 h 28"/>
                <a:gd name="T32" fmla="*/ 13 w 29"/>
                <a:gd name="T33" fmla="*/ 27 h 28"/>
                <a:gd name="T34" fmla="*/ 15 w 29"/>
                <a:gd name="T35" fmla="*/ 26 h 28"/>
                <a:gd name="T36" fmla="*/ 17 w 29"/>
                <a:gd name="T37" fmla="*/ 27 h 28"/>
                <a:gd name="T38" fmla="*/ 19 w 29"/>
                <a:gd name="T39" fmla="*/ 28 h 28"/>
                <a:gd name="T40" fmla="*/ 20 w 29"/>
                <a:gd name="T41" fmla="*/ 26 h 28"/>
                <a:gd name="T42" fmla="*/ 21 w 29"/>
                <a:gd name="T43" fmla="*/ 24 h 28"/>
                <a:gd name="T44" fmla="*/ 23 w 29"/>
                <a:gd name="T45" fmla="*/ 24 h 28"/>
                <a:gd name="T46" fmla="*/ 25 w 29"/>
                <a:gd name="T47" fmla="*/ 24 h 28"/>
                <a:gd name="T48" fmla="*/ 25 w 29"/>
                <a:gd name="T49" fmla="*/ 21 h 28"/>
                <a:gd name="T50" fmla="*/ 25 w 29"/>
                <a:gd name="T51" fmla="*/ 19 h 28"/>
                <a:gd name="T52" fmla="*/ 27 w 29"/>
                <a:gd name="T53" fmla="*/ 19 h 28"/>
                <a:gd name="T54" fmla="*/ 29 w 29"/>
                <a:gd name="T55" fmla="*/ 17 h 28"/>
                <a:gd name="T56" fmla="*/ 28 w 29"/>
                <a:gd name="T57" fmla="*/ 15 h 28"/>
                <a:gd name="T58" fmla="*/ 26 w 29"/>
                <a:gd name="T59" fmla="*/ 13 h 28"/>
                <a:gd name="T60" fmla="*/ 27 w 29"/>
                <a:gd name="T61" fmla="*/ 12 h 28"/>
                <a:gd name="T62" fmla="*/ 28 w 29"/>
                <a:gd name="T63" fmla="*/ 10 h 28"/>
                <a:gd name="T64" fmla="*/ 26 w 29"/>
                <a:gd name="T65" fmla="*/ 8 h 28"/>
                <a:gd name="T66" fmla="*/ 24 w 29"/>
                <a:gd name="T67" fmla="*/ 7 h 28"/>
                <a:gd name="T68" fmla="*/ 25 w 29"/>
                <a:gd name="T69" fmla="*/ 6 h 28"/>
                <a:gd name="T70" fmla="*/ 24 w 29"/>
                <a:gd name="T71" fmla="*/ 3 h 28"/>
                <a:gd name="T72" fmla="*/ 22 w 29"/>
                <a:gd name="T73" fmla="*/ 3 h 28"/>
                <a:gd name="T74" fmla="*/ 19 w 29"/>
                <a:gd name="T75" fmla="*/ 3 h 28"/>
                <a:gd name="T76" fmla="*/ 19 w 29"/>
                <a:gd name="T77" fmla="*/ 2 h 28"/>
                <a:gd name="T78" fmla="*/ 17 w 29"/>
                <a:gd name="T79" fmla="*/ 0 h 28"/>
                <a:gd name="T80" fmla="*/ 15 w 29"/>
                <a:gd name="T81" fmla="*/ 1 h 28"/>
                <a:gd name="T82" fmla="*/ 13 w 29"/>
                <a:gd name="T83" fmla="*/ 2 h 28"/>
                <a:gd name="T84" fmla="*/ 12 w 29"/>
                <a:gd name="T85" fmla="*/ 1 h 28"/>
                <a:gd name="T86" fmla="*/ 10 w 29"/>
                <a:gd name="T87" fmla="*/ 0 h 28"/>
                <a:gd name="T88" fmla="*/ 9 w 29"/>
                <a:gd name="T89" fmla="*/ 2 h 28"/>
                <a:gd name="T90" fmla="*/ 8 w 29"/>
                <a:gd name="T91" fmla="*/ 4 h 28"/>
                <a:gd name="T92" fmla="*/ 6 w 29"/>
                <a:gd name="T93" fmla="*/ 4 h 28"/>
                <a:gd name="T94" fmla="*/ 4 w 29"/>
                <a:gd name="T95" fmla="*/ 4 h 28"/>
                <a:gd name="T96" fmla="*/ 3 w 29"/>
                <a:gd name="T97" fmla="*/ 7 h 28"/>
                <a:gd name="T98" fmla="*/ 12 w 29"/>
                <a:gd name="T99" fmla="*/ 6 h 28"/>
                <a:gd name="T100" fmla="*/ 22 w 29"/>
                <a:gd name="T101" fmla="*/ 12 h 28"/>
                <a:gd name="T102" fmla="*/ 17 w 29"/>
                <a:gd name="T103" fmla="*/ 22 h 28"/>
                <a:gd name="T104" fmla="*/ 6 w 29"/>
                <a:gd name="T105" fmla="*/ 17 h 28"/>
                <a:gd name="T106" fmla="*/ 12 w 29"/>
                <a:gd name="T10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" h="28">
                  <a:moveTo>
                    <a:pt x="3" y="7"/>
                  </a:moveTo>
                  <a:cubicBezTo>
                    <a:pt x="4" y="7"/>
                    <a:pt x="4" y="9"/>
                    <a:pt x="4" y="9"/>
                  </a:cubicBezTo>
                  <a:cubicBezTo>
                    <a:pt x="4" y="9"/>
                    <a:pt x="3" y="10"/>
                    <a:pt x="2" y="9"/>
                  </a:cubicBezTo>
                  <a:cubicBezTo>
                    <a:pt x="1" y="9"/>
                    <a:pt x="0" y="10"/>
                    <a:pt x="0" y="11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2" y="13"/>
                    <a:pt x="3" y="15"/>
                    <a:pt x="3" y="15"/>
                  </a:cubicBezTo>
                  <a:cubicBezTo>
                    <a:pt x="3" y="16"/>
                    <a:pt x="2" y="16"/>
                    <a:pt x="1" y="16"/>
                  </a:cubicBezTo>
                  <a:cubicBezTo>
                    <a:pt x="1" y="17"/>
                    <a:pt x="0" y="18"/>
                    <a:pt x="1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3" y="20"/>
                    <a:pt x="4" y="20"/>
                    <a:pt x="4" y="20"/>
                  </a:cubicBezTo>
                  <a:cubicBezTo>
                    <a:pt x="4" y="21"/>
                    <a:pt x="5" y="22"/>
                    <a:pt x="4" y="23"/>
                  </a:cubicBezTo>
                  <a:cubicBezTo>
                    <a:pt x="4" y="23"/>
                    <a:pt x="4" y="24"/>
                    <a:pt x="5" y="25"/>
                  </a:cubicBezTo>
                  <a:cubicBezTo>
                    <a:pt x="5" y="26"/>
                    <a:pt x="7" y="26"/>
                    <a:pt x="7" y="25"/>
                  </a:cubicBezTo>
                  <a:cubicBezTo>
                    <a:pt x="8" y="25"/>
                    <a:pt x="9" y="25"/>
                    <a:pt x="9" y="25"/>
                  </a:cubicBezTo>
                  <a:cubicBezTo>
                    <a:pt x="10" y="25"/>
                    <a:pt x="10" y="26"/>
                    <a:pt x="10" y="27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2" y="28"/>
                    <a:pt x="13" y="28"/>
                    <a:pt x="13" y="27"/>
                  </a:cubicBezTo>
                  <a:cubicBezTo>
                    <a:pt x="14" y="27"/>
                    <a:pt x="15" y="26"/>
                    <a:pt x="15" y="26"/>
                  </a:cubicBezTo>
                  <a:cubicBezTo>
                    <a:pt x="16" y="26"/>
                    <a:pt x="16" y="26"/>
                    <a:pt x="17" y="27"/>
                  </a:cubicBezTo>
                  <a:cubicBezTo>
                    <a:pt x="17" y="28"/>
                    <a:pt x="18" y="28"/>
                    <a:pt x="19" y="28"/>
                  </a:cubicBezTo>
                  <a:cubicBezTo>
                    <a:pt x="20" y="28"/>
                    <a:pt x="20" y="27"/>
                    <a:pt x="20" y="26"/>
                  </a:cubicBezTo>
                  <a:cubicBezTo>
                    <a:pt x="20" y="25"/>
                    <a:pt x="21" y="24"/>
                    <a:pt x="21" y="24"/>
                  </a:cubicBezTo>
                  <a:cubicBezTo>
                    <a:pt x="21" y="24"/>
                    <a:pt x="22" y="24"/>
                    <a:pt x="23" y="24"/>
                  </a:cubicBezTo>
                  <a:cubicBezTo>
                    <a:pt x="23" y="25"/>
                    <a:pt x="24" y="25"/>
                    <a:pt x="25" y="24"/>
                  </a:cubicBezTo>
                  <a:cubicBezTo>
                    <a:pt x="26" y="23"/>
                    <a:pt x="26" y="22"/>
                    <a:pt x="25" y="21"/>
                  </a:cubicBezTo>
                  <a:cubicBezTo>
                    <a:pt x="25" y="21"/>
                    <a:pt x="25" y="20"/>
                    <a:pt x="25" y="19"/>
                  </a:cubicBezTo>
                  <a:cubicBezTo>
                    <a:pt x="25" y="19"/>
                    <a:pt x="26" y="19"/>
                    <a:pt x="27" y="19"/>
                  </a:cubicBezTo>
                  <a:cubicBezTo>
                    <a:pt x="28" y="19"/>
                    <a:pt x="28" y="18"/>
                    <a:pt x="29" y="17"/>
                  </a:cubicBezTo>
                  <a:cubicBezTo>
                    <a:pt x="29" y="16"/>
                    <a:pt x="28" y="15"/>
                    <a:pt x="28" y="15"/>
                  </a:cubicBezTo>
                  <a:cubicBezTo>
                    <a:pt x="27" y="15"/>
                    <a:pt x="26" y="14"/>
                    <a:pt x="26" y="13"/>
                  </a:cubicBezTo>
                  <a:cubicBezTo>
                    <a:pt x="26" y="13"/>
                    <a:pt x="27" y="12"/>
                    <a:pt x="27" y="12"/>
                  </a:cubicBezTo>
                  <a:cubicBezTo>
                    <a:pt x="28" y="12"/>
                    <a:pt x="28" y="11"/>
                    <a:pt x="28" y="10"/>
                  </a:cubicBezTo>
                  <a:cubicBezTo>
                    <a:pt x="28" y="9"/>
                    <a:pt x="27" y="8"/>
                    <a:pt x="26" y="8"/>
                  </a:cubicBezTo>
                  <a:cubicBezTo>
                    <a:pt x="26" y="9"/>
                    <a:pt x="24" y="8"/>
                    <a:pt x="24" y="7"/>
                  </a:cubicBezTo>
                  <a:cubicBezTo>
                    <a:pt x="24" y="7"/>
                    <a:pt x="24" y="6"/>
                    <a:pt x="25" y="6"/>
                  </a:cubicBezTo>
                  <a:cubicBezTo>
                    <a:pt x="25" y="5"/>
                    <a:pt x="25" y="4"/>
                    <a:pt x="24" y="3"/>
                  </a:cubicBezTo>
                  <a:cubicBezTo>
                    <a:pt x="23" y="3"/>
                    <a:pt x="22" y="3"/>
                    <a:pt x="22" y="3"/>
                  </a:cubicBezTo>
                  <a:cubicBezTo>
                    <a:pt x="21" y="4"/>
                    <a:pt x="20" y="4"/>
                    <a:pt x="19" y="3"/>
                  </a:cubicBezTo>
                  <a:cubicBezTo>
                    <a:pt x="19" y="3"/>
                    <a:pt x="19" y="2"/>
                    <a:pt x="19" y="2"/>
                  </a:cubicBezTo>
                  <a:cubicBezTo>
                    <a:pt x="19" y="1"/>
                    <a:pt x="18" y="0"/>
                    <a:pt x="17" y="0"/>
                  </a:cubicBezTo>
                  <a:cubicBezTo>
                    <a:pt x="16" y="0"/>
                    <a:pt x="15" y="0"/>
                    <a:pt x="15" y="1"/>
                  </a:cubicBezTo>
                  <a:cubicBezTo>
                    <a:pt x="15" y="2"/>
                    <a:pt x="14" y="2"/>
                    <a:pt x="13" y="2"/>
                  </a:cubicBezTo>
                  <a:cubicBezTo>
                    <a:pt x="13" y="2"/>
                    <a:pt x="12" y="2"/>
                    <a:pt x="12" y="1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9" y="1"/>
                    <a:pt x="8" y="2"/>
                    <a:pt x="9" y="2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5"/>
                    <a:pt x="7" y="4"/>
                    <a:pt x="6" y="4"/>
                  </a:cubicBezTo>
                  <a:cubicBezTo>
                    <a:pt x="5" y="3"/>
                    <a:pt x="4" y="4"/>
                    <a:pt x="4" y="4"/>
                  </a:cubicBezTo>
                  <a:cubicBezTo>
                    <a:pt x="3" y="5"/>
                    <a:pt x="3" y="6"/>
                    <a:pt x="3" y="7"/>
                  </a:cubicBezTo>
                  <a:close/>
                  <a:moveTo>
                    <a:pt x="12" y="6"/>
                  </a:moveTo>
                  <a:cubicBezTo>
                    <a:pt x="16" y="5"/>
                    <a:pt x="21" y="7"/>
                    <a:pt x="22" y="12"/>
                  </a:cubicBezTo>
                  <a:cubicBezTo>
                    <a:pt x="24" y="16"/>
                    <a:pt x="21" y="21"/>
                    <a:pt x="17" y="22"/>
                  </a:cubicBezTo>
                  <a:cubicBezTo>
                    <a:pt x="13" y="23"/>
                    <a:pt x="8" y="21"/>
                    <a:pt x="6" y="17"/>
                  </a:cubicBezTo>
                  <a:cubicBezTo>
                    <a:pt x="5" y="12"/>
                    <a:pt x="7" y="8"/>
                    <a:pt x="12" y="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2" name="文本框 9">
            <a:extLst>
              <a:ext uri="{FF2B5EF4-FFF2-40B4-BE49-F238E27FC236}">
                <a16:creationId xmlns:a16="http://schemas.microsoft.com/office/drawing/2014/main" id="{FAD94811-2922-E7F4-4100-E94194D97FD5}"/>
              </a:ext>
            </a:extLst>
          </p:cNvPr>
          <p:cNvSpPr txBox="1"/>
          <p:nvPr/>
        </p:nvSpPr>
        <p:spPr>
          <a:xfrm>
            <a:off x="4837447" y="5860711"/>
            <a:ext cx="2520280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业务流程图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DD5E21FB-64AD-4D97-7DCF-53D3CCA98799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3994089" y="2962222"/>
            <a:ext cx="6496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D5CDABEE-5A90-C590-F06A-83481FB12FF4}"/>
              </a:ext>
            </a:extLst>
          </p:cNvPr>
          <p:cNvSpPr/>
          <p:nvPr/>
        </p:nvSpPr>
        <p:spPr>
          <a:xfrm>
            <a:off x="6576693" y="2638186"/>
            <a:ext cx="2016224" cy="6480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电机驱动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EB7ED6-EAF2-2409-9876-B0B377D8F924}"/>
              </a:ext>
            </a:extLst>
          </p:cNvPr>
          <p:cNvSpPr/>
          <p:nvPr/>
        </p:nvSpPr>
        <p:spPr>
          <a:xfrm>
            <a:off x="2221326" y="2638186"/>
            <a:ext cx="1772763" cy="6480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红外传感器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FD9BA29-57B5-8684-52CF-3A42BC7355A7}"/>
              </a:ext>
            </a:extLst>
          </p:cNvPr>
          <p:cNvSpPr/>
          <p:nvPr/>
        </p:nvSpPr>
        <p:spPr>
          <a:xfrm>
            <a:off x="6587835" y="3790314"/>
            <a:ext cx="1993939" cy="6480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碰撞检测与响应</a:t>
            </a:r>
          </a:p>
        </p:txBody>
      </p:sp>
      <p:sp>
        <p:nvSpPr>
          <p:cNvPr id="8" name="流程图: 终止 7">
            <a:extLst>
              <a:ext uri="{FF2B5EF4-FFF2-40B4-BE49-F238E27FC236}">
                <a16:creationId xmlns:a16="http://schemas.microsoft.com/office/drawing/2014/main" id="{D8D1AA91-6263-B2FC-82AC-54AE5B83CD75}"/>
              </a:ext>
            </a:extLst>
          </p:cNvPr>
          <p:cNvSpPr/>
          <p:nvPr/>
        </p:nvSpPr>
        <p:spPr>
          <a:xfrm>
            <a:off x="6548779" y="4942442"/>
            <a:ext cx="2072051" cy="720080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检测到障碍物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605E088-08A3-8EEA-B9BD-3A1612DD199A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V="1">
            <a:off x="7584805" y="4438386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FE726E7-D7B1-3821-F51D-C84B3128DD49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7584805" y="3286258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988709FB-4BED-825B-C910-387316F779FE}"/>
              </a:ext>
            </a:extLst>
          </p:cNvPr>
          <p:cNvSpPr/>
          <p:nvPr/>
        </p:nvSpPr>
        <p:spPr>
          <a:xfrm>
            <a:off x="4643731" y="2638186"/>
            <a:ext cx="1203197" cy="6480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路况检测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32B3483-8F11-08BF-3EDE-D4F2F5FBCC47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>
            <a:off x="5846928" y="2962222"/>
            <a:ext cx="729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F44EA8C-3BD6-CDF5-E7EF-D0A22388664A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8592917" y="2962222"/>
            <a:ext cx="5537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DBCC045F-47FE-A884-D96F-3D5133188765}"/>
              </a:ext>
            </a:extLst>
          </p:cNvPr>
          <p:cNvSpPr/>
          <p:nvPr/>
        </p:nvSpPr>
        <p:spPr>
          <a:xfrm>
            <a:off x="9146695" y="2638186"/>
            <a:ext cx="2520279" cy="6480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改变运动速度和方向</a:t>
            </a:r>
          </a:p>
        </p:txBody>
      </p:sp>
      <p:sp>
        <p:nvSpPr>
          <p:cNvPr id="15" name="流程图: 终止 14">
            <a:extLst>
              <a:ext uri="{FF2B5EF4-FFF2-40B4-BE49-F238E27FC236}">
                <a16:creationId xmlns:a16="http://schemas.microsoft.com/office/drawing/2014/main" id="{43CB05F0-A4DD-5C2F-7BCC-A53502EA37EC}"/>
              </a:ext>
            </a:extLst>
          </p:cNvPr>
          <p:cNvSpPr/>
          <p:nvPr/>
        </p:nvSpPr>
        <p:spPr>
          <a:xfrm>
            <a:off x="35552" y="2604732"/>
            <a:ext cx="1584176" cy="720080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巡线行驶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A25A379-5085-7C37-A3AE-C252B02F5CAA}"/>
              </a:ext>
            </a:extLst>
          </p:cNvPr>
          <p:cNvCxnSpPr>
            <a:cxnSpLocks/>
            <a:stCxn id="15" idx="3"/>
            <a:endCxn id="6" idx="1"/>
          </p:cNvCxnSpPr>
          <p:nvPr/>
        </p:nvCxnSpPr>
        <p:spPr>
          <a:xfrm flipV="1">
            <a:off x="1619728" y="2962222"/>
            <a:ext cx="601598" cy="2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B9D70DC4-E761-8972-B43F-651C2C404BA0}"/>
              </a:ext>
            </a:extLst>
          </p:cNvPr>
          <p:cNvCxnSpPr>
            <a:stCxn id="14" idx="3"/>
            <a:endCxn id="15" idx="0"/>
          </p:cNvCxnSpPr>
          <p:nvPr/>
        </p:nvCxnSpPr>
        <p:spPr>
          <a:xfrm flipH="1" flipV="1">
            <a:off x="827640" y="2604732"/>
            <a:ext cx="10839334" cy="357490"/>
          </a:xfrm>
          <a:prstGeom prst="bentConnector4">
            <a:avLst>
              <a:gd name="adj1" fmla="val -3515"/>
              <a:gd name="adj2" fmla="val 2837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3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框 20"/>
          <p:cNvSpPr txBox="1"/>
          <p:nvPr/>
        </p:nvSpPr>
        <p:spPr>
          <a:xfrm>
            <a:off x="2260382" y="400413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dirty="0">
                <a:solidFill>
                  <a:srgbClr val="46CEAE"/>
                </a:solidFill>
              </a:rPr>
              <a:t>第四部分</a:t>
            </a:r>
          </a:p>
        </p:txBody>
      </p:sp>
      <p:grpSp>
        <p:nvGrpSpPr>
          <p:cNvPr id="59" name="组合 58"/>
          <p:cNvGrpSpPr/>
          <p:nvPr/>
        </p:nvGrpSpPr>
        <p:grpSpPr>
          <a:xfrm>
            <a:off x="2052459" y="1413384"/>
            <a:ext cx="2036802" cy="2036802"/>
            <a:chOff x="8125599" y="1434035"/>
            <a:chExt cx="2036802" cy="2036802"/>
          </a:xfrm>
        </p:grpSpPr>
        <p:sp>
          <p:nvSpPr>
            <p:cNvPr id="60" name="椭圆 59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rgbClr val="20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Freeform 9"/>
            <p:cNvSpPr>
              <a:spLocks noEditPoints="1"/>
            </p:cNvSpPr>
            <p:nvPr/>
          </p:nvSpPr>
          <p:spPr bwMode="auto">
            <a:xfrm rot="19469485">
              <a:off x="8577909" y="1818269"/>
              <a:ext cx="1162163" cy="1238355"/>
            </a:xfrm>
            <a:custGeom>
              <a:avLst/>
              <a:gdLst>
                <a:gd name="T0" fmla="*/ 147 w 243"/>
                <a:gd name="T1" fmla="*/ 240 h 269"/>
                <a:gd name="T2" fmla="*/ 90 w 243"/>
                <a:gd name="T3" fmla="*/ 234 h 269"/>
                <a:gd name="T4" fmla="*/ 147 w 243"/>
                <a:gd name="T5" fmla="*/ 227 h 269"/>
                <a:gd name="T6" fmla="*/ 147 w 243"/>
                <a:gd name="T7" fmla="*/ 243 h 269"/>
                <a:gd name="T8" fmla="*/ 90 w 243"/>
                <a:gd name="T9" fmla="*/ 252 h 269"/>
                <a:gd name="T10" fmla="*/ 96 w 243"/>
                <a:gd name="T11" fmla="*/ 256 h 269"/>
                <a:gd name="T12" fmla="*/ 105 w 243"/>
                <a:gd name="T13" fmla="*/ 262 h 269"/>
                <a:gd name="T14" fmla="*/ 126 w 243"/>
                <a:gd name="T15" fmla="*/ 269 h 269"/>
                <a:gd name="T16" fmla="*/ 138 w 243"/>
                <a:gd name="T17" fmla="*/ 261 h 269"/>
                <a:gd name="T18" fmla="*/ 147 w 243"/>
                <a:gd name="T19" fmla="*/ 256 h 269"/>
                <a:gd name="T20" fmla="*/ 147 w 243"/>
                <a:gd name="T21" fmla="*/ 243 h 269"/>
                <a:gd name="T22" fmla="*/ 128 w 243"/>
                <a:gd name="T23" fmla="*/ 32 h 269"/>
                <a:gd name="T24" fmla="*/ 122 w 243"/>
                <a:gd name="T25" fmla="*/ 0 h 269"/>
                <a:gd name="T26" fmla="*/ 115 w 243"/>
                <a:gd name="T27" fmla="*/ 32 h 269"/>
                <a:gd name="T28" fmla="*/ 54 w 243"/>
                <a:gd name="T29" fmla="*/ 63 h 269"/>
                <a:gd name="T30" fmla="*/ 63 w 243"/>
                <a:gd name="T31" fmla="*/ 63 h 269"/>
                <a:gd name="T32" fmla="*/ 45 w 243"/>
                <a:gd name="T33" fmla="*/ 36 h 269"/>
                <a:gd name="T34" fmla="*/ 36 w 243"/>
                <a:gd name="T35" fmla="*/ 45 h 269"/>
                <a:gd name="T36" fmla="*/ 38 w 243"/>
                <a:gd name="T37" fmla="*/ 122 h 269"/>
                <a:gd name="T38" fmla="*/ 6 w 243"/>
                <a:gd name="T39" fmla="*/ 115 h 269"/>
                <a:gd name="T40" fmla="*/ 6 w 243"/>
                <a:gd name="T41" fmla="*/ 128 h 269"/>
                <a:gd name="T42" fmla="*/ 38 w 243"/>
                <a:gd name="T43" fmla="*/ 122 h 269"/>
                <a:gd name="T44" fmla="*/ 36 w 243"/>
                <a:gd name="T45" fmla="*/ 199 h 269"/>
                <a:gd name="T46" fmla="*/ 40 w 243"/>
                <a:gd name="T47" fmla="*/ 209 h 269"/>
                <a:gd name="T48" fmla="*/ 63 w 243"/>
                <a:gd name="T49" fmla="*/ 189 h 269"/>
                <a:gd name="T50" fmla="*/ 54 w 243"/>
                <a:gd name="T51" fmla="*/ 180 h 269"/>
                <a:gd name="T52" fmla="*/ 180 w 243"/>
                <a:gd name="T53" fmla="*/ 180 h 269"/>
                <a:gd name="T54" fmla="*/ 199 w 243"/>
                <a:gd name="T55" fmla="*/ 208 h 269"/>
                <a:gd name="T56" fmla="*/ 208 w 243"/>
                <a:gd name="T57" fmla="*/ 208 h 269"/>
                <a:gd name="T58" fmla="*/ 189 w 243"/>
                <a:gd name="T59" fmla="*/ 180 h 269"/>
                <a:gd name="T60" fmla="*/ 211 w 243"/>
                <a:gd name="T61" fmla="*/ 115 h 269"/>
                <a:gd name="T62" fmla="*/ 211 w 243"/>
                <a:gd name="T63" fmla="*/ 128 h 269"/>
                <a:gd name="T64" fmla="*/ 243 w 243"/>
                <a:gd name="T65" fmla="*/ 122 h 269"/>
                <a:gd name="T66" fmla="*/ 185 w 243"/>
                <a:gd name="T67" fmla="*/ 65 h 269"/>
                <a:gd name="T68" fmla="*/ 208 w 243"/>
                <a:gd name="T69" fmla="*/ 45 h 269"/>
                <a:gd name="T70" fmla="*/ 199 w 243"/>
                <a:gd name="T71" fmla="*/ 36 h 269"/>
                <a:gd name="T72" fmla="*/ 180 w 243"/>
                <a:gd name="T73" fmla="*/ 63 h 269"/>
                <a:gd name="T74" fmla="*/ 154 w 243"/>
                <a:gd name="T75" fmla="*/ 218 h 269"/>
                <a:gd name="T76" fmla="*/ 96 w 243"/>
                <a:gd name="T77" fmla="*/ 224 h 269"/>
                <a:gd name="T78" fmla="*/ 96 w 243"/>
                <a:gd name="T79" fmla="*/ 211 h 269"/>
                <a:gd name="T80" fmla="*/ 122 w 243"/>
                <a:gd name="T81" fmla="*/ 58 h 269"/>
                <a:gd name="T82" fmla="*/ 148 w 243"/>
                <a:gd name="T83" fmla="*/ 211 h 269"/>
                <a:gd name="T84" fmla="*/ 107 w 243"/>
                <a:gd name="T85" fmla="*/ 76 h 269"/>
                <a:gd name="T86" fmla="*/ 67 w 243"/>
                <a:gd name="T87" fmla="*/ 111 h 269"/>
                <a:gd name="T88" fmla="*/ 72 w 243"/>
                <a:gd name="T89" fmla="*/ 117 h 269"/>
                <a:gd name="T90" fmla="*/ 104 w 243"/>
                <a:gd name="T91" fmla="*/ 82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43" h="269">
                  <a:moveTo>
                    <a:pt x="154" y="234"/>
                  </a:moveTo>
                  <a:cubicBezTo>
                    <a:pt x="154" y="237"/>
                    <a:pt x="151" y="240"/>
                    <a:pt x="147" y="240"/>
                  </a:cubicBezTo>
                  <a:cubicBezTo>
                    <a:pt x="96" y="240"/>
                    <a:pt x="96" y="240"/>
                    <a:pt x="96" y="240"/>
                  </a:cubicBezTo>
                  <a:cubicBezTo>
                    <a:pt x="92" y="240"/>
                    <a:pt x="90" y="237"/>
                    <a:pt x="90" y="234"/>
                  </a:cubicBezTo>
                  <a:cubicBezTo>
                    <a:pt x="90" y="230"/>
                    <a:pt x="92" y="227"/>
                    <a:pt x="96" y="227"/>
                  </a:cubicBezTo>
                  <a:cubicBezTo>
                    <a:pt x="147" y="227"/>
                    <a:pt x="147" y="227"/>
                    <a:pt x="147" y="227"/>
                  </a:cubicBezTo>
                  <a:cubicBezTo>
                    <a:pt x="151" y="227"/>
                    <a:pt x="154" y="230"/>
                    <a:pt x="154" y="234"/>
                  </a:cubicBezTo>
                  <a:close/>
                  <a:moveTo>
                    <a:pt x="147" y="243"/>
                  </a:moveTo>
                  <a:cubicBezTo>
                    <a:pt x="96" y="243"/>
                    <a:pt x="96" y="243"/>
                    <a:pt x="96" y="243"/>
                  </a:cubicBezTo>
                  <a:cubicBezTo>
                    <a:pt x="92" y="243"/>
                    <a:pt x="89" y="247"/>
                    <a:pt x="90" y="252"/>
                  </a:cubicBezTo>
                  <a:cubicBezTo>
                    <a:pt x="91" y="254"/>
                    <a:pt x="93" y="256"/>
                    <a:pt x="96" y="256"/>
                  </a:cubicBezTo>
                  <a:cubicBezTo>
                    <a:pt x="96" y="256"/>
                    <a:pt x="96" y="256"/>
                    <a:pt x="96" y="256"/>
                  </a:cubicBezTo>
                  <a:cubicBezTo>
                    <a:pt x="100" y="256"/>
                    <a:pt x="103" y="258"/>
                    <a:pt x="105" y="261"/>
                  </a:cubicBezTo>
                  <a:cubicBezTo>
                    <a:pt x="105" y="262"/>
                    <a:pt x="105" y="262"/>
                    <a:pt x="105" y="262"/>
                  </a:cubicBezTo>
                  <a:cubicBezTo>
                    <a:pt x="107" y="266"/>
                    <a:pt x="112" y="269"/>
                    <a:pt x="117" y="269"/>
                  </a:cubicBezTo>
                  <a:cubicBezTo>
                    <a:pt x="126" y="269"/>
                    <a:pt x="126" y="269"/>
                    <a:pt x="126" y="269"/>
                  </a:cubicBezTo>
                  <a:cubicBezTo>
                    <a:pt x="131" y="269"/>
                    <a:pt x="136" y="266"/>
                    <a:pt x="138" y="262"/>
                  </a:cubicBezTo>
                  <a:cubicBezTo>
                    <a:pt x="138" y="261"/>
                    <a:pt x="138" y="261"/>
                    <a:pt x="138" y="261"/>
                  </a:cubicBezTo>
                  <a:cubicBezTo>
                    <a:pt x="140" y="258"/>
                    <a:pt x="143" y="256"/>
                    <a:pt x="147" y="256"/>
                  </a:cubicBezTo>
                  <a:cubicBezTo>
                    <a:pt x="147" y="256"/>
                    <a:pt x="147" y="256"/>
                    <a:pt x="147" y="256"/>
                  </a:cubicBezTo>
                  <a:cubicBezTo>
                    <a:pt x="150" y="256"/>
                    <a:pt x="152" y="254"/>
                    <a:pt x="153" y="252"/>
                  </a:cubicBezTo>
                  <a:cubicBezTo>
                    <a:pt x="155" y="247"/>
                    <a:pt x="151" y="243"/>
                    <a:pt x="147" y="243"/>
                  </a:cubicBezTo>
                  <a:close/>
                  <a:moveTo>
                    <a:pt x="122" y="38"/>
                  </a:moveTo>
                  <a:cubicBezTo>
                    <a:pt x="125" y="38"/>
                    <a:pt x="128" y="36"/>
                    <a:pt x="128" y="32"/>
                  </a:cubicBezTo>
                  <a:cubicBezTo>
                    <a:pt x="128" y="6"/>
                    <a:pt x="128" y="6"/>
                    <a:pt x="128" y="6"/>
                  </a:cubicBezTo>
                  <a:cubicBezTo>
                    <a:pt x="128" y="3"/>
                    <a:pt x="125" y="0"/>
                    <a:pt x="122" y="0"/>
                  </a:cubicBezTo>
                  <a:cubicBezTo>
                    <a:pt x="118" y="0"/>
                    <a:pt x="115" y="3"/>
                    <a:pt x="115" y="6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6"/>
                    <a:pt x="118" y="38"/>
                    <a:pt x="122" y="38"/>
                  </a:cubicBezTo>
                  <a:close/>
                  <a:moveTo>
                    <a:pt x="54" y="63"/>
                  </a:moveTo>
                  <a:cubicBezTo>
                    <a:pt x="55" y="64"/>
                    <a:pt x="57" y="65"/>
                    <a:pt x="58" y="65"/>
                  </a:cubicBezTo>
                  <a:cubicBezTo>
                    <a:pt x="60" y="65"/>
                    <a:pt x="62" y="64"/>
                    <a:pt x="63" y="63"/>
                  </a:cubicBezTo>
                  <a:cubicBezTo>
                    <a:pt x="65" y="60"/>
                    <a:pt x="65" y="56"/>
                    <a:pt x="63" y="54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2" y="33"/>
                    <a:pt x="38" y="33"/>
                    <a:pt x="36" y="36"/>
                  </a:cubicBezTo>
                  <a:cubicBezTo>
                    <a:pt x="33" y="38"/>
                    <a:pt x="33" y="42"/>
                    <a:pt x="36" y="45"/>
                  </a:cubicBezTo>
                  <a:lnTo>
                    <a:pt x="54" y="63"/>
                  </a:lnTo>
                  <a:close/>
                  <a:moveTo>
                    <a:pt x="38" y="122"/>
                  </a:moveTo>
                  <a:cubicBezTo>
                    <a:pt x="38" y="118"/>
                    <a:pt x="36" y="115"/>
                    <a:pt x="32" y="115"/>
                  </a:cubicBezTo>
                  <a:cubicBezTo>
                    <a:pt x="6" y="115"/>
                    <a:pt x="6" y="115"/>
                    <a:pt x="6" y="115"/>
                  </a:cubicBezTo>
                  <a:cubicBezTo>
                    <a:pt x="3" y="115"/>
                    <a:pt x="0" y="118"/>
                    <a:pt x="0" y="122"/>
                  </a:cubicBezTo>
                  <a:cubicBezTo>
                    <a:pt x="0" y="125"/>
                    <a:pt x="3" y="128"/>
                    <a:pt x="6" y="128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36" y="128"/>
                    <a:pt x="38" y="125"/>
                    <a:pt x="38" y="122"/>
                  </a:cubicBezTo>
                  <a:close/>
                  <a:moveTo>
                    <a:pt x="54" y="180"/>
                  </a:moveTo>
                  <a:cubicBezTo>
                    <a:pt x="36" y="199"/>
                    <a:pt x="36" y="199"/>
                    <a:pt x="36" y="199"/>
                  </a:cubicBezTo>
                  <a:cubicBezTo>
                    <a:pt x="33" y="201"/>
                    <a:pt x="33" y="205"/>
                    <a:pt x="36" y="208"/>
                  </a:cubicBezTo>
                  <a:cubicBezTo>
                    <a:pt x="37" y="209"/>
                    <a:pt x="39" y="209"/>
                    <a:pt x="40" y="209"/>
                  </a:cubicBezTo>
                  <a:cubicBezTo>
                    <a:pt x="42" y="209"/>
                    <a:pt x="43" y="209"/>
                    <a:pt x="45" y="208"/>
                  </a:cubicBezTo>
                  <a:cubicBezTo>
                    <a:pt x="63" y="189"/>
                    <a:pt x="63" y="189"/>
                    <a:pt x="63" y="189"/>
                  </a:cubicBezTo>
                  <a:cubicBezTo>
                    <a:pt x="65" y="187"/>
                    <a:pt x="65" y="183"/>
                    <a:pt x="63" y="180"/>
                  </a:cubicBezTo>
                  <a:cubicBezTo>
                    <a:pt x="60" y="178"/>
                    <a:pt x="56" y="178"/>
                    <a:pt x="54" y="180"/>
                  </a:cubicBezTo>
                  <a:close/>
                  <a:moveTo>
                    <a:pt x="189" y="180"/>
                  </a:moveTo>
                  <a:cubicBezTo>
                    <a:pt x="187" y="178"/>
                    <a:pt x="183" y="178"/>
                    <a:pt x="180" y="180"/>
                  </a:cubicBezTo>
                  <a:cubicBezTo>
                    <a:pt x="178" y="183"/>
                    <a:pt x="178" y="187"/>
                    <a:pt x="180" y="189"/>
                  </a:cubicBezTo>
                  <a:cubicBezTo>
                    <a:pt x="199" y="208"/>
                    <a:pt x="199" y="208"/>
                    <a:pt x="199" y="208"/>
                  </a:cubicBezTo>
                  <a:cubicBezTo>
                    <a:pt x="200" y="209"/>
                    <a:pt x="201" y="209"/>
                    <a:pt x="203" y="209"/>
                  </a:cubicBezTo>
                  <a:cubicBezTo>
                    <a:pt x="205" y="209"/>
                    <a:pt x="206" y="209"/>
                    <a:pt x="208" y="208"/>
                  </a:cubicBezTo>
                  <a:cubicBezTo>
                    <a:pt x="210" y="205"/>
                    <a:pt x="210" y="201"/>
                    <a:pt x="208" y="199"/>
                  </a:cubicBezTo>
                  <a:lnTo>
                    <a:pt x="189" y="180"/>
                  </a:lnTo>
                  <a:close/>
                  <a:moveTo>
                    <a:pt x="237" y="115"/>
                  </a:moveTo>
                  <a:cubicBezTo>
                    <a:pt x="211" y="115"/>
                    <a:pt x="211" y="115"/>
                    <a:pt x="211" y="115"/>
                  </a:cubicBezTo>
                  <a:cubicBezTo>
                    <a:pt x="208" y="115"/>
                    <a:pt x="205" y="118"/>
                    <a:pt x="205" y="122"/>
                  </a:cubicBezTo>
                  <a:cubicBezTo>
                    <a:pt x="205" y="125"/>
                    <a:pt x="208" y="128"/>
                    <a:pt x="211" y="128"/>
                  </a:cubicBezTo>
                  <a:cubicBezTo>
                    <a:pt x="237" y="128"/>
                    <a:pt x="237" y="128"/>
                    <a:pt x="237" y="128"/>
                  </a:cubicBezTo>
                  <a:cubicBezTo>
                    <a:pt x="240" y="128"/>
                    <a:pt x="243" y="125"/>
                    <a:pt x="243" y="122"/>
                  </a:cubicBezTo>
                  <a:cubicBezTo>
                    <a:pt x="243" y="118"/>
                    <a:pt x="240" y="115"/>
                    <a:pt x="237" y="115"/>
                  </a:cubicBezTo>
                  <a:close/>
                  <a:moveTo>
                    <a:pt x="185" y="65"/>
                  </a:moveTo>
                  <a:cubicBezTo>
                    <a:pt x="187" y="65"/>
                    <a:pt x="188" y="64"/>
                    <a:pt x="189" y="63"/>
                  </a:cubicBezTo>
                  <a:cubicBezTo>
                    <a:pt x="208" y="45"/>
                    <a:pt x="208" y="45"/>
                    <a:pt x="208" y="45"/>
                  </a:cubicBezTo>
                  <a:cubicBezTo>
                    <a:pt x="210" y="42"/>
                    <a:pt x="210" y="38"/>
                    <a:pt x="208" y="36"/>
                  </a:cubicBezTo>
                  <a:cubicBezTo>
                    <a:pt x="205" y="33"/>
                    <a:pt x="201" y="33"/>
                    <a:pt x="199" y="36"/>
                  </a:cubicBezTo>
                  <a:cubicBezTo>
                    <a:pt x="180" y="54"/>
                    <a:pt x="180" y="54"/>
                    <a:pt x="180" y="54"/>
                  </a:cubicBezTo>
                  <a:cubicBezTo>
                    <a:pt x="178" y="56"/>
                    <a:pt x="178" y="60"/>
                    <a:pt x="180" y="63"/>
                  </a:cubicBezTo>
                  <a:cubicBezTo>
                    <a:pt x="182" y="64"/>
                    <a:pt x="183" y="65"/>
                    <a:pt x="185" y="65"/>
                  </a:cubicBezTo>
                  <a:close/>
                  <a:moveTo>
                    <a:pt x="154" y="218"/>
                  </a:moveTo>
                  <a:cubicBezTo>
                    <a:pt x="154" y="221"/>
                    <a:pt x="151" y="224"/>
                    <a:pt x="147" y="224"/>
                  </a:cubicBezTo>
                  <a:cubicBezTo>
                    <a:pt x="96" y="224"/>
                    <a:pt x="96" y="224"/>
                    <a:pt x="96" y="224"/>
                  </a:cubicBezTo>
                  <a:cubicBezTo>
                    <a:pt x="92" y="224"/>
                    <a:pt x="90" y="221"/>
                    <a:pt x="90" y="218"/>
                  </a:cubicBezTo>
                  <a:cubicBezTo>
                    <a:pt x="90" y="214"/>
                    <a:pt x="92" y="211"/>
                    <a:pt x="96" y="211"/>
                  </a:cubicBezTo>
                  <a:cubicBezTo>
                    <a:pt x="92" y="175"/>
                    <a:pt x="54" y="167"/>
                    <a:pt x="54" y="125"/>
                  </a:cubicBezTo>
                  <a:cubicBezTo>
                    <a:pt x="54" y="88"/>
                    <a:pt x="84" y="58"/>
                    <a:pt x="122" y="58"/>
                  </a:cubicBezTo>
                  <a:cubicBezTo>
                    <a:pt x="159" y="58"/>
                    <a:pt x="189" y="88"/>
                    <a:pt x="189" y="125"/>
                  </a:cubicBezTo>
                  <a:cubicBezTo>
                    <a:pt x="189" y="167"/>
                    <a:pt x="152" y="175"/>
                    <a:pt x="148" y="211"/>
                  </a:cubicBezTo>
                  <a:cubicBezTo>
                    <a:pt x="151" y="211"/>
                    <a:pt x="154" y="214"/>
                    <a:pt x="154" y="218"/>
                  </a:cubicBezTo>
                  <a:close/>
                  <a:moveTo>
                    <a:pt x="107" y="76"/>
                  </a:moveTo>
                  <a:cubicBezTo>
                    <a:pt x="106" y="73"/>
                    <a:pt x="103" y="72"/>
                    <a:pt x="101" y="73"/>
                  </a:cubicBezTo>
                  <a:cubicBezTo>
                    <a:pt x="84" y="80"/>
                    <a:pt x="72" y="94"/>
                    <a:pt x="67" y="111"/>
                  </a:cubicBezTo>
                  <a:cubicBezTo>
                    <a:pt x="67" y="113"/>
                    <a:pt x="68" y="116"/>
                    <a:pt x="71" y="117"/>
                  </a:cubicBezTo>
                  <a:cubicBezTo>
                    <a:pt x="71" y="117"/>
                    <a:pt x="72" y="117"/>
                    <a:pt x="72" y="117"/>
                  </a:cubicBezTo>
                  <a:cubicBezTo>
                    <a:pt x="74" y="117"/>
                    <a:pt x="76" y="115"/>
                    <a:pt x="77" y="113"/>
                  </a:cubicBezTo>
                  <a:cubicBezTo>
                    <a:pt x="80" y="99"/>
                    <a:pt x="91" y="87"/>
                    <a:pt x="104" y="82"/>
                  </a:cubicBezTo>
                  <a:cubicBezTo>
                    <a:pt x="107" y="81"/>
                    <a:pt x="108" y="78"/>
                    <a:pt x="107" y="7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0" name="文本框 26"/>
          <p:cNvSpPr txBox="1"/>
          <p:nvPr/>
        </p:nvSpPr>
        <p:spPr>
          <a:xfrm>
            <a:off x="1577594" y="4432172"/>
            <a:ext cx="2986523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功能测试</a:t>
            </a:r>
            <a:endParaRPr lang="en-US" altLang="zh-CN" sz="5400" b="1" dirty="0">
              <a:solidFill>
                <a:srgbClr val="202A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2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Functional Test</a:t>
            </a:r>
            <a:endParaRPr lang="zh-CN" altLang="zh-CN" sz="3200" kern="1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6C072DF-5068-A7D4-522C-257B6F837FB6}"/>
              </a:ext>
            </a:extLst>
          </p:cNvPr>
          <p:cNvSpPr/>
          <p:nvPr/>
        </p:nvSpPr>
        <p:spPr>
          <a:xfrm>
            <a:off x="6095999" y="0"/>
            <a:ext cx="6099175" cy="6858000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32">
            <a:extLst>
              <a:ext uri="{FF2B5EF4-FFF2-40B4-BE49-F238E27FC236}">
                <a16:creationId xmlns:a16="http://schemas.microsoft.com/office/drawing/2014/main" id="{F1DAEA19-2154-1B53-DF1A-59FCA0BBA0BD}"/>
              </a:ext>
            </a:extLst>
          </p:cNvPr>
          <p:cNvSpPr txBox="1"/>
          <p:nvPr/>
        </p:nvSpPr>
        <p:spPr>
          <a:xfrm>
            <a:off x="8905899" y="187873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理论基础</a:t>
            </a:r>
          </a:p>
        </p:txBody>
      </p:sp>
      <p:sp>
        <p:nvSpPr>
          <p:cNvPr id="4" name="文本框 33">
            <a:extLst>
              <a:ext uri="{FF2B5EF4-FFF2-40B4-BE49-F238E27FC236}">
                <a16:creationId xmlns:a16="http://schemas.microsoft.com/office/drawing/2014/main" id="{595AD8CE-6992-0E5A-B7C3-50381737C460}"/>
              </a:ext>
            </a:extLst>
          </p:cNvPr>
          <p:cNvSpPr txBox="1"/>
          <p:nvPr/>
        </p:nvSpPr>
        <p:spPr>
          <a:xfrm>
            <a:off x="8905899" y="265482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开发环境</a:t>
            </a:r>
          </a:p>
        </p:txBody>
      </p:sp>
      <p:sp>
        <p:nvSpPr>
          <p:cNvPr id="5" name="文本框 34">
            <a:extLst>
              <a:ext uri="{FF2B5EF4-FFF2-40B4-BE49-F238E27FC236}">
                <a16:creationId xmlns:a16="http://schemas.microsoft.com/office/drawing/2014/main" id="{2597B274-9B26-93A5-E7CB-065F6927FA53}"/>
              </a:ext>
            </a:extLst>
          </p:cNvPr>
          <p:cNvSpPr txBox="1"/>
          <p:nvPr/>
        </p:nvSpPr>
        <p:spPr>
          <a:xfrm>
            <a:off x="8905899" y="344238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系统设计</a:t>
            </a:r>
          </a:p>
        </p:txBody>
      </p:sp>
      <p:sp>
        <p:nvSpPr>
          <p:cNvPr id="6" name="文本框 35">
            <a:extLst>
              <a:ext uri="{FF2B5EF4-FFF2-40B4-BE49-F238E27FC236}">
                <a16:creationId xmlns:a16="http://schemas.microsoft.com/office/drawing/2014/main" id="{A267D158-D445-E5F1-7CBF-7BF7B6C5A251}"/>
              </a:ext>
            </a:extLst>
          </p:cNvPr>
          <p:cNvSpPr txBox="1"/>
          <p:nvPr/>
        </p:nvSpPr>
        <p:spPr>
          <a:xfrm>
            <a:off x="8905899" y="421847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功能测试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6B0DA72-5C2E-6937-E78C-03D37D6E169E}"/>
              </a:ext>
            </a:extLst>
          </p:cNvPr>
          <p:cNvCxnSpPr>
            <a:cxnSpLocks/>
          </p:cNvCxnSpPr>
          <p:nvPr/>
        </p:nvCxnSpPr>
        <p:spPr>
          <a:xfrm flipV="1">
            <a:off x="8411567" y="5183181"/>
            <a:ext cx="0" cy="321483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BD42084-712F-FCC9-DA07-BCA609932495}"/>
              </a:ext>
            </a:extLst>
          </p:cNvPr>
          <p:cNvCxnSpPr/>
          <p:nvPr/>
        </p:nvCxnSpPr>
        <p:spPr>
          <a:xfrm flipV="1">
            <a:off x="8425032" y="4402998"/>
            <a:ext cx="0" cy="7619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71728AB-06C8-402F-7385-4C77CCA66D4C}"/>
              </a:ext>
            </a:extLst>
          </p:cNvPr>
          <p:cNvCxnSpPr/>
          <p:nvPr/>
        </p:nvCxnSpPr>
        <p:spPr>
          <a:xfrm flipV="1">
            <a:off x="8425032" y="2829779"/>
            <a:ext cx="0" cy="7619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3172C3D-D43D-8808-9042-49FB92669420}"/>
              </a:ext>
            </a:extLst>
          </p:cNvPr>
          <p:cNvCxnSpPr/>
          <p:nvPr/>
        </p:nvCxnSpPr>
        <p:spPr>
          <a:xfrm flipV="1">
            <a:off x="8425032" y="2068521"/>
            <a:ext cx="0" cy="7619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13AD9D5-0888-7A63-1B4A-A15288DEC388}"/>
              </a:ext>
            </a:extLst>
          </p:cNvPr>
          <p:cNvCxnSpPr/>
          <p:nvPr/>
        </p:nvCxnSpPr>
        <p:spPr>
          <a:xfrm flipV="1">
            <a:off x="8425032" y="1688240"/>
            <a:ext cx="0" cy="38098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1B944FF-9499-4D70-9C6D-6A965418215D}"/>
              </a:ext>
            </a:extLst>
          </p:cNvPr>
          <p:cNvCxnSpPr/>
          <p:nvPr/>
        </p:nvCxnSpPr>
        <p:spPr>
          <a:xfrm flipV="1">
            <a:off x="8425032" y="3642438"/>
            <a:ext cx="0" cy="7619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9">
            <a:extLst>
              <a:ext uri="{FF2B5EF4-FFF2-40B4-BE49-F238E27FC236}">
                <a16:creationId xmlns:a16="http://schemas.microsoft.com/office/drawing/2014/main" id="{8684669D-1C3E-A73F-8363-C34D561B32DC}"/>
              </a:ext>
            </a:extLst>
          </p:cNvPr>
          <p:cNvSpPr txBox="1"/>
          <p:nvPr/>
        </p:nvSpPr>
        <p:spPr>
          <a:xfrm>
            <a:off x="8905899" y="498309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结果分析</a:t>
            </a:r>
          </a:p>
        </p:txBody>
      </p:sp>
    </p:spTree>
    <p:extLst>
      <p:ext uri="{BB962C8B-B14F-4D97-AF65-F5344CB8AC3E}">
        <p14:creationId xmlns:p14="http://schemas.microsoft.com/office/powerpoint/2010/main" val="329191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 decel="100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decel="100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decel="100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100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75" decel="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5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70" grpId="0"/>
      <p:bldP spid="97" grpId="0"/>
      <p:bldP spid="2" grpId="0" animBg="1"/>
      <p:bldP spid="3" grpId="0"/>
      <p:bldP spid="4" grpId="0"/>
      <p:bldP spid="5" grpId="0"/>
      <p:bldP spid="6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功能测试</a:t>
            </a:r>
          </a:p>
        </p:txBody>
      </p:sp>
      <p:sp>
        <p:nvSpPr>
          <p:cNvPr id="55" name="六边形 54"/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/>
          <p:nvPr/>
        </p:nvCxnSpPr>
        <p:spPr>
          <a:xfrm>
            <a:off x="841003" y="505764"/>
            <a:ext cx="85718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9412843" y="188639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8" name="矩形 57"/>
          <p:cNvSpPr/>
          <p:nvPr/>
        </p:nvSpPr>
        <p:spPr>
          <a:xfrm>
            <a:off x="10347503" y="187549"/>
            <a:ext cx="1582732" cy="334417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0" name="六边形 59"/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9"/>
          <p:cNvSpPr txBox="1"/>
          <p:nvPr/>
        </p:nvSpPr>
        <p:spPr>
          <a:xfrm>
            <a:off x="9412843" y="221071"/>
            <a:ext cx="93321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第四章</a:t>
            </a:r>
          </a:p>
        </p:txBody>
      </p:sp>
      <p:sp>
        <p:nvSpPr>
          <p:cNvPr id="62" name="文本框 9"/>
          <p:cNvSpPr txBox="1"/>
          <p:nvPr/>
        </p:nvSpPr>
        <p:spPr>
          <a:xfrm>
            <a:off x="10338630" y="213500"/>
            <a:ext cx="158417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功能测试</a:t>
            </a:r>
          </a:p>
        </p:txBody>
      </p:sp>
      <p:sp>
        <p:nvSpPr>
          <p:cNvPr id="31" name="Freeform 9"/>
          <p:cNvSpPr>
            <a:spLocks noEditPoints="1"/>
          </p:cNvSpPr>
          <p:nvPr/>
        </p:nvSpPr>
        <p:spPr bwMode="auto">
          <a:xfrm rot="19469485">
            <a:off x="344898" y="186178"/>
            <a:ext cx="275340" cy="293391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5" name="椭圆 184"/>
          <p:cNvSpPr/>
          <p:nvPr/>
        </p:nvSpPr>
        <p:spPr>
          <a:xfrm>
            <a:off x="223225" y="831931"/>
            <a:ext cx="576622" cy="576785"/>
          </a:xfrm>
          <a:prstGeom prst="ellips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Impact MT Std" pitchFamily="34" charset="0"/>
                <a:ea typeface="微软雅黑" pitchFamily="34" charset="-122"/>
              </a:rPr>
              <a:t>1</a:t>
            </a:r>
            <a:endParaRPr lang="zh-CN" altLang="en-US" dirty="0"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190" name="标题 11"/>
          <p:cNvSpPr txBox="1">
            <a:spLocks/>
          </p:cNvSpPr>
          <p:nvPr/>
        </p:nvSpPr>
        <p:spPr>
          <a:xfrm>
            <a:off x="851146" y="877129"/>
            <a:ext cx="3456384" cy="44893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>
                <a:solidFill>
                  <a:srgbClr val="202A36"/>
                </a:solidFill>
                <a:latin typeface="Impact MT Std" pitchFamily="34" charset="0"/>
                <a:ea typeface="微软雅黑" panose="020B0503020204020204" pitchFamily="34" charset="-122"/>
              </a:rPr>
              <a:t>巡线功能测试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1646862-33EF-D29C-59B9-C9249382AFDE}"/>
              </a:ext>
            </a:extLst>
          </p:cNvPr>
          <p:cNvSpPr txBox="1"/>
          <p:nvPr/>
        </p:nvSpPr>
        <p:spPr>
          <a:xfrm>
            <a:off x="1777107" y="5079951"/>
            <a:ext cx="1774117" cy="743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zh-CN" altLang="en-US" sz="3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左转圈</a:t>
            </a:r>
            <a:endParaRPr lang="zh-CN" altLang="zh-CN" sz="32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32A5FED-4C53-A8B1-F7BC-C5773B86E88C}"/>
              </a:ext>
            </a:extLst>
          </p:cNvPr>
          <p:cNvSpPr txBox="1"/>
          <p:nvPr/>
        </p:nvSpPr>
        <p:spPr>
          <a:xfrm>
            <a:off x="8185819" y="5040179"/>
            <a:ext cx="1774117" cy="743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zh-CN" altLang="en-US" sz="3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右转圈</a:t>
            </a:r>
            <a:endParaRPr lang="zh-CN" altLang="zh-CN" sz="32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980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 animBg="1"/>
      <p:bldP spid="190" grpId="0"/>
      <p:bldP spid="7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功能测试</a:t>
            </a:r>
          </a:p>
        </p:txBody>
      </p:sp>
      <p:sp>
        <p:nvSpPr>
          <p:cNvPr id="55" name="六边形 54"/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/>
          <p:nvPr/>
        </p:nvCxnSpPr>
        <p:spPr>
          <a:xfrm>
            <a:off x="841003" y="505764"/>
            <a:ext cx="85718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9412843" y="188639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8" name="矩形 57"/>
          <p:cNvSpPr/>
          <p:nvPr/>
        </p:nvSpPr>
        <p:spPr>
          <a:xfrm>
            <a:off x="10347503" y="187549"/>
            <a:ext cx="1582732" cy="334417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0" name="六边形 59"/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9"/>
          <p:cNvSpPr txBox="1"/>
          <p:nvPr/>
        </p:nvSpPr>
        <p:spPr>
          <a:xfrm>
            <a:off x="9412843" y="221071"/>
            <a:ext cx="93321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第四章</a:t>
            </a:r>
          </a:p>
        </p:txBody>
      </p:sp>
      <p:sp>
        <p:nvSpPr>
          <p:cNvPr id="62" name="文本框 9"/>
          <p:cNvSpPr txBox="1"/>
          <p:nvPr/>
        </p:nvSpPr>
        <p:spPr>
          <a:xfrm>
            <a:off x="10338630" y="213500"/>
            <a:ext cx="158417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功能测试</a:t>
            </a:r>
          </a:p>
        </p:txBody>
      </p:sp>
      <p:sp>
        <p:nvSpPr>
          <p:cNvPr id="31" name="Freeform 9"/>
          <p:cNvSpPr>
            <a:spLocks noEditPoints="1"/>
          </p:cNvSpPr>
          <p:nvPr/>
        </p:nvSpPr>
        <p:spPr bwMode="auto">
          <a:xfrm rot="19469485">
            <a:off x="344898" y="186178"/>
            <a:ext cx="275340" cy="293391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5" name="椭圆 184"/>
          <p:cNvSpPr/>
          <p:nvPr/>
        </p:nvSpPr>
        <p:spPr>
          <a:xfrm>
            <a:off x="223225" y="831931"/>
            <a:ext cx="576622" cy="576785"/>
          </a:xfrm>
          <a:prstGeom prst="ellips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Impact MT Std" pitchFamily="34" charset="0"/>
                <a:ea typeface="微软雅黑" pitchFamily="34" charset="-122"/>
              </a:rPr>
              <a:t>1</a:t>
            </a:r>
            <a:endParaRPr lang="zh-CN" altLang="en-US" dirty="0"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190" name="标题 11"/>
          <p:cNvSpPr txBox="1">
            <a:spLocks/>
          </p:cNvSpPr>
          <p:nvPr/>
        </p:nvSpPr>
        <p:spPr>
          <a:xfrm>
            <a:off x="851146" y="877129"/>
            <a:ext cx="3456384" cy="44893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>
                <a:solidFill>
                  <a:srgbClr val="202A36"/>
                </a:solidFill>
                <a:latin typeface="Impact MT Std" pitchFamily="34" charset="0"/>
                <a:ea typeface="微软雅黑" panose="020B0503020204020204" pitchFamily="34" charset="-122"/>
              </a:rPr>
              <a:t>巡线功能测试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1646862-33EF-D29C-59B9-C9249382AFDE}"/>
              </a:ext>
            </a:extLst>
          </p:cNvPr>
          <p:cNvSpPr txBox="1"/>
          <p:nvPr/>
        </p:nvSpPr>
        <p:spPr>
          <a:xfrm>
            <a:off x="1417067" y="5040179"/>
            <a:ext cx="3456384" cy="743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zh-CN" altLang="en-US" sz="3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左转 直角钝角</a:t>
            </a:r>
            <a:endParaRPr lang="zh-CN" altLang="zh-CN" sz="32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32A5FED-4C53-A8B1-F7BC-C5773B86E88C}"/>
              </a:ext>
            </a:extLst>
          </p:cNvPr>
          <p:cNvSpPr txBox="1"/>
          <p:nvPr/>
        </p:nvSpPr>
        <p:spPr>
          <a:xfrm>
            <a:off x="7753771" y="5010874"/>
            <a:ext cx="3456384" cy="743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zh-CN" altLang="en-US" sz="3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右转 直角钝角</a:t>
            </a:r>
            <a:endParaRPr lang="zh-CN" altLang="zh-CN" sz="32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218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 animBg="1"/>
      <p:bldP spid="190" grpId="0"/>
      <p:bldP spid="7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功能测试</a:t>
            </a:r>
          </a:p>
        </p:txBody>
      </p:sp>
      <p:sp>
        <p:nvSpPr>
          <p:cNvPr id="55" name="六边形 54"/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/>
          <p:nvPr/>
        </p:nvCxnSpPr>
        <p:spPr>
          <a:xfrm>
            <a:off x="841003" y="505764"/>
            <a:ext cx="85718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9412843" y="188639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8" name="矩形 57"/>
          <p:cNvSpPr/>
          <p:nvPr/>
        </p:nvSpPr>
        <p:spPr>
          <a:xfrm>
            <a:off x="10347503" y="187549"/>
            <a:ext cx="1582732" cy="334417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0" name="六边形 59"/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9"/>
          <p:cNvSpPr txBox="1"/>
          <p:nvPr/>
        </p:nvSpPr>
        <p:spPr>
          <a:xfrm>
            <a:off x="9412843" y="221071"/>
            <a:ext cx="93321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第四章</a:t>
            </a:r>
          </a:p>
        </p:txBody>
      </p:sp>
      <p:sp>
        <p:nvSpPr>
          <p:cNvPr id="62" name="文本框 9"/>
          <p:cNvSpPr txBox="1"/>
          <p:nvPr/>
        </p:nvSpPr>
        <p:spPr>
          <a:xfrm>
            <a:off x="10338630" y="213500"/>
            <a:ext cx="158417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功能测试</a:t>
            </a:r>
          </a:p>
        </p:txBody>
      </p:sp>
      <p:sp>
        <p:nvSpPr>
          <p:cNvPr id="31" name="Freeform 9"/>
          <p:cNvSpPr>
            <a:spLocks noEditPoints="1"/>
          </p:cNvSpPr>
          <p:nvPr/>
        </p:nvSpPr>
        <p:spPr bwMode="auto">
          <a:xfrm rot="19469485">
            <a:off x="344898" y="186178"/>
            <a:ext cx="275340" cy="293391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6" name="椭圆 185"/>
          <p:cNvSpPr/>
          <p:nvPr/>
        </p:nvSpPr>
        <p:spPr>
          <a:xfrm>
            <a:off x="207754" y="857557"/>
            <a:ext cx="576622" cy="576785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Impact MT Std" pitchFamily="34" charset="0"/>
                <a:ea typeface="微软雅黑" pitchFamily="34" charset="-122"/>
              </a:rPr>
              <a:t>2</a:t>
            </a:r>
            <a:endParaRPr lang="zh-CN" altLang="en-US" dirty="0"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192" name="标题 11"/>
          <p:cNvSpPr txBox="1">
            <a:spLocks/>
          </p:cNvSpPr>
          <p:nvPr/>
        </p:nvSpPr>
        <p:spPr>
          <a:xfrm>
            <a:off x="886769" y="857556"/>
            <a:ext cx="3194594" cy="411203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>
                <a:solidFill>
                  <a:srgbClr val="202A36"/>
                </a:solidFill>
                <a:latin typeface="Impact MT Std" pitchFamily="34" charset="0"/>
                <a:ea typeface="微软雅黑" panose="020B0503020204020204" pitchFamily="34" charset="-122"/>
              </a:rPr>
              <a:t>碰撞功能测试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</p:spTree>
    <p:extLst>
      <p:ext uri="{BB962C8B-B14F-4D97-AF65-F5344CB8AC3E}">
        <p14:creationId xmlns:p14="http://schemas.microsoft.com/office/powerpoint/2010/main" val="150471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 animBg="1"/>
      <p:bldP spid="192" grpId="0"/>
      <p:bldP spid="7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/>
          <p:cNvSpPr/>
          <p:nvPr/>
        </p:nvSpPr>
        <p:spPr>
          <a:xfrm>
            <a:off x="999918" y="-456465"/>
            <a:ext cx="3728322" cy="3728322"/>
          </a:xfrm>
          <a:prstGeom prst="ellips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176433" y="-279950"/>
            <a:ext cx="3375292" cy="3375292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59"/>
          <p:cNvSpPr txBox="1">
            <a:spLocks noChangeArrowheads="1"/>
          </p:cNvSpPr>
          <p:nvPr/>
        </p:nvSpPr>
        <p:spPr bwMode="auto">
          <a:xfrm>
            <a:off x="1207895" y="719179"/>
            <a:ext cx="3312368" cy="149579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defTabSz="914377">
              <a:lnSpc>
                <a:spcPct val="120000"/>
              </a:lnSpc>
              <a:defRPr/>
            </a:pPr>
            <a:r>
              <a:rPr lang="zh-CN" altLang="en-US" sz="4800" b="1" kern="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r>
              <a:rPr lang="zh-CN" altLang="en-US" sz="4000" b="1" kern="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4000" b="1" kern="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914377">
              <a:lnSpc>
                <a:spcPct val="120000"/>
              </a:lnSpc>
              <a:defRPr/>
            </a:pPr>
            <a:r>
              <a:rPr lang="en-US" altLang="zh-CN" sz="2800" kern="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en-US" altLang="ko-KR" sz="2800" kern="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任意多边形 33"/>
          <p:cNvSpPr/>
          <p:nvPr/>
        </p:nvSpPr>
        <p:spPr>
          <a:xfrm>
            <a:off x="-32084" y="4200489"/>
            <a:ext cx="12240125" cy="1271902"/>
          </a:xfrm>
          <a:custGeom>
            <a:avLst/>
            <a:gdLst>
              <a:gd name="connsiteX0" fmla="*/ 0 w 12721389"/>
              <a:gd name="connsiteY0" fmla="*/ 532365 h 1078137"/>
              <a:gd name="connsiteX1" fmla="*/ 3593431 w 12721389"/>
              <a:gd name="connsiteY1" fmla="*/ 51102 h 1078137"/>
              <a:gd name="connsiteX2" fmla="*/ 7908758 w 12721389"/>
              <a:gd name="connsiteY2" fmla="*/ 1077797 h 1078137"/>
              <a:gd name="connsiteX3" fmla="*/ 11774905 w 12721389"/>
              <a:gd name="connsiteY3" fmla="*/ 163397 h 1078137"/>
              <a:gd name="connsiteX4" fmla="*/ 12721389 w 12721389"/>
              <a:gd name="connsiteY4" fmla="*/ 35060 h 1078137"/>
              <a:gd name="connsiteX0" fmla="*/ 0 w 12721389"/>
              <a:gd name="connsiteY0" fmla="*/ 532365 h 1078137"/>
              <a:gd name="connsiteX1" fmla="*/ 3593431 w 12721389"/>
              <a:gd name="connsiteY1" fmla="*/ 51102 h 1078137"/>
              <a:gd name="connsiteX2" fmla="*/ 7908758 w 12721389"/>
              <a:gd name="connsiteY2" fmla="*/ 1077797 h 1078137"/>
              <a:gd name="connsiteX3" fmla="*/ 11774905 w 12721389"/>
              <a:gd name="connsiteY3" fmla="*/ 163397 h 1078137"/>
              <a:gd name="connsiteX4" fmla="*/ 12721389 w 12721389"/>
              <a:gd name="connsiteY4" fmla="*/ 35060 h 1078137"/>
              <a:gd name="connsiteX0" fmla="*/ 0 w 12721389"/>
              <a:gd name="connsiteY0" fmla="*/ 503854 h 1049626"/>
              <a:gd name="connsiteX1" fmla="*/ 3593431 w 12721389"/>
              <a:gd name="connsiteY1" fmla="*/ 22591 h 1049626"/>
              <a:gd name="connsiteX2" fmla="*/ 7908758 w 12721389"/>
              <a:gd name="connsiteY2" fmla="*/ 1049286 h 1049626"/>
              <a:gd name="connsiteX3" fmla="*/ 11774905 w 12721389"/>
              <a:gd name="connsiteY3" fmla="*/ 134886 h 1049626"/>
              <a:gd name="connsiteX4" fmla="*/ 12721389 w 12721389"/>
              <a:gd name="connsiteY4" fmla="*/ 6549 h 1049626"/>
              <a:gd name="connsiteX0" fmla="*/ 0 w 12368463"/>
              <a:gd name="connsiteY0" fmla="*/ 498433 h 1044197"/>
              <a:gd name="connsiteX1" fmla="*/ 3593431 w 12368463"/>
              <a:gd name="connsiteY1" fmla="*/ 17170 h 1044197"/>
              <a:gd name="connsiteX2" fmla="*/ 7908758 w 12368463"/>
              <a:gd name="connsiteY2" fmla="*/ 1043865 h 1044197"/>
              <a:gd name="connsiteX3" fmla="*/ 11774905 w 12368463"/>
              <a:gd name="connsiteY3" fmla="*/ 129465 h 1044197"/>
              <a:gd name="connsiteX4" fmla="*/ 12368463 w 12368463"/>
              <a:gd name="connsiteY4" fmla="*/ 113423 h 1044197"/>
              <a:gd name="connsiteX0" fmla="*/ 0 w 12368463"/>
              <a:gd name="connsiteY0" fmla="*/ 498433 h 1044197"/>
              <a:gd name="connsiteX1" fmla="*/ 3593431 w 12368463"/>
              <a:gd name="connsiteY1" fmla="*/ 17170 h 1044197"/>
              <a:gd name="connsiteX2" fmla="*/ 7908758 w 12368463"/>
              <a:gd name="connsiteY2" fmla="*/ 1043865 h 1044197"/>
              <a:gd name="connsiteX3" fmla="*/ 11774905 w 12368463"/>
              <a:gd name="connsiteY3" fmla="*/ 129465 h 1044197"/>
              <a:gd name="connsiteX4" fmla="*/ 12368463 w 12368463"/>
              <a:gd name="connsiteY4" fmla="*/ 113423 h 1044197"/>
              <a:gd name="connsiteX0" fmla="*/ 0 w 12368463"/>
              <a:gd name="connsiteY0" fmla="*/ 498433 h 1045860"/>
              <a:gd name="connsiteX1" fmla="*/ 3593431 w 12368463"/>
              <a:gd name="connsiteY1" fmla="*/ 17170 h 1045860"/>
              <a:gd name="connsiteX2" fmla="*/ 7908758 w 12368463"/>
              <a:gd name="connsiteY2" fmla="*/ 1043865 h 1045860"/>
              <a:gd name="connsiteX3" fmla="*/ 11357810 w 12368463"/>
              <a:gd name="connsiteY3" fmla="*/ 273844 h 1045860"/>
              <a:gd name="connsiteX4" fmla="*/ 12368463 w 12368463"/>
              <a:gd name="connsiteY4" fmla="*/ 113423 h 1045860"/>
              <a:gd name="connsiteX0" fmla="*/ 0 w 12368463"/>
              <a:gd name="connsiteY0" fmla="*/ 503294 h 1146765"/>
              <a:gd name="connsiteX1" fmla="*/ 3593431 w 12368463"/>
              <a:gd name="connsiteY1" fmla="*/ 22031 h 1146765"/>
              <a:gd name="connsiteX2" fmla="*/ 8855242 w 12368463"/>
              <a:gd name="connsiteY2" fmla="*/ 1144979 h 1146765"/>
              <a:gd name="connsiteX3" fmla="*/ 11357810 w 12368463"/>
              <a:gd name="connsiteY3" fmla="*/ 278705 h 1146765"/>
              <a:gd name="connsiteX4" fmla="*/ 12368463 w 12368463"/>
              <a:gd name="connsiteY4" fmla="*/ 118284 h 1146765"/>
              <a:gd name="connsiteX0" fmla="*/ 0 w 12368463"/>
              <a:gd name="connsiteY0" fmla="*/ 503294 h 1157827"/>
              <a:gd name="connsiteX1" fmla="*/ 3593431 w 12368463"/>
              <a:gd name="connsiteY1" fmla="*/ 22031 h 1157827"/>
              <a:gd name="connsiteX2" fmla="*/ 8855242 w 12368463"/>
              <a:gd name="connsiteY2" fmla="*/ 1144979 h 1157827"/>
              <a:gd name="connsiteX3" fmla="*/ 11357810 w 12368463"/>
              <a:gd name="connsiteY3" fmla="*/ 599547 h 1157827"/>
              <a:gd name="connsiteX4" fmla="*/ 12368463 w 12368463"/>
              <a:gd name="connsiteY4" fmla="*/ 118284 h 1157827"/>
              <a:gd name="connsiteX0" fmla="*/ 0 w 12368463"/>
              <a:gd name="connsiteY0" fmla="*/ 503294 h 1161527"/>
              <a:gd name="connsiteX1" fmla="*/ 3593431 w 12368463"/>
              <a:gd name="connsiteY1" fmla="*/ 22031 h 1161527"/>
              <a:gd name="connsiteX2" fmla="*/ 8855242 w 12368463"/>
              <a:gd name="connsiteY2" fmla="*/ 1144979 h 1161527"/>
              <a:gd name="connsiteX3" fmla="*/ 11357810 w 12368463"/>
              <a:gd name="connsiteY3" fmla="*/ 599547 h 1161527"/>
              <a:gd name="connsiteX4" fmla="*/ 12368463 w 12368463"/>
              <a:gd name="connsiteY4" fmla="*/ 118284 h 1161527"/>
              <a:gd name="connsiteX0" fmla="*/ 0 w 12609094"/>
              <a:gd name="connsiteY0" fmla="*/ 503294 h 1157530"/>
              <a:gd name="connsiteX1" fmla="*/ 3593431 w 12609094"/>
              <a:gd name="connsiteY1" fmla="*/ 22031 h 1157530"/>
              <a:gd name="connsiteX2" fmla="*/ 8855242 w 12609094"/>
              <a:gd name="connsiteY2" fmla="*/ 1144979 h 1157530"/>
              <a:gd name="connsiteX3" fmla="*/ 11357810 w 12609094"/>
              <a:gd name="connsiteY3" fmla="*/ 599547 h 1157530"/>
              <a:gd name="connsiteX4" fmla="*/ 12609094 w 12609094"/>
              <a:gd name="connsiteY4" fmla="*/ 198494 h 1157530"/>
              <a:gd name="connsiteX0" fmla="*/ 0 w 12609094"/>
              <a:gd name="connsiteY0" fmla="*/ 503294 h 1157530"/>
              <a:gd name="connsiteX1" fmla="*/ 3593431 w 12609094"/>
              <a:gd name="connsiteY1" fmla="*/ 22031 h 1157530"/>
              <a:gd name="connsiteX2" fmla="*/ 8855242 w 12609094"/>
              <a:gd name="connsiteY2" fmla="*/ 1144979 h 1157530"/>
              <a:gd name="connsiteX3" fmla="*/ 11357810 w 12609094"/>
              <a:gd name="connsiteY3" fmla="*/ 599547 h 1157530"/>
              <a:gd name="connsiteX4" fmla="*/ 12609094 w 12609094"/>
              <a:gd name="connsiteY4" fmla="*/ 198494 h 1157530"/>
              <a:gd name="connsiteX0" fmla="*/ 0 w 12609094"/>
              <a:gd name="connsiteY0" fmla="*/ 503294 h 1157530"/>
              <a:gd name="connsiteX1" fmla="*/ 3593431 w 12609094"/>
              <a:gd name="connsiteY1" fmla="*/ 22031 h 1157530"/>
              <a:gd name="connsiteX2" fmla="*/ 8678779 w 12609094"/>
              <a:gd name="connsiteY2" fmla="*/ 1144979 h 1157530"/>
              <a:gd name="connsiteX3" fmla="*/ 11357810 w 12609094"/>
              <a:gd name="connsiteY3" fmla="*/ 599547 h 1157530"/>
              <a:gd name="connsiteX4" fmla="*/ 12609094 w 12609094"/>
              <a:gd name="connsiteY4" fmla="*/ 198494 h 1157530"/>
              <a:gd name="connsiteX0" fmla="*/ 0 w 12609094"/>
              <a:gd name="connsiteY0" fmla="*/ 503294 h 1145790"/>
              <a:gd name="connsiteX1" fmla="*/ 3593431 w 12609094"/>
              <a:gd name="connsiteY1" fmla="*/ 22031 h 1145790"/>
              <a:gd name="connsiteX2" fmla="*/ 8678779 w 12609094"/>
              <a:gd name="connsiteY2" fmla="*/ 1144979 h 1145790"/>
              <a:gd name="connsiteX3" fmla="*/ 12609094 w 12609094"/>
              <a:gd name="connsiteY3" fmla="*/ 198494 h 1145790"/>
              <a:gd name="connsiteX0" fmla="*/ 0 w 12609094"/>
              <a:gd name="connsiteY0" fmla="*/ 458098 h 1100219"/>
              <a:gd name="connsiteX1" fmla="*/ 4010526 w 12609094"/>
              <a:gd name="connsiteY1" fmla="*/ 24961 h 1100219"/>
              <a:gd name="connsiteX2" fmla="*/ 8678779 w 12609094"/>
              <a:gd name="connsiteY2" fmla="*/ 1099783 h 1100219"/>
              <a:gd name="connsiteX3" fmla="*/ 12609094 w 12609094"/>
              <a:gd name="connsiteY3" fmla="*/ 153298 h 1100219"/>
              <a:gd name="connsiteX0" fmla="*/ 0 w 12609094"/>
              <a:gd name="connsiteY0" fmla="*/ 459006 h 1117160"/>
              <a:gd name="connsiteX1" fmla="*/ 4010526 w 12609094"/>
              <a:gd name="connsiteY1" fmla="*/ 25869 h 1117160"/>
              <a:gd name="connsiteX2" fmla="*/ 8999621 w 12609094"/>
              <a:gd name="connsiteY2" fmla="*/ 1116733 h 1117160"/>
              <a:gd name="connsiteX3" fmla="*/ 12609094 w 12609094"/>
              <a:gd name="connsiteY3" fmla="*/ 154206 h 1117160"/>
              <a:gd name="connsiteX0" fmla="*/ 0 w 12288251"/>
              <a:gd name="connsiteY0" fmla="*/ 459006 h 1118949"/>
              <a:gd name="connsiteX1" fmla="*/ 4010526 w 12288251"/>
              <a:gd name="connsiteY1" fmla="*/ 25869 h 1118949"/>
              <a:gd name="connsiteX2" fmla="*/ 8999621 w 12288251"/>
              <a:gd name="connsiteY2" fmla="*/ 1116733 h 1118949"/>
              <a:gd name="connsiteX3" fmla="*/ 12288251 w 12288251"/>
              <a:gd name="connsiteY3" fmla="*/ 298585 h 1118949"/>
              <a:gd name="connsiteX0" fmla="*/ 0 w 12288251"/>
              <a:gd name="connsiteY0" fmla="*/ 459006 h 1119678"/>
              <a:gd name="connsiteX1" fmla="*/ 4010526 w 12288251"/>
              <a:gd name="connsiteY1" fmla="*/ 25869 h 1119678"/>
              <a:gd name="connsiteX2" fmla="*/ 8999621 w 12288251"/>
              <a:gd name="connsiteY2" fmla="*/ 1116733 h 1119678"/>
              <a:gd name="connsiteX3" fmla="*/ 12288251 w 12288251"/>
              <a:gd name="connsiteY3" fmla="*/ 298585 h 1119678"/>
              <a:gd name="connsiteX0" fmla="*/ 0 w 12336378"/>
              <a:gd name="connsiteY0" fmla="*/ 459006 h 1119678"/>
              <a:gd name="connsiteX1" fmla="*/ 4010526 w 12336378"/>
              <a:gd name="connsiteY1" fmla="*/ 25869 h 1119678"/>
              <a:gd name="connsiteX2" fmla="*/ 8999621 w 12336378"/>
              <a:gd name="connsiteY2" fmla="*/ 1116733 h 1119678"/>
              <a:gd name="connsiteX3" fmla="*/ 12336378 w 12336378"/>
              <a:gd name="connsiteY3" fmla="*/ 298585 h 1119678"/>
              <a:gd name="connsiteX0" fmla="*/ 0 w 12336378"/>
              <a:gd name="connsiteY0" fmla="*/ 459006 h 1119864"/>
              <a:gd name="connsiteX1" fmla="*/ 4010526 w 12336378"/>
              <a:gd name="connsiteY1" fmla="*/ 25869 h 1119864"/>
              <a:gd name="connsiteX2" fmla="*/ 8999621 w 12336378"/>
              <a:gd name="connsiteY2" fmla="*/ 1116733 h 1119864"/>
              <a:gd name="connsiteX3" fmla="*/ 12336378 w 12336378"/>
              <a:gd name="connsiteY3" fmla="*/ 298585 h 1119864"/>
              <a:gd name="connsiteX0" fmla="*/ 0 w 12336378"/>
              <a:gd name="connsiteY0" fmla="*/ 459920 h 1136723"/>
              <a:gd name="connsiteX1" fmla="*/ 4010526 w 12336378"/>
              <a:gd name="connsiteY1" fmla="*/ 26783 h 1136723"/>
              <a:gd name="connsiteX2" fmla="*/ 9160042 w 12336378"/>
              <a:gd name="connsiteY2" fmla="*/ 1133689 h 1136723"/>
              <a:gd name="connsiteX3" fmla="*/ 12336378 w 12336378"/>
              <a:gd name="connsiteY3" fmla="*/ 299499 h 1136723"/>
              <a:gd name="connsiteX0" fmla="*/ 0 w 12336378"/>
              <a:gd name="connsiteY0" fmla="*/ 489883 h 1167372"/>
              <a:gd name="connsiteX1" fmla="*/ 3930315 w 12336378"/>
              <a:gd name="connsiteY1" fmla="*/ 24662 h 1167372"/>
              <a:gd name="connsiteX2" fmla="*/ 9160042 w 12336378"/>
              <a:gd name="connsiteY2" fmla="*/ 1163652 h 1167372"/>
              <a:gd name="connsiteX3" fmla="*/ 12336378 w 12336378"/>
              <a:gd name="connsiteY3" fmla="*/ 329462 h 1167372"/>
              <a:gd name="connsiteX0" fmla="*/ 0 w 12336378"/>
              <a:gd name="connsiteY0" fmla="*/ 489883 h 1167372"/>
              <a:gd name="connsiteX1" fmla="*/ 3930315 w 12336378"/>
              <a:gd name="connsiteY1" fmla="*/ 24662 h 1167372"/>
              <a:gd name="connsiteX2" fmla="*/ 9160042 w 12336378"/>
              <a:gd name="connsiteY2" fmla="*/ 1163652 h 1167372"/>
              <a:gd name="connsiteX3" fmla="*/ 12336378 w 12336378"/>
              <a:gd name="connsiteY3" fmla="*/ 329462 h 1167372"/>
              <a:gd name="connsiteX0" fmla="*/ 0 w 12336378"/>
              <a:gd name="connsiteY0" fmla="*/ 489883 h 1166384"/>
              <a:gd name="connsiteX1" fmla="*/ 3930315 w 12336378"/>
              <a:gd name="connsiteY1" fmla="*/ 24662 h 1166384"/>
              <a:gd name="connsiteX2" fmla="*/ 9160042 w 12336378"/>
              <a:gd name="connsiteY2" fmla="*/ 1163652 h 1166384"/>
              <a:gd name="connsiteX3" fmla="*/ 12336378 w 12336378"/>
              <a:gd name="connsiteY3" fmla="*/ 329462 h 1166384"/>
              <a:gd name="connsiteX0" fmla="*/ 0 w 12256167"/>
              <a:gd name="connsiteY0" fmla="*/ 489883 h 1168885"/>
              <a:gd name="connsiteX1" fmla="*/ 3930315 w 12256167"/>
              <a:gd name="connsiteY1" fmla="*/ 24662 h 1168885"/>
              <a:gd name="connsiteX2" fmla="*/ 9160042 w 12256167"/>
              <a:gd name="connsiteY2" fmla="*/ 1163652 h 1168885"/>
              <a:gd name="connsiteX3" fmla="*/ 12256167 w 12256167"/>
              <a:gd name="connsiteY3" fmla="*/ 425715 h 1168885"/>
              <a:gd name="connsiteX0" fmla="*/ 0 w 12240125"/>
              <a:gd name="connsiteY0" fmla="*/ 238646 h 1254532"/>
              <a:gd name="connsiteX1" fmla="*/ 3914273 w 12240125"/>
              <a:gd name="connsiteY1" fmla="*/ 110309 h 1254532"/>
              <a:gd name="connsiteX2" fmla="*/ 9144000 w 12240125"/>
              <a:gd name="connsiteY2" fmla="*/ 1249299 h 1254532"/>
              <a:gd name="connsiteX3" fmla="*/ 12240125 w 12240125"/>
              <a:gd name="connsiteY3" fmla="*/ 511362 h 1254532"/>
              <a:gd name="connsiteX0" fmla="*/ 0 w 12240125"/>
              <a:gd name="connsiteY0" fmla="*/ 259219 h 1275890"/>
              <a:gd name="connsiteX1" fmla="*/ 3978441 w 12240125"/>
              <a:gd name="connsiteY1" fmla="*/ 98798 h 1275890"/>
              <a:gd name="connsiteX2" fmla="*/ 9144000 w 12240125"/>
              <a:gd name="connsiteY2" fmla="*/ 1269872 h 1275890"/>
              <a:gd name="connsiteX3" fmla="*/ 12240125 w 12240125"/>
              <a:gd name="connsiteY3" fmla="*/ 531935 h 1275890"/>
              <a:gd name="connsiteX0" fmla="*/ 0 w 12240125"/>
              <a:gd name="connsiteY0" fmla="*/ 259219 h 1271902"/>
              <a:gd name="connsiteX1" fmla="*/ 3978441 w 12240125"/>
              <a:gd name="connsiteY1" fmla="*/ 98798 h 1271902"/>
              <a:gd name="connsiteX2" fmla="*/ 9144000 w 12240125"/>
              <a:gd name="connsiteY2" fmla="*/ 1269872 h 1271902"/>
              <a:gd name="connsiteX3" fmla="*/ 12240125 w 12240125"/>
              <a:gd name="connsiteY3" fmla="*/ 531935 h 1271902"/>
              <a:gd name="connsiteX0" fmla="*/ 0 w 12240125"/>
              <a:gd name="connsiteY0" fmla="*/ 259219 h 1271902"/>
              <a:gd name="connsiteX1" fmla="*/ 3978441 w 12240125"/>
              <a:gd name="connsiteY1" fmla="*/ 98798 h 1271902"/>
              <a:gd name="connsiteX2" fmla="*/ 8999621 w 12240125"/>
              <a:gd name="connsiteY2" fmla="*/ 1269872 h 1271902"/>
              <a:gd name="connsiteX3" fmla="*/ 12240125 w 12240125"/>
              <a:gd name="connsiteY3" fmla="*/ 531935 h 127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40125" h="1271902">
                <a:moveTo>
                  <a:pt x="0" y="259219"/>
                </a:moveTo>
                <a:cubicBezTo>
                  <a:pt x="1137652" y="-26865"/>
                  <a:pt x="2478504" y="-69644"/>
                  <a:pt x="3978441" y="98798"/>
                </a:cubicBezTo>
                <a:cubicBezTo>
                  <a:pt x="5478378" y="267240"/>
                  <a:pt x="7606632" y="1229768"/>
                  <a:pt x="8999621" y="1269872"/>
                </a:cubicBezTo>
                <a:cubicBezTo>
                  <a:pt x="10392610" y="1309976"/>
                  <a:pt x="11902573" y="745162"/>
                  <a:pt x="12240125" y="531935"/>
                </a:cubicBezTo>
              </a:path>
            </a:pathLst>
          </a:custGeom>
          <a:noFill/>
          <a:ln w="28575">
            <a:solidFill>
              <a:srgbClr val="3F404B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038456" y="4556707"/>
            <a:ext cx="1210588" cy="13434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01</a:t>
            </a:r>
          </a:p>
          <a:p>
            <a:pPr algn="ctr">
              <a:spcBef>
                <a:spcPts val="500"/>
              </a:spcBef>
              <a:spcAft>
                <a:spcPts val="0"/>
              </a:spcAft>
              <a:defRPr/>
            </a:pPr>
            <a:r>
              <a:rPr lang="zh-CN" altLang="en-US" sz="20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理论基础</a:t>
            </a:r>
            <a:endParaRPr lang="en-US" altLang="zh-CN" sz="2000" b="1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spcBef>
                <a:spcPts val="500"/>
              </a:spcBef>
              <a:spcAft>
                <a:spcPts val="0"/>
              </a:spcAft>
              <a:defRPr/>
            </a:pPr>
            <a:r>
              <a:rPr lang="en-US" altLang="zh-CN" sz="14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Theoretical</a:t>
            </a:r>
          </a:p>
          <a:p>
            <a:pPr algn="ctr">
              <a:spcBef>
                <a:spcPts val="500"/>
              </a:spcBef>
              <a:spcAft>
                <a:spcPts val="0"/>
              </a:spcAft>
              <a:defRPr/>
            </a:pPr>
            <a:r>
              <a:rPr lang="en-US" altLang="zh-CN" sz="14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Basis</a:t>
            </a:r>
            <a:endParaRPr lang="zh-CN" altLang="zh-CN" sz="1400" kern="1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291029" y="4652684"/>
            <a:ext cx="1239442" cy="13434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02</a:t>
            </a:r>
          </a:p>
          <a:p>
            <a:pPr algn="ctr">
              <a:spcBef>
                <a:spcPts val="500"/>
              </a:spcBef>
              <a:defRPr/>
            </a:pPr>
            <a:r>
              <a:rPr lang="zh-CN" altLang="en-US" sz="20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开发环境</a:t>
            </a:r>
            <a:endParaRPr lang="en-US" altLang="zh-CN" sz="2000" b="1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spcBef>
                <a:spcPts val="500"/>
              </a:spcBef>
              <a:defRPr/>
            </a:pPr>
            <a:r>
              <a:rPr lang="en-US" altLang="zh-CN" sz="14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Development</a:t>
            </a:r>
          </a:p>
          <a:p>
            <a:pPr algn="ctr">
              <a:spcBef>
                <a:spcPts val="500"/>
              </a:spcBef>
              <a:defRPr/>
            </a:pPr>
            <a:r>
              <a:rPr lang="en-US" altLang="zh-CN" sz="14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Environment</a:t>
            </a:r>
            <a:endParaRPr lang="zh-CN" altLang="zh-CN" sz="1400" kern="1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581612" y="5162766"/>
            <a:ext cx="1210588" cy="13434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03</a:t>
            </a:r>
          </a:p>
          <a:p>
            <a:pPr algn="ctr">
              <a:spcBef>
                <a:spcPts val="500"/>
              </a:spcBef>
              <a:defRPr/>
            </a:pPr>
            <a:r>
              <a:rPr lang="zh-CN" altLang="en-US" sz="20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系统设计</a:t>
            </a:r>
            <a:endParaRPr lang="en-US" altLang="zh-CN" sz="2000" b="1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spcBef>
                <a:spcPts val="500"/>
              </a:spcBef>
              <a:defRPr/>
            </a:pPr>
            <a:r>
              <a:rPr lang="en-US" altLang="zh-CN" sz="14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Systematic </a:t>
            </a:r>
          </a:p>
          <a:p>
            <a:pPr algn="ctr">
              <a:spcBef>
                <a:spcPts val="500"/>
              </a:spcBef>
              <a:defRPr/>
            </a:pPr>
            <a:r>
              <a:rPr lang="en-US" altLang="zh-CN" sz="14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Design</a:t>
            </a:r>
            <a:endParaRPr lang="zh-CN" altLang="zh-CN" sz="1400" kern="1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675099" y="3755940"/>
            <a:ext cx="1210588" cy="13434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04</a:t>
            </a:r>
          </a:p>
          <a:p>
            <a:pPr algn="ctr">
              <a:spcBef>
                <a:spcPts val="500"/>
              </a:spcBef>
              <a:defRPr/>
            </a:pPr>
            <a:r>
              <a:rPr lang="zh-CN" altLang="en-US" sz="20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功能测试</a:t>
            </a:r>
            <a:endParaRPr lang="en-US" altLang="zh-CN" sz="2000" b="1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spcBef>
                <a:spcPts val="500"/>
              </a:spcBef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Functional</a:t>
            </a:r>
          </a:p>
          <a:p>
            <a:pPr algn="ctr">
              <a:spcBef>
                <a:spcPts val="500"/>
              </a:spcBef>
              <a:defRPr/>
            </a:pPr>
            <a:r>
              <a:rPr lang="en-US" altLang="zh-CN" sz="1400" kern="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Test</a:t>
            </a:r>
            <a:endParaRPr lang="zh-CN" altLang="zh-CN" sz="1400" kern="1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951266" y="3812426"/>
            <a:ext cx="1210588" cy="12152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05</a:t>
            </a:r>
          </a:p>
          <a:p>
            <a:pPr algn="ctr">
              <a:spcBef>
                <a:spcPts val="500"/>
              </a:spcBef>
              <a:spcAft>
                <a:spcPts val="0"/>
              </a:spcAft>
              <a:defRPr/>
            </a:pPr>
            <a:r>
              <a:rPr lang="zh-CN" altLang="en-US" sz="20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结果分析</a:t>
            </a:r>
            <a:endParaRPr lang="en-US" altLang="zh-CN" sz="2000" b="1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  <a:defRPr/>
            </a:pPr>
            <a:r>
              <a:rPr lang="en-US" altLang="zh-CN" sz="14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Result</a:t>
            </a:r>
          </a:p>
          <a:p>
            <a:pPr algn="ctr">
              <a:spcAft>
                <a:spcPts val="0"/>
              </a:spcAft>
              <a:defRPr/>
            </a:pPr>
            <a:r>
              <a:rPr lang="en-US" altLang="zh-CN" sz="14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Analysis</a:t>
            </a:r>
            <a:endParaRPr lang="zh-CN" altLang="zh-CN" sz="1400" kern="1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1312185" y="3868926"/>
            <a:ext cx="663125" cy="663125"/>
            <a:chOff x="8077071" y="845254"/>
            <a:chExt cx="2036801" cy="2036802"/>
          </a:xfrm>
        </p:grpSpPr>
        <p:sp>
          <p:nvSpPr>
            <p:cNvPr id="41" name="椭圆 40"/>
            <p:cNvSpPr/>
            <p:nvPr/>
          </p:nvSpPr>
          <p:spPr>
            <a:xfrm>
              <a:off x="8077071" y="845254"/>
              <a:ext cx="2036801" cy="2036802"/>
            </a:xfrm>
            <a:prstGeom prst="ellipse">
              <a:avLst/>
            </a:prstGeom>
            <a:solidFill>
              <a:srgbClr val="46CE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Freeform 126"/>
            <p:cNvSpPr>
              <a:spLocks noChangeAspect="1" noEditPoints="1"/>
            </p:cNvSpPr>
            <p:nvPr/>
          </p:nvSpPr>
          <p:spPr bwMode="auto">
            <a:xfrm>
              <a:off x="8639337" y="1292885"/>
              <a:ext cx="912278" cy="1141540"/>
            </a:xfrm>
            <a:custGeom>
              <a:avLst/>
              <a:gdLst>
                <a:gd name="T0" fmla="*/ 48 w 81"/>
                <a:gd name="T1" fmla="*/ 27 h 101"/>
                <a:gd name="T2" fmla="*/ 4 w 81"/>
                <a:gd name="T3" fmla="*/ 48 h 101"/>
                <a:gd name="T4" fmla="*/ 0 w 81"/>
                <a:gd name="T5" fmla="*/ 31 h 101"/>
                <a:gd name="T6" fmla="*/ 58 w 81"/>
                <a:gd name="T7" fmla="*/ 90 h 101"/>
                <a:gd name="T8" fmla="*/ 81 w 81"/>
                <a:gd name="T9" fmla="*/ 98 h 101"/>
                <a:gd name="T10" fmla="*/ 58 w 81"/>
                <a:gd name="T11" fmla="*/ 90 h 101"/>
                <a:gd name="T12" fmla="*/ 53 w 81"/>
                <a:gd name="T13" fmla="*/ 101 h 101"/>
                <a:gd name="T14" fmla="*/ 29 w 81"/>
                <a:gd name="T15" fmla="*/ 98 h 101"/>
                <a:gd name="T16" fmla="*/ 0 w 81"/>
                <a:gd name="T17" fmla="*/ 90 h 101"/>
                <a:gd name="T18" fmla="*/ 29 w 81"/>
                <a:gd name="T19" fmla="*/ 87 h 101"/>
                <a:gd name="T20" fmla="*/ 38 w 81"/>
                <a:gd name="T21" fmla="*/ 76 h 101"/>
                <a:gd name="T22" fmla="*/ 0 w 81"/>
                <a:gd name="T23" fmla="*/ 72 h 101"/>
                <a:gd name="T24" fmla="*/ 4 w 81"/>
                <a:gd name="T25" fmla="*/ 54 h 101"/>
                <a:gd name="T26" fmla="*/ 48 w 81"/>
                <a:gd name="T27" fmla="*/ 76 h 101"/>
                <a:gd name="T28" fmla="*/ 44 w 81"/>
                <a:gd name="T29" fmla="*/ 87 h 101"/>
                <a:gd name="T30" fmla="*/ 53 w 81"/>
                <a:gd name="T31" fmla="*/ 90 h 101"/>
                <a:gd name="T32" fmla="*/ 4 w 81"/>
                <a:gd name="T33" fmla="*/ 0 h 101"/>
                <a:gd name="T34" fmla="*/ 48 w 81"/>
                <a:gd name="T35" fmla="*/ 21 h 101"/>
                <a:gd name="T36" fmla="*/ 0 w 81"/>
                <a:gd name="T37" fmla="*/ 17 h 101"/>
                <a:gd name="T38" fmla="*/ 4 w 81"/>
                <a:gd name="T39" fmla="*/ 0 h 101"/>
                <a:gd name="T40" fmla="*/ 53 w 81"/>
                <a:gd name="T41" fmla="*/ 76 h 101"/>
                <a:gd name="T42" fmla="*/ 81 w 81"/>
                <a:gd name="T43" fmla="*/ 72 h 101"/>
                <a:gd name="T44" fmla="*/ 77 w 81"/>
                <a:gd name="T45" fmla="*/ 54 h 101"/>
                <a:gd name="T46" fmla="*/ 59 w 81"/>
                <a:gd name="T47" fmla="*/ 8 h 101"/>
                <a:gd name="T48" fmla="*/ 69 w 81"/>
                <a:gd name="T49" fmla="*/ 13 h 101"/>
                <a:gd name="T50" fmla="*/ 59 w 81"/>
                <a:gd name="T51" fmla="*/ 8 h 101"/>
                <a:gd name="T52" fmla="*/ 69 w 81"/>
                <a:gd name="T53" fmla="*/ 63 h 101"/>
                <a:gd name="T54" fmla="*/ 59 w 81"/>
                <a:gd name="T55" fmla="*/ 67 h 101"/>
                <a:gd name="T56" fmla="*/ 59 w 81"/>
                <a:gd name="T57" fmla="*/ 35 h 101"/>
                <a:gd name="T58" fmla="*/ 69 w 81"/>
                <a:gd name="T59" fmla="*/ 40 h 101"/>
                <a:gd name="T60" fmla="*/ 59 w 81"/>
                <a:gd name="T61" fmla="*/ 35 h 101"/>
                <a:gd name="T62" fmla="*/ 53 w 81"/>
                <a:gd name="T63" fmla="*/ 21 h 101"/>
                <a:gd name="T64" fmla="*/ 81 w 81"/>
                <a:gd name="T65" fmla="*/ 17 h 101"/>
                <a:gd name="T66" fmla="*/ 77 w 81"/>
                <a:gd name="T67" fmla="*/ 0 h 101"/>
                <a:gd name="T68" fmla="*/ 53 w 81"/>
                <a:gd name="T69" fmla="*/ 27 h 101"/>
                <a:gd name="T70" fmla="*/ 77 w 81"/>
                <a:gd name="T71" fmla="*/ 48 h 101"/>
                <a:gd name="T72" fmla="*/ 81 w 81"/>
                <a:gd name="T73" fmla="*/ 31 h 101"/>
                <a:gd name="T74" fmla="*/ 53 w 81"/>
                <a:gd name="T75" fmla="*/ 2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1" h="101">
                  <a:moveTo>
                    <a:pt x="4" y="27"/>
                  </a:moveTo>
                  <a:cubicBezTo>
                    <a:pt x="48" y="27"/>
                    <a:pt x="48" y="27"/>
                    <a:pt x="48" y="27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9"/>
                    <a:pt x="2" y="27"/>
                    <a:pt x="4" y="27"/>
                  </a:cubicBezTo>
                  <a:close/>
                  <a:moveTo>
                    <a:pt x="58" y="90"/>
                  </a:moveTo>
                  <a:cubicBezTo>
                    <a:pt x="81" y="90"/>
                    <a:pt x="81" y="90"/>
                    <a:pt x="81" y="90"/>
                  </a:cubicBezTo>
                  <a:cubicBezTo>
                    <a:pt x="81" y="98"/>
                    <a:pt x="81" y="98"/>
                    <a:pt x="81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8" y="90"/>
                    <a:pt x="58" y="90"/>
                    <a:pt x="58" y="90"/>
                  </a:cubicBezTo>
                  <a:close/>
                  <a:moveTo>
                    <a:pt x="53" y="98"/>
                  </a:moveTo>
                  <a:cubicBezTo>
                    <a:pt x="53" y="101"/>
                    <a:pt x="53" y="101"/>
                    <a:pt x="53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29" y="90"/>
                    <a:pt x="29" y="90"/>
                    <a:pt x="29" y="90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38" y="87"/>
                    <a:pt x="38" y="87"/>
                    <a:pt x="38" y="87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2" y="76"/>
                    <a:pt x="0" y="74"/>
                    <a:pt x="0" y="7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6"/>
                    <a:pt x="2" y="54"/>
                    <a:pt x="4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87"/>
                    <a:pt x="44" y="87"/>
                    <a:pt x="44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3" y="98"/>
                    <a:pt x="53" y="98"/>
                    <a:pt x="53" y="98"/>
                  </a:cubicBezTo>
                  <a:close/>
                  <a:moveTo>
                    <a:pt x="4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  <a:moveTo>
                    <a:pt x="53" y="54"/>
                  </a:moveTo>
                  <a:cubicBezTo>
                    <a:pt x="53" y="76"/>
                    <a:pt x="53" y="76"/>
                    <a:pt x="53" y="76"/>
                  </a:cubicBezTo>
                  <a:cubicBezTo>
                    <a:pt x="77" y="76"/>
                    <a:pt x="77" y="76"/>
                    <a:pt x="77" y="76"/>
                  </a:cubicBezTo>
                  <a:cubicBezTo>
                    <a:pt x="79" y="76"/>
                    <a:pt x="81" y="74"/>
                    <a:pt x="81" y="72"/>
                  </a:cubicBezTo>
                  <a:cubicBezTo>
                    <a:pt x="81" y="58"/>
                    <a:pt x="81" y="58"/>
                    <a:pt x="81" y="58"/>
                  </a:cubicBezTo>
                  <a:cubicBezTo>
                    <a:pt x="81" y="56"/>
                    <a:pt x="79" y="54"/>
                    <a:pt x="77" y="54"/>
                  </a:cubicBezTo>
                  <a:cubicBezTo>
                    <a:pt x="53" y="54"/>
                    <a:pt x="53" y="54"/>
                    <a:pt x="53" y="54"/>
                  </a:cubicBezTo>
                  <a:close/>
                  <a:moveTo>
                    <a:pt x="5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8"/>
                    <a:pt x="59" y="8"/>
                    <a:pt x="59" y="8"/>
                  </a:cubicBezTo>
                  <a:close/>
                  <a:moveTo>
                    <a:pt x="59" y="63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59" y="67"/>
                    <a:pt x="59" y="67"/>
                    <a:pt x="59" y="67"/>
                  </a:cubicBezTo>
                  <a:cubicBezTo>
                    <a:pt x="59" y="63"/>
                    <a:pt x="59" y="63"/>
                    <a:pt x="59" y="63"/>
                  </a:cubicBezTo>
                  <a:close/>
                  <a:moveTo>
                    <a:pt x="59" y="35"/>
                  </a:moveTo>
                  <a:cubicBezTo>
                    <a:pt x="69" y="35"/>
                    <a:pt x="69" y="35"/>
                    <a:pt x="69" y="35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59" y="35"/>
                    <a:pt x="59" y="35"/>
                    <a:pt x="59" y="35"/>
                  </a:cubicBezTo>
                  <a:close/>
                  <a:moveTo>
                    <a:pt x="53" y="0"/>
                  </a:moveTo>
                  <a:cubicBezTo>
                    <a:pt x="53" y="21"/>
                    <a:pt x="53" y="21"/>
                    <a:pt x="53" y="21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9" y="21"/>
                    <a:pt x="81" y="19"/>
                    <a:pt x="81" y="17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2"/>
                    <a:pt x="79" y="0"/>
                    <a:pt x="77" y="0"/>
                  </a:cubicBezTo>
                  <a:cubicBezTo>
                    <a:pt x="53" y="0"/>
                    <a:pt x="53" y="0"/>
                    <a:pt x="53" y="0"/>
                  </a:cubicBezTo>
                  <a:close/>
                  <a:moveTo>
                    <a:pt x="53" y="27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9" y="48"/>
                    <a:pt x="81" y="46"/>
                    <a:pt x="81" y="44"/>
                  </a:cubicBezTo>
                  <a:cubicBezTo>
                    <a:pt x="81" y="31"/>
                    <a:pt x="81" y="31"/>
                    <a:pt x="81" y="31"/>
                  </a:cubicBezTo>
                  <a:cubicBezTo>
                    <a:pt x="81" y="29"/>
                    <a:pt x="79" y="27"/>
                    <a:pt x="77" y="27"/>
                  </a:cubicBezTo>
                  <a:lnTo>
                    <a:pt x="53" y="2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579178" y="3964903"/>
            <a:ext cx="663125" cy="663125"/>
            <a:chOff x="8125599" y="1434035"/>
            <a:chExt cx="2036802" cy="2036802"/>
          </a:xfrm>
        </p:grpSpPr>
        <p:sp>
          <p:nvSpPr>
            <p:cNvPr id="44" name="椭圆 43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rgbClr val="20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Freeform 261"/>
            <p:cNvSpPr>
              <a:spLocks/>
            </p:cNvSpPr>
            <p:nvPr/>
          </p:nvSpPr>
          <p:spPr bwMode="auto">
            <a:xfrm>
              <a:off x="8628544" y="1966960"/>
              <a:ext cx="1000932" cy="1000932"/>
            </a:xfrm>
            <a:custGeom>
              <a:avLst/>
              <a:gdLst>
                <a:gd name="T0" fmla="*/ 84 w 86"/>
                <a:gd name="T1" fmla="*/ 13 h 86"/>
                <a:gd name="T2" fmla="*/ 74 w 86"/>
                <a:gd name="T3" fmla="*/ 1 h 86"/>
                <a:gd name="T4" fmla="*/ 72 w 86"/>
                <a:gd name="T5" fmla="*/ 1 h 86"/>
                <a:gd name="T6" fmla="*/ 71 w 86"/>
                <a:gd name="T7" fmla="*/ 1 h 86"/>
                <a:gd name="T8" fmla="*/ 69 w 86"/>
                <a:gd name="T9" fmla="*/ 4 h 86"/>
                <a:gd name="T10" fmla="*/ 69 w 86"/>
                <a:gd name="T11" fmla="*/ 10 h 86"/>
                <a:gd name="T12" fmla="*/ 59 w 86"/>
                <a:gd name="T13" fmla="*/ 10 h 86"/>
                <a:gd name="T14" fmla="*/ 59 w 86"/>
                <a:gd name="T15" fmla="*/ 1 h 86"/>
                <a:gd name="T16" fmla="*/ 58 w 86"/>
                <a:gd name="T17" fmla="*/ 0 h 86"/>
                <a:gd name="T18" fmla="*/ 46 w 86"/>
                <a:gd name="T19" fmla="*/ 0 h 86"/>
                <a:gd name="T20" fmla="*/ 45 w 86"/>
                <a:gd name="T21" fmla="*/ 1 h 86"/>
                <a:gd name="T22" fmla="*/ 45 w 86"/>
                <a:gd name="T23" fmla="*/ 10 h 86"/>
                <a:gd name="T24" fmla="*/ 44 w 86"/>
                <a:gd name="T25" fmla="*/ 13 h 86"/>
                <a:gd name="T26" fmla="*/ 44 w 86"/>
                <a:gd name="T27" fmla="*/ 21 h 86"/>
                <a:gd name="T28" fmla="*/ 45 w 86"/>
                <a:gd name="T29" fmla="*/ 24 h 86"/>
                <a:gd name="T30" fmla="*/ 45 w 86"/>
                <a:gd name="T31" fmla="*/ 27 h 86"/>
                <a:gd name="T32" fmla="*/ 37 w 86"/>
                <a:gd name="T33" fmla="*/ 27 h 86"/>
                <a:gd name="T34" fmla="*/ 37 w 86"/>
                <a:gd name="T35" fmla="*/ 21 h 86"/>
                <a:gd name="T36" fmla="*/ 34 w 86"/>
                <a:gd name="T37" fmla="*/ 18 h 86"/>
                <a:gd name="T38" fmla="*/ 32 w 86"/>
                <a:gd name="T39" fmla="*/ 18 h 86"/>
                <a:gd name="T40" fmla="*/ 29 w 86"/>
                <a:gd name="T41" fmla="*/ 18 h 86"/>
                <a:gd name="T42" fmla="*/ 3 w 86"/>
                <a:gd name="T43" fmla="*/ 30 h 86"/>
                <a:gd name="T44" fmla="*/ 0 w 86"/>
                <a:gd name="T45" fmla="*/ 34 h 86"/>
                <a:gd name="T46" fmla="*/ 3 w 86"/>
                <a:gd name="T47" fmla="*/ 38 h 86"/>
                <a:gd name="T48" fmla="*/ 29 w 86"/>
                <a:gd name="T49" fmla="*/ 50 h 86"/>
                <a:gd name="T50" fmla="*/ 31 w 86"/>
                <a:gd name="T51" fmla="*/ 51 h 86"/>
                <a:gd name="T52" fmla="*/ 34 w 86"/>
                <a:gd name="T53" fmla="*/ 50 h 86"/>
                <a:gd name="T54" fmla="*/ 37 w 86"/>
                <a:gd name="T55" fmla="*/ 47 h 86"/>
                <a:gd name="T56" fmla="*/ 37 w 86"/>
                <a:gd name="T57" fmla="*/ 42 h 86"/>
                <a:gd name="T58" fmla="*/ 45 w 86"/>
                <a:gd name="T59" fmla="*/ 42 h 86"/>
                <a:gd name="T60" fmla="*/ 45 w 86"/>
                <a:gd name="T61" fmla="*/ 85 h 86"/>
                <a:gd name="T62" fmla="*/ 46 w 86"/>
                <a:gd name="T63" fmla="*/ 86 h 86"/>
                <a:gd name="T64" fmla="*/ 58 w 86"/>
                <a:gd name="T65" fmla="*/ 86 h 86"/>
                <a:gd name="T66" fmla="*/ 59 w 86"/>
                <a:gd name="T67" fmla="*/ 85 h 86"/>
                <a:gd name="T68" fmla="*/ 59 w 86"/>
                <a:gd name="T69" fmla="*/ 41 h 86"/>
                <a:gd name="T70" fmla="*/ 62 w 86"/>
                <a:gd name="T71" fmla="*/ 38 h 86"/>
                <a:gd name="T72" fmla="*/ 62 w 86"/>
                <a:gd name="T73" fmla="*/ 30 h 86"/>
                <a:gd name="T74" fmla="*/ 59 w 86"/>
                <a:gd name="T75" fmla="*/ 27 h 86"/>
                <a:gd name="T76" fmla="*/ 59 w 86"/>
                <a:gd name="T77" fmla="*/ 25 h 86"/>
                <a:gd name="T78" fmla="*/ 69 w 86"/>
                <a:gd name="T79" fmla="*/ 25 h 86"/>
                <a:gd name="T80" fmla="*/ 69 w 86"/>
                <a:gd name="T81" fmla="*/ 30 h 86"/>
                <a:gd name="T82" fmla="*/ 71 w 86"/>
                <a:gd name="T83" fmla="*/ 33 h 86"/>
                <a:gd name="T84" fmla="*/ 73 w 86"/>
                <a:gd name="T85" fmla="*/ 34 h 86"/>
                <a:gd name="T86" fmla="*/ 74 w 86"/>
                <a:gd name="T87" fmla="*/ 33 h 86"/>
                <a:gd name="T88" fmla="*/ 84 w 86"/>
                <a:gd name="T89" fmla="*/ 21 h 86"/>
                <a:gd name="T90" fmla="*/ 86 w 86"/>
                <a:gd name="T91" fmla="*/ 17 h 86"/>
                <a:gd name="T92" fmla="*/ 84 w 86"/>
                <a:gd name="T93" fmla="*/ 1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6" h="86">
                  <a:moveTo>
                    <a:pt x="84" y="13"/>
                  </a:moveTo>
                  <a:cubicBezTo>
                    <a:pt x="74" y="1"/>
                    <a:pt x="74" y="1"/>
                    <a:pt x="74" y="1"/>
                  </a:cubicBezTo>
                  <a:cubicBezTo>
                    <a:pt x="73" y="1"/>
                    <a:pt x="73" y="1"/>
                    <a:pt x="72" y="1"/>
                  </a:cubicBezTo>
                  <a:cubicBezTo>
                    <a:pt x="72" y="1"/>
                    <a:pt x="71" y="1"/>
                    <a:pt x="71" y="1"/>
                  </a:cubicBezTo>
                  <a:cubicBezTo>
                    <a:pt x="70" y="2"/>
                    <a:pt x="69" y="3"/>
                    <a:pt x="69" y="4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59" y="1"/>
                    <a:pt x="59" y="0"/>
                    <a:pt x="58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5" y="1"/>
                    <a:pt x="45" y="1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4" y="11"/>
                    <a:pt x="44" y="12"/>
                    <a:pt x="44" y="13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4" y="22"/>
                    <a:pt x="44" y="23"/>
                    <a:pt x="45" y="24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0"/>
                    <a:pt x="36" y="19"/>
                    <a:pt x="34" y="18"/>
                  </a:cubicBezTo>
                  <a:cubicBezTo>
                    <a:pt x="34" y="18"/>
                    <a:pt x="33" y="18"/>
                    <a:pt x="32" y="18"/>
                  </a:cubicBezTo>
                  <a:cubicBezTo>
                    <a:pt x="31" y="18"/>
                    <a:pt x="30" y="18"/>
                    <a:pt x="29" y="18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" y="31"/>
                    <a:pt x="0" y="33"/>
                    <a:pt x="0" y="34"/>
                  </a:cubicBezTo>
                  <a:cubicBezTo>
                    <a:pt x="0" y="36"/>
                    <a:pt x="1" y="38"/>
                    <a:pt x="3" y="38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1"/>
                    <a:pt x="30" y="51"/>
                    <a:pt x="31" y="51"/>
                  </a:cubicBezTo>
                  <a:cubicBezTo>
                    <a:pt x="32" y="51"/>
                    <a:pt x="33" y="51"/>
                    <a:pt x="34" y="50"/>
                  </a:cubicBezTo>
                  <a:cubicBezTo>
                    <a:pt x="36" y="50"/>
                    <a:pt x="37" y="48"/>
                    <a:pt x="37" y="47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6"/>
                    <a:pt x="45" y="86"/>
                    <a:pt x="46" y="8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9" y="86"/>
                    <a:pt x="59" y="86"/>
                    <a:pt x="59" y="85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61" y="41"/>
                    <a:pt x="62" y="40"/>
                    <a:pt x="62" y="38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62" y="29"/>
                    <a:pt x="61" y="28"/>
                    <a:pt x="59" y="27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69" y="25"/>
                    <a:pt x="69" y="25"/>
                    <a:pt x="69" y="25"/>
                  </a:cubicBezTo>
                  <a:cubicBezTo>
                    <a:pt x="69" y="30"/>
                    <a:pt x="69" y="30"/>
                    <a:pt x="69" y="30"/>
                  </a:cubicBezTo>
                  <a:cubicBezTo>
                    <a:pt x="69" y="31"/>
                    <a:pt x="70" y="33"/>
                    <a:pt x="71" y="33"/>
                  </a:cubicBezTo>
                  <a:cubicBezTo>
                    <a:pt x="71" y="34"/>
                    <a:pt x="72" y="34"/>
                    <a:pt x="73" y="34"/>
                  </a:cubicBezTo>
                  <a:cubicBezTo>
                    <a:pt x="73" y="34"/>
                    <a:pt x="74" y="34"/>
                    <a:pt x="74" y="33"/>
                  </a:cubicBezTo>
                  <a:cubicBezTo>
                    <a:pt x="84" y="21"/>
                    <a:pt x="84" y="21"/>
                    <a:pt x="84" y="21"/>
                  </a:cubicBezTo>
                  <a:cubicBezTo>
                    <a:pt x="85" y="21"/>
                    <a:pt x="86" y="19"/>
                    <a:pt x="86" y="17"/>
                  </a:cubicBezTo>
                  <a:cubicBezTo>
                    <a:pt x="86" y="16"/>
                    <a:pt x="85" y="14"/>
                    <a:pt x="84" y="1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855345" y="4474985"/>
            <a:ext cx="663125" cy="663125"/>
            <a:chOff x="8125599" y="1434035"/>
            <a:chExt cx="2036802" cy="2036802"/>
          </a:xfrm>
        </p:grpSpPr>
        <p:sp>
          <p:nvSpPr>
            <p:cNvPr id="47" name="椭圆 46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rgbClr val="46CE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8" name="组合 47"/>
            <p:cNvGrpSpPr>
              <a:grpSpLocks noChangeAspect="1"/>
            </p:cNvGrpSpPr>
            <p:nvPr/>
          </p:nvGrpSpPr>
          <p:grpSpPr>
            <a:xfrm>
              <a:off x="8518659" y="1890295"/>
              <a:ext cx="1310642" cy="1124283"/>
              <a:chOff x="5084763" y="971548"/>
              <a:chExt cx="323865" cy="277813"/>
            </a:xfrm>
            <a:solidFill>
              <a:schemeClr val="bg1">
                <a:lumMod val="95000"/>
              </a:schemeClr>
            </a:solidFill>
          </p:grpSpPr>
          <p:sp>
            <p:nvSpPr>
              <p:cNvPr id="49" name="Freeform 301"/>
              <p:cNvSpPr>
                <a:spLocks noEditPoints="1"/>
              </p:cNvSpPr>
              <p:nvPr/>
            </p:nvSpPr>
            <p:spPr bwMode="auto">
              <a:xfrm>
                <a:off x="5191140" y="1031873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50" name="Freeform 302"/>
              <p:cNvSpPr>
                <a:spLocks noEditPoints="1"/>
              </p:cNvSpPr>
              <p:nvPr/>
            </p:nvSpPr>
            <p:spPr bwMode="auto">
              <a:xfrm>
                <a:off x="5084781" y="971548"/>
                <a:ext cx="139701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51" name="Freeform 303"/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</p:grpSp>
      </p:grpSp>
      <p:grpSp>
        <p:nvGrpSpPr>
          <p:cNvPr id="52" name="组合 51"/>
          <p:cNvGrpSpPr/>
          <p:nvPr/>
        </p:nvGrpSpPr>
        <p:grpSpPr>
          <a:xfrm>
            <a:off x="7985466" y="5070872"/>
            <a:ext cx="663125" cy="663125"/>
            <a:chOff x="8125599" y="1434035"/>
            <a:chExt cx="2036802" cy="2036802"/>
          </a:xfrm>
        </p:grpSpPr>
        <p:sp>
          <p:nvSpPr>
            <p:cNvPr id="53" name="椭圆 52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rgbClr val="20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Freeform 9"/>
            <p:cNvSpPr>
              <a:spLocks noEditPoints="1"/>
            </p:cNvSpPr>
            <p:nvPr/>
          </p:nvSpPr>
          <p:spPr bwMode="auto">
            <a:xfrm rot="19469485">
              <a:off x="8577909" y="1818269"/>
              <a:ext cx="1162163" cy="1238355"/>
            </a:xfrm>
            <a:custGeom>
              <a:avLst/>
              <a:gdLst>
                <a:gd name="T0" fmla="*/ 147 w 243"/>
                <a:gd name="T1" fmla="*/ 240 h 269"/>
                <a:gd name="T2" fmla="*/ 90 w 243"/>
                <a:gd name="T3" fmla="*/ 234 h 269"/>
                <a:gd name="T4" fmla="*/ 147 w 243"/>
                <a:gd name="T5" fmla="*/ 227 h 269"/>
                <a:gd name="T6" fmla="*/ 147 w 243"/>
                <a:gd name="T7" fmla="*/ 243 h 269"/>
                <a:gd name="T8" fmla="*/ 90 w 243"/>
                <a:gd name="T9" fmla="*/ 252 h 269"/>
                <a:gd name="T10" fmla="*/ 96 w 243"/>
                <a:gd name="T11" fmla="*/ 256 h 269"/>
                <a:gd name="T12" fmla="*/ 105 w 243"/>
                <a:gd name="T13" fmla="*/ 262 h 269"/>
                <a:gd name="T14" fmla="*/ 126 w 243"/>
                <a:gd name="T15" fmla="*/ 269 h 269"/>
                <a:gd name="T16" fmla="*/ 138 w 243"/>
                <a:gd name="T17" fmla="*/ 261 h 269"/>
                <a:gd name="T18" fmla="*/ 147 w 243"/>
                <a:gd name="T19" fmla="*/ 256 h 269"/>
                <a:gd name="T20" fmla="*/ 147 w 243"/>
                <a:gd name="T21" fmla="*/ 243 h 269"/>
                <a:gd name="T22" fmla="*/ 128 w 243"/>
                <a:gd name="T23" fmla="*/ 32 h 269"/>
                <a:gd name="T24" fmla="*/ 122 w 243"/>
                <a:gd name="T25" fmla="*/ 0 h 269"/>
                <a:gd name="T26" fmla="*/ 115 w 243"/>
                <a:gd name="T27" fmla="*/ 32 h 269"/>
                <a:gd name="T28" fmla="*/ 54 w 243"/>
                <a:gd name="T29" fmla="*/ 63 h 269"/>
                <a:gd name="T30" fmla="*/ 63 w 243"/>
                <a:gd name="T31" fmla="*/ 63 h 269"/>
                <a:gd name="T32" fmla="*/ 45 w 243"/>
                <a:gd name="T33" fmla="*/ 36 h 269"/>
                <a:gd name="T34" fmla="*/ 36 w 243"/>
                <a:gd name="T35" fmla="*/ 45 h 269"/>
                <a:gd name="T36" fmla="*/ 38 w 243"/>
                <a:gd name="T37" fmla="*/ 122 h 269"/>
                <a:gd name="T38" fmla="*/ 6 w 243"/>
                <a:gd name="T39" fmla="*/ 115 h 269"/>
                <a:gd name="T40" fmla="*/ 6 w 243"/>
                <a:gd name="T41" fmla="*/ 128 h 269"/>
                <a:gd name="T42" fmla="*/ 38 w 243"/>
                <a:gd name="T43" fmla="*/ 122 h 269"/>
                <a:gd name="T44" fmla="*/ 36 w 243"/>
                <a:gd name="T45" fmla="*/ 199 h 269"/>
                <a:gd name="T46" fmla="*/ 40 w 243"/>
                <a:gd name="T47" fmla="*/ 209 h 269"/>
                <a:gd name="T48" fmla="*/ 63 w 243"/>
                <a:gd name="T49" fmla="*/ 189 h 269"/>
                <a:gd name="T50" fmla="*/ 54 w 243"/>
                <a:gd name="T51" fmla="*/ 180 h 269"/>
                <a:gd name="T52" fmla="*/ 180 w 243"/>
                <a:gd name="T53" fmla="*/ 180 h 269"/>
                <a:gd name="T54" fmla="*/ 199 w 243"/>
                <a:gd name="T55" fmla="*/ 208 h 269"/>
                <a:gd name="T56" fmla="*/ 208 w 243"/>
                <a:gd name="T57" fmla="*/ 208 h 269"/>
                <a:gd name="T58" fmla="*/ 189 w 243"/>
                <a:gd name="T59" fmla="*/ 180 h 269"/>
                <a:gd name="T60" fmla="*/ 211 w 243"/>
                <a:gd name="T61" fmla="*/ 115 h 269"/>
                <a:gd name="T62" fmla="*/ 211 w 243"/>
                <a:gd name="T63" fmla="*/ 128 h 269"/>
                <a:gd name="T64" fmla="*/ 243 w 243"/>
                <a:gd name="T65" fmla="*/ 122 h 269"/>
                <a:gd name="T66" fmla="*/ 185 w 243"/>
                <a:gd name="T67" fmla="*/ 65 h 269"/>
                <a:gd name="T68" fmla="*/ 208 w 243"/>
                <a:gd name="T69" fmla="*/ 45 h 269"/>
                <a:gd name="T70" fmla="*/ 199 w 243"/>
                <a:gd name="T71" fmla="*/ 36 h 269"/>
                <a:gd name="T72" fmla="*/ 180 w 243"/>
                <a:gd name="T73" fmla="*/ 63 h 269"/>
                <a:gd name="T74" fmla="*/ 154 w 243"/>
                <a:gd name="T75" fmla="*/ 218 h 269"/>
                <a:gd name="T76" fmla="*/ 96 w 243"/>
                <a:gd name="T77" fmla="*/ 224 h 269"/>
                <a:gd name="T78" fmla="*/ 96 w 243"/>
                <a:gd name="T79" fmla="*/ 211 h 269"/>
                <a:gd name="T80" fmla="*/ 122 w 243"/>
                <a:gd name="T81" fmla="*/ 58 h 269"/>
                <a:gd name="T82" fmla="*/ 148 w 243"/>
                <a:gd name="T83" fmla="*/ 211 h 269"/>
                <a:gd name="T84" fmla="*/ 107 w 243"/>
                <a:gd name="T85" fmla="*/ 76 h 269"/>
                <a:gd name="T86" fmla="*/ 67 w 243"/>
                <a:gd name="T87" fmla="*/ 111 h 269"/>
                <a:gd name="T88" fmla="*/ 72 w 243"/>
                <a:gd name="T89" fmla="*/ 117 h 269"/>
                <a:gd name="T90" fmla="*/ 104 w 243"/>
                <a:gd name="T91" fmla="*/ 82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43" h="269">
                  <a:moveTo>
                    <a:pt x="154" y="234"/>
                  </a:moveTo>
                  <a:cubicBezTo>
                    <a:pt x="154" y="237"/>
                    <a:pt x="151" y="240"/>
                    <a:pt x="147" y="240"/>
                  </a:cubicBezTo>
                  <a:cubicBezTo>
                    <a:pt x="96" y="240"/>
                    <a:pt x="96" y="240"/>
                    <a:pt x="96" y="240"/>
                  </a:cubicBezTo>
                  <a:cubicBezTo>
                    <a:pt x="92" y="240"/>
                    <a:pt x="90" y="237"/>
                    <a:pt x="90" y="234"/>
                  </a:cubicBezTo>
                  <a:cubicBezTo>
                    <a:pt x="90" y="230"/>
                    <a:pt x="92" y="227"/>
                    <a:pt x="96" y="227"/>
                  </a:cubicBezTo>
                  <a:cubicBezTo>
                    <a:pt x="147" y="227"/>
                    <a:pt x="147" y="227"/>
                    <a:pt x="147" y="227"/>
                  </a:cubicBezTo>
                  <a:cubicBezTo>
                    <a:pt x="151" y="227"/>
                    <a:pt x="154" y="230"/>
                    <a:pt x="154" y="234"/>
                  </a:cubicBezTo>
                  <a:close/>
                  <a:moveTo>
                    <a:pt x="147" y="243"/>
                  </a:moveTo>
                  <a:cubicBezTo>
                    <a:pt x="96" y="243"/>
                    <a:pt x="96" y="243"/>
                    <a:pt x="96" y="243"/>
                  </a:cubicBezTo>
                  <a:cubicBezTo>
                    <a:pt x="92" y="243"/>
                    <a:pt x="89" y="247"/>
                    <a:pt x="90" y="252"/>
                  </a:cubicBezTo>
                  <a:cubicBezTo>
                    <a:pt x="91" y="254"/>
                    <a:pt x="93" y="256"/>
                    <a:pt x="96" y="256"/>
                  </a:cubicBezTo>
                  <a:cubicBezTo>
                    <a:pt x="96" y="256"/>
                    <a:pt x="96" y="256"/>
                    <a:pt x="96" y="256"/>
                  </a:cubicBezTo>
                  <a:cubicBezTo>
                    <a:pt x="100" y="256"/>
                    <a:pt x="103" y="258"/>
                    <a:pt x="105" y="261"/>
                  </a:cubicBezTo>
                  <a:cubicBezTo>
                    <a:pt x="105" y="262"/>
                    <a:pt x="105" y="262"/>
                    <a:pt x="105" y="262"/>
                  </a:cubicBezTo>
                  <a:cubicBezTo>
                    <a:pt x="107" y="266"/>
                    <a:pt x="112" y="269"/>
                    <a:pt x="117" y="269"/>
                  </a:cubicBezTo>
                  <a:cubicBezTo>
                    <a:pt x="126" y="269"/>
                    <a:pt x="126" y="269"/>
                    <a:pt x="126" y="269"/>
                  </a:cubicBezTo>
                  <a:cubicBezTo>
                    <a:pt x="131" y="269"/>
                    <a:pt x="136" y="266"/>
                    <a:pt x="138" y="262"/>
                  </a:cubicBezTo>
                  <a:cubicBezTo>
                    <a:pt x="138" y="261"/>
                    <a:pt x="138" y="261"/>
                    <a:pt x="138" y="261"/>
                  </a:cubicBezTo>
                  <a:cubicBezTo>
                    <a:pt x="140" y="258"/>
                    <a:pt x="143" y="256"/>
                    <a:pt x="147" y="256"/>
                  </a:cubicBezTo>
                  <a:cubicBezTo>
                    <a:pt x="147" y="256"/>
                    <a:pt x="147" y="256"/>
                    <a:pt x="147" y="256"/>
                  </a:cubicBezTo>
                  <a:cubicBezTo>
                    <a:pt x="150" y="256"/>
                    <a:pt x="152" y="254"/>
                    <a:pt x="153" y="252"/>
                  </a:cubicBezTo>
                  <a:cubicBezTo>
                    <a:pt x="155" y="247"/>
                    <a:pt x="151" y="243"/>
                    <a:pt x="147" y="243"/>
                  </a:cubicBezTo>
                  <a:close/>
                  <a:moveTo>
                    <a:pt x="122" y="38"/>
                  </a:moveTo>
                  <a:cubicBezTo>
                    <a:pt x="125" y="38"/>
                    <a:pt x="128" y="36"/>
                    <a:pt x="128" y="32"/>
                  </a:cubicBezTo>
                  <a:cubicBezTo>
                    <a:pt x="128" y="6"/>
                    <a:pt x="128" y="6"/>
                    <a:pt x="128" y="6"/>
                  </a:cubicBezTo>
                  <a:cubicBezTo>
                    <a:pt x="128" y="3"/>
                    <a:pt x="125" y="0"/>
                    <a:pt x="122" y="0"/>
                  </a:cubicBezTo>
                  <a:cubicBezTo>
                    <a:pt x="118" y="0"/>
                    <a:pt x="115" y="3"/>
                    <a:pt x="115" y="6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6"/>
                    <a:pt x="118" y="38"/>
                    <a:pt x="122" y="38"/>
                  </a:cubicBezTo>
                  <a:close/>
                  <a:moveTo>
                    <a:pt x="54" y="63"/>
                  </a:moveTo>
                  <a:cubicBezTo>
                    <a:pt x="55" y="64"/>
                    <a:pt x="57" y="65"/>
                    <a:pt x="58" y="65"/>
                  </a:cubicBezTo>
                  <a:cubicBezTo>
                    <a:pt x="60" y="65"/>
                    <a:pt x="62" y="64"/>
                    <a:pt x="63" y="63"/>
                  </a:cubicBezTo>
                  <a:cubicBezTo>
                    <a:pt x="65" y="60"/>
                    <a:pt x="65" y="56"/>
                    <a:pt x="63" y="54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2" y="33"/>
                    <a:pt x="38" y="33"/>
                    <a:pt x="36" y="36"/>
                  </a:cubicBezTo>
                  <a:cubicBezTo>
                    <a:pt x="33" y="38"/>
                    <a:pt x="33" y="42"/>
                    <a:pt x="36" y="45"/>
                  </a:cubicBezTo>
                  <a:lnTo>
                    <a:pt x="54" y="63"/>
                  </a:lnTo>
                  <a:close/>
                  <a:moveTo>
                    <a:pt x="38" y="122"/>
                  </a:moveTo>
                  <a:cubicBezTo>
                    <a:pt x="38" y="118"/>
                    <a:pt x="36" y="115"/>
                    <a:pt x="32" y="115"/>
                  </a:cubicBezTo>
                  <a:cubicBezTo>
                    <a:pt x="6" y="115"/>
                    <a:pt x="6" y="115"/>
                    <a:pt x="6" y="115"/>
                  </a:cubicBezTo>
                  <a:cubicBezTo>
                    <a:pt x="3" y="115"/>
                    <a:pt x="0" y="118"/>
                    <a:pt x="0" y="122"/>
                  </a:cubicBezTo>
                  <a:cubicBezTo>
                    <a:pt x="0" y="125"/>
                    <a:pt x="3" y="128"/>
                    <a:pt x="6" y="128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36" y="128"/>
                    <a:pt x="38" y="125"/>
                    <a:pt x="38" y="122"/>
                  </a:cubicBezTo>
                  <a:close/>
                  <a:moveTo>
                    <a:pt x="54" y="180"/>
                  </a:moveTo>
                  <a:cubicBezTo>
                    <a:pt x="36" y="199"/>
                    <a:pt x="36" y="199"/>
                    <a:pt x="36" y="199"/>
                  </a:cubicBezTo>
                  <a:cubicBezTo>
                    <a:pt x="33" y="201"/>
                    <a:pt x="33" y="205"/>
                    <a:pt x="36" y="208"/>
                  </a:cubicBezTo>
                  <a:cubicBezTo>
                    <a:pt x="37" y="209"/>
                    <a:pt x="39" y="209"/>
                    <a:pt x="40" y="209"/>
                  </a:cubicBezTo>
                  <a:cubicBezTo>
                    <a:pt x="42" y="209"/>
                    <a:pt x="43" y="209"/>
                    <a:pt x="45" y="208"/>
                  </a:cubicBezTo>
                  <a:cubicBezTo>
                    <a:pt x="63" y="189"/>
                    <a:pt x="63" y="189"/>
                    <a:pt x="63" y="189"/>
                  </a:cubicBezTo>
                  <a:cubicBezTo>
                    <a:pt x="65" y="187"/>
                    <a:pt x="65" y="183"/>
                    <a:pt x="63" y="180"/>
                  </a:cubicBezTo>
                  <a:cubicBezTo>
                    <a:pt x="60" y="178"/>
                    <a:pt x="56" y="178"/>
                    <a:pt x="54" y="180"/>
                  </a:cubicBezTo>
                  <a:close/>
                  <a:moveTo>
                    <a:pt x="189" y="180"/>
                  </a:moveTo>
                  <a:cubicBezTo>
                    <a:pt x="187" y="178"/>
                    <a:pt x="183" y="178"/>
                    <a:pt x="180" y="180"/>
                  </a:cubicBezTo>
                  <a:cubicBezTo>
                    <a:pt x="178" y="183"/>
                    <a:pt x="178" y="187"/>
                    <a:pt x="180" y="189"/>
                  </a:cubicBezTo>
                  <a:cubicBezTo>
                    <a:pt x="199" y="208"/>
                    <a:pt x="199" y="208"/>
                    <a:pt x="199" y="208"/>
                  </a:cubicBezTo>
                  <a:cubicBezTo>
                    <a:pt x="200" y="209"/>
                    <a:pt x="201" y="209"/>
                    <a:pt x="203" y="209"/>
                  </a:cubicBezTo>
                  <a:cubicBezTo>
                    <a:pt x="205" y="209"/>
                    <a:pt x="206" y="209"/>
                    <a:pt x="208" y="208"/>
                  </a:cubicBezTo>
                  <a:cubicBezTo>
                    <a:pt x="210" y="205"/>
                    <a:pt x="210" y="201"/>
                    <a:pt x="208" y="199"/>
                  </a:cubicBezTo>
                  <a:lnTo>
                    <a:pt x="189" y="180"/>
                  </a:lnTo>
                  <a:close/>
                  <a:moveTo>
                    <a:pt x="237" y="115"/>
                  </a:moveTo>
                  <a:cubicBezTo>
                    <a:pt x="211" y="115"/>
                    <a:pt x="211" y="115"/>
                    <a:pt x="211" y="115"/>
                  </a:cubicBezTo>
                  <a:cubicBezTo>
                    <a:pt x="208" y="115"/>
                    <a:pt x="205" y="118"/>
                    <a:pt x="205" y="122"/>
                  </a:cubicBezTo>
                  <a:cubicBezTo>
                    <a:pt x="205" y="125"/>
                    <a:pt x="208" y="128"/>
                    <a:pt x="211" y="128"/>
                  </a:cubicBezTo>
                  <a:cubicBezTo>
                    <a:pt x="237" y="128"/>
                    <a:pt x="237" y="128"/>
                    <a:pt x="237" y="128"/>
                  </a:cubicBezTo>
                  <a:cubicBezTo>
                    <a:pt x="240" y="128"/>
                    <a:pt x="243" y="125"/>
                    <a:pt x="243" y="122"/>
                  </a:cubicBezTo>
                  <a:cubicBezTo>
                    <a:pt x="243" y="118"/>
                    <a:pt x="240" y="115"/>
                    <a:pt x="237" y="115"/>
                  </a:cubicBezTo>
                  <a:close/>
                  <a:moveTo>
                    <a:pt x="185" y="65"/>
                  </a:moveTo>
                  <a:cubicBezTo>
                    <a:pt x="187" y="65"/>
                    <a:pt x="188" y="64"/>
                    <a:pt x="189" y="63"/>
                  </a:cubicBezTo>
                  <a:cubicBezTo>
                    <a:pt x="208" y="45"/>
                    <a:pt x="208" y="45"/>
                    <a:pt x="208" y="45"/>
                  </a:cubicBezTo>
                  <a:cubicBezTo>
                    <a:pt x="210" y="42"/>
                    <a:pt x="210" y="38"/>
                    <a:pt x="208" y="36"/>
                  </a:cubicBezTo>
                  <a:cubicBezTo>
                    <a:pt x="205" y="33"/>
                    <a:pt x="201" y="33"/>
                    <a:pt x="199" y="36"/>
                  </a:cubicBezTo>
                  <a:cubicBezTo>
                    <a:pt x="180" y="54"/>
                    <a:pt x="180" y="54"/>
                    <a:pt x="180" y="54"/>
                  </a:cubicBezTo>
                  <a:cubicBezTo>
                    <a:pt x="178" y="56"/>
                    <a:pt x="178" y="60"/>
                    <a:pt x="180" y="63"/>
                  </a:cubicBezTo>
                  <a:cubicBezTo>
                    <a:pt x="182" y="64"/>
                    <a:pt x="183" y="65"/>
                    <a:pt x="185" y="65"/>
                  </a:cubicBezTo>
                  <a:close/>
                  <a:moveTo>
                    <a:pt x="154" y="218"/>
                  </a:moveTo>
                  <a:cubicBezTo>
                    <a:pt x="154" y="221"/>
                    <a:pt x="151" y="224"/>
                    <a:pt x="147" y="224"/>
                  </a:cubicBezTo>
                  <a:cubicBezTo>
                    <a:pt x="96" y="224"/>
                    <a:pt x="96" y="224"/>
                    <a:pt x="96" y="224"/>
                  </a:cubicBezTo>
                  <a:cubicBezTo>
                    <a:pt x="92" y="224"/>
                    <a:pt x="90" y="221"/>
                    <a:pt x="90" y="218"/>
                  </a:cubicBezTo>
                  <a:cubicBezTo>
                    <a:pt x="90" y="214"/>
                    <a:pt x="92" y="211"/>
                    <a:pt x="96" y="211"/>
                  </a:cubicBezTo>
                  <a:cubicBezTo>
                    <a:pt x="92" y="175"/>
                    <a:pt x="54" y="167"/>
                    <a:pt x="54" y="125"/>
                  </a:cubicBezTo>
                  <a:cubicBezTo>
                    <a:pt x="54" y="88"/>
                    <a:pt x="84" y="58"/>
                    <a:pt x="122" y="58"/>
                  </a:cubicBezTo>
                  <a:cubicBezTo>
                    <a:pt x="159" y="58"/>
                    <a:pt x="189" y="88"/>
                    <a:pt x="189" y="125"/>
                  </a:cubicBezTo>
                  <a:cubicBezTo>
                    <a:pt x="189" y="167"/>
                    <a:pt x="152" y="175"/>
                    <a:pt x="148" y="211"/>
                  </a:cubicBezTo>
                  <a:cubicBezTo>
                    <a:pt x="151" y="211"/>
                    <a:pt x="154" y="214"/>
                    <a:pt x="154" y="218"/>
                  </a:cubicBezTo>
                  <a:close/>
                  <a:moveTo>
                    <a:pt x="107" y="76"/>
                  </a:moveTo>
                  <a:cubicBezTo>
                    <a:pt x="106" y="73"/>
                    <a:pt x="103" y="72"/>
                    <a:pt x="101" y="73"/>
                  </a:cubicBezTo>
                  <a:cubicBezTo>
                    <a:pt x="84" y="80"/>
                    <a:pt x="72" y="94"/>
                    <a:pt x="67" y="111"/>
                  </a:cubicBezTo>
                  <a:cubicBezTo>
                    <a:pt x="67" y="113"/>
                    <a:pt x="68" y="116"/>
                    <a:pt x="71" y="117"/>
                  </a:cubicBezTo>
                  <a:cubicBezTo>
                    <a:pt x="71" y="117"/>
                    <a:pt x="72" y="117"/>
                    <a:pt x="72" y="117"/>
                  </a:cubicBezTo>
                  <a:cubicBezTo>
                    <a:pt x="74" y="117"/>
                    <a:pt x="76" y="115"/>
                    <a:pt x="77" y="113"/>
                  </a:cubicBezTo>
                  <a:cubicBezTo>
                    <a:pt x="80" y="99"/>
                    <a:pt x="91" y="87"/>
                    <a:pt x="104" y="82"/>
                  </a:cubicBezTo>
                  <a:cubicBezTo>
                    <a:pt x="107" y="81"/>
                    <a:pt x="108" y="78"/>
                    <a:pt x="107" y="7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10215992" y="4992766"/>
            <a:ext cx="663125" cy="663125"/>
            <a:chOff x="8125599" y="1434035"/>
            <a:chExt cx="2036802" cy="2036802"/>
          </a:xfrm>
        </p:grpSpPr>
        <p:sp>
          <p:nvSpPr>
            <p:cNvPr id="84" name="椭圆 83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rgbClr val="46CE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Freeform 206"/>
            <p:cNvSpPr>
              <a:spLocks noChangeAspect="1" noEditPoints="1"/>
            </p:cNvSpPr>
            <p:nvPr/>
          </p:nvSpPr>
          <p:spPr bwMode="auto">
            <a:xfrm>
              <a:off x="8691164" y="1871942"/>
              <a:ext cx="935653" cy="1131009"/>
            </a:xfrm>
            <a:custGeom>
              <a:avLst/>
              <a:gdLst>
                <a:gd name="T0" fmla="*/ 0 w 77"/>
                <a:gd name="T1" fmla="*/ 85 h 93"/>
                <a:gd name="T2" fmla="*/ 30 w 77"/>
                <a:gd name="T3" fmla="*/ 20 h 93"/>
                <a:gd name="T4" fmla="*/ 38 w 77"/>
                <a:gd name="T5" fmla="*/ 26 h 93"/>
                <a:gd name="T6" fmla="*/ 39 w 77"/>
                <a:gd name="T7" fmla="*/ 27 h 93"/>
                <a:gd name="T8" fmla="*/ 39 w 77"/>
                <a:gd name="T9" fmla="*/ 27 h 93"/>
                <a:gd name="T10" fmla="*/ 40 w 77"/>
                <a:gd name="T11" fmla="*/ 27 h 93"/>
                <a:gd name="T12" fmla="*/ 40 w 77"/>
                <a:gd name="T13" fmla="*/ 28 h 93"/>
                <a:gd name="T14" fmla="*/ 40 w 77"/>
                <a:gd name="T15" fmla="*/ 28 h 93"/>
                <a:gd name="T16" fmla="*/ 41 w 77"/>
                <a:gd name="T17" fmla="*/ 28 h 93"/>
                <a:gd name="T18" fmla="*/ 41 w 77"/>
                <a:gd name="T19" fmla="*/ 29 h 93"/>
                <a:gd name="T20" fmla="*/ 42 w 77"/>
                <a:gd name="T21" fmla="*/ 29 h 93"/>
                <a:gd name="T22" fmla="*/ 42 w 77"/>
                <a:gd name="T23" fmla="*/ 29 h 93"/>
                <a:gd name="T24" fmla="*/ 43 w 77"/>
                <a:gd name="T25" fmla="*/ 29 h 93"/>
                <a:gd name="T26" fmla="*/ 43 w 77"/>
                <a:gd name="T27" fmla="*/ 30 h 93"/>
                <a:gd name="T28" fmla="*/ 43 w 77"/>
                <a:gd name="T29" fmla="*/ 30 h 93"/>
                <a:gd name="T30" fmla="*/ 48 w 77"/>
                <a:gd name="T31" fmla="*/ 33 h 93"/>
                <a:gd name="T32" fmla="*/ 48 w 77"/>
                <a:gd name="T33" fmla="*/ 33 h 93"/>
                <a:gd name="T34" fmla="*/ 49 w 77"/>
                <a:gd name="T35" fmla="*/ 34 h 93"/>
                <a:gd name="T36" fmla="*/ 49 w 77"/>
                <a:gd name="T37" fmla="*/ 34 h 93"/>
                <a:gd name="T38" fmla="*/ 50 w 77"/>
                <a:gd name="T39" fmla="*/ 34 h 93"/>
                <a:gd name="T40" fmla="*/ 50 w 77"/>
                <a:gd name="T41" fmla="*/ 35 h 93"/>
                <a:gd name="T42" fmla="*/ 50 w 77"/>
                <a:gd name="T43" fmla="*/ 35 h 93"/>
                <a:gd name="T44" fmla="*/ 51 w 77"/>
                <a:gd name="T45" fmla="*/ 35 h 93"/>
                <a:gd name="T46" fmla="*/ 51 w 77"/>
                <a:gd name="T47" fmla="*/ 36 h 93"/>
                <a:gd name="T48" fmla="*/ 52 w 77"/>
                <a:gd name="T49" fmla="*/ 36 h 93"/>
                <a:gd name="T50" fmla="*/ 52 w 77"/>
                <a:gd name="T51" fmla="*/ 36 h 93"/>
                <a:gd name="T52" fmla="*/ 53 w 77"/>
                <a:gd name="T53" fmla="*/ 37 h 93"/>
                <a:gd name="T54" fmla="*/ 53 w 77"/>
                <a:gd name="T55" fmla="*/ 37 h 93"/>
                <a:gd name="T56" fmla="*/ 48 w 77"/>
                <a:gd name="T57" fmla="*/ 79 h 93"/>
                <a:gd name="T58" fmla="*/ 7 w 77"/>
                <a:gd name="T59" fmla="*/ 91 h 93"/>
                <a:gd name="T60" fmla="*/ 35 w 77"/>
                <a:gd name="T61" fmla="*/ 64 h 93"/>
                <a:gd name="T62" fmla="*/ 19 w 77"/>
                <a:gd name="T63" fmla="*/ 53 h 93"/>
                <a:gd name="T64" fmla="*/ 3 w 77"/>
                <a:gd name="T65" fmla="*/ 88 h 93"/>
                <a:gd name="T66" fmla="*/ 73 w 77"/>
                <a:gd name="T67" fmla="*/ 93 h 93"/>
                <a:gd name="T68" fmla="*/ 54 w 77"/>
                <a:gd name="T69" fmla="*/ 83 h 93"/>
                <a:gd name="T70" fmla="*/ 69 w 77"/>
                <a:gd name="T71" fmla="*/ 42 h 93"/>
                <a:gd name="T72" fmla="*/ 34 w 77"/>
                <a:gd name="T73" fmla="*/ 0 h 93"/>
                <a:gd name="T74" fmla="*/ 69 w 77"/>
                <a:gd name="T75" fmla="*/ 4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7" h="93">
                  <a:moveTo>
                    <a:pt x="3" y="88"/>
                  </a:moveTo>
                  <a:cubicBezTo>
                    <a:pt x="2" y="87"/>
                    <a:pt x="1" y="86"/>
                    <a:pt x="0" y="85"/>
                  </a:cubicBezTo>
                  <a:cubicBezTo>
                    <a:pt x="0" y="72"/>
                    <a:pt x="0" y="58"/>
                    <a:pt x="0" y="45"/>
                  </a:cubicBezTo>
                  <a:cubicBezTo>
                    <a:pt x="12" y="40"/>
                    <a:pt x="21" y="32"/>
                    <a:pt x="30" y="20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3" y="55"/>
                    <a:pt x="49" y="67"/>
                    <a:pt x="48" y="79"/>
                  </a:cubicBezTo>
                  <a:cubicBezTo>
                    <a:pt x="36" y="84"/>
                    <a:pt x="23" y="88"/>
                    <a:pt x="11" y="93"/>
                  </a:cubicBezTo>
                  <a:cubicBezTo>
                    <a:pt x="9" y="92"/>
                    <a:pt x="8" y="91"/>
                    <a:pt x="7" y="91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7" y="69"/>
                    <a:pt x="32" y="68"/>
                    <a:pt x="35" y="64"/>
                  </a:cubicBezTo>
                  <a:cubicBezTo>
                    <a:pt x="38" y="60"/>
                    <a:pt x="37" y="54"/>
                    <a:pt x="32" y="51"/>
                  </a:cubicBezTo>
                  <a:cubicBezTo>
                    <a:pt x="28" y="47"/>
                    <a:pt x="22" y="49"/>
                    <a:pt x="19" y="53"/>
                  </a:cubicBezTo>
                  <a:cubicBezTo>
                    <a:pt x="16" y="57"/>
                    <a:pt x="16" y="62"/>
                    <a:pt x="19" y="65"/>
                  </a:cubicBezTo>
                  <a:cubicBezTo>
                    <a:pt x="3" y="88"/>
                    <a:pt x="3" y="88"/>
                    <a:pt x="3" y="88"/>
                  </a:cubicBezTo>
                  <a:close/>
                  <a:moveTo>
                    <a:pt x="27" y="93"/>
                  </a:moveTo>
                  <a:cubicBezTo>
                    <a:pt x="73" y="93"/>
                    <a:pt x="73" y="93"/>
                    <a:pt x="73" y="9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27" y="93"/>
                    <a:pt x="27" y="93"/>
                    <a:pt x="27" y="93"/>
                  </a:cubicBezTo>
                  <a:close/>
                  <a:moveTo>
                    <a:pt x="69" y="42"/>
                  </a:moveTo>
                  <a:cubicBezTo>
                    <a:pt x="77" y="31"/>
                    <a:pt x="77" y="31"/>
                    <a:pt x="77" y="3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12"/>
                    <a:pt x="26" y="12"/>
                    <a:pt x="26" y="12"/>
                  </a:cubicBezTo>
                  <a:lnTo>
                    <a:pt x="69" y="4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</p:spTree>
    <p:extLst>
      <p:ext uri="{BB962C8B-B14F-4D97-AF65-F5344CB8AC3E}">
        <p14:creationId xmlns:p14="http://schemas.microsoft.com/office/powerpoint/2010/main" val="314680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10" presetClass="entr" presetSubtype="0" fill="hold" grpId="0" nodeType="after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1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1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22" presetID="2" presetClass="entr" presetSubtype="1" fill="hold" nodeType="afterEffect" p14:presetBounceEnd="5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333">
                                          <p:cBhvr additive="base">
                                            <p:cTn id="24" dur="7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333">
                                          <p:cBhvr additive="base">
                                            <p:cTn id="25" dur="7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8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0" presetID="2" presetClass="entr" presetSubtype="1" fill="hold" nodeType="afterEffect" p14:presetBounceEnd="5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333">
                                          <p:cBhvr additive="base">
                                            <p:cTn id="32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333">
                                          <p:cBhvr additive="base">
                                            <p:cTn id="33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6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4250"/>
                                </p:stCondLst>
                                <p:childTnLst>
                                  <p:par>
                                    <p:cTn id="38" presetID="2" presetClass="entr" presetSubtype="1" fill="hold" nodeType="afterEffect" p14:presetBounceEnd="5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333">
                                          <p:cBhvr additive="base">
                                            <p:cTn id="40" dur="7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333">
                                          <p:cBhvr additive="base">
                                            <p:cTn id="41" dur="7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46" presetID="2" presetClass="entr" presetSubtype="1" fill="hold" nodeType="afterEffect" p14:presetBounceEnd="5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333">
                                          <p:cBhvr additive="base">
                                            <p:cTn id="48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333">
                                          <p:cBhvr additive="base">
                                            <p:cTn id="49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2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5750"/>
                                </p:stCondLst>
                                <p:childTnLst>
                                  <p:par>
                                    <p:cTn id="54" presetID="2" presetClass="entr" presetSubtype="1" fill="hold" nodeType="afterEffect" p14:presetBounceEnd="5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333">
                                          <p:cBhvr additive="base">
                                            <p:cTn id="56" dur="75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333">
                                          <p:cBhvr additive="base">
                                            <p:cTn id="57" dur="75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0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6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125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33" grpId="0"/>
          <p:bldP spid="34" grpId="0" animBg="1"/>
          <p:bldP spid="35" grpId="0"/>
          <p:bldP spid="36" grpId="0"/>
          <p:bldP spid="37" grpId="0"/>
          <p:bldP spid="38" grpId="0"/>
          <p:bldP spid="39" grpId="0"/>
          <p:bldP spid="8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10" presetClass="entr" presetSubtype="0" fill="hold" grpId="0" nodeType="after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1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1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22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7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8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0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6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4250"/>
                                </p:stCondLst>
                                <p:childTnLst>
                                  <p:par>
                                    <p:cTn id="38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7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46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2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5750"/>
                                </p:stCondLst>
                                <p:childTnLst>
                                  <p:par>
                                    <p:cTn id="54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75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0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6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125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33" grpId="0"/>
          <p:bldP spid="34" grpId="0" animBg="1"/>
          <p:bldP spid="35" grpId="0"/>
          <p:bldP spid="36" grpId="0"/>
          <p:bldP spid="37" grpId="0"/>
          <p:bldP spid="38" grpId="0"/>
          <p:bldP spid="39" grpId="0"/>
          <p:bldP spid="86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16"/>
          <p:cNvSpPr txBox="1"/>
          <p:nvPr/>
        </p:nvSpPr>
        <p:spPr>
          <a:xfrm>
            <a:off x="2260382" y="401019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dirty="0">
                <a:solidFill>
                  <a:srgbClr val="46CEAE"/>
                </a:solidFill>
              </a:rPr>
              <a:t>第五部分</a:t>
            </a:r>
          </a:p>
        </p:txBody>
      </p:sp>
      <p:grpSp>
        <p:nvGrpSpPr>
          <p:cNvPr id="55" name="组合 54"/>
          <p:cNvGrpSpPr/>
          <p:nvPr/>
        </p:nvGrpSpPr>
        <p:grpSpPr>
          <a:xfrm>
            <a:off x="2052459" y="1419448"/>
            <a:ext cx="2036802" cy="2036802"/>
            <a:chOff x="8125599" y="1434035"/>
            <a:chExt cx="2036802" cy="2036802"/>
          </a:xfrm>
        </p:grpSpPr>
        <p:sp>
          <p:nvSpPr>
            <p:cNvPr id="56" name="椭圆 55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rgbClr val="20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Freeform 206"/>
            <p:cNvSpPr>
              <a:spLocks noChangeAspect="1" noEditPoints="1"/>
            </p:cNvSpPr>
            <p:nvPr/>
          </p:nvSpPr>
          <p:spPr bwMode="auto">
            <a:xfrm>
              <a:off x="8691164" y="1871942"/>
              <a:ext cx="935653" cy="1131009"/>
            </a:xfrm>
            <a:custGeom>
              <a:avLst/>
              <a:gdLst>
                <a:gd name="T0" fmla="*/ 0 w 77"/>
                <a:gd name="T1" fmla="*/ 85 h 93"/>
                <a:gd name="T2" fmla="*/ 30 w 77"/>
                <a:gd name="T3" fmla="*/ 20 h 93"/>
                <a:gd name="T4" fmla="*/ 38 w 77"/>
                <a:gd name="T5" fmla="*/ 26 h 93"/>
                <a:gd name="T6" fmla="*/ 39 w 77"/>
                <a:gd name="T7" fmla="*/ 27 h 93"/>
                <a:gd name="T8" fmla="*/ 39 w 77"/>
                <a:gd name="T9" fmla="*/ 27 h 93"/>
                <a:gd name="T10" fmla="*/ 40 w 77"/>
                <a:gd name="T11" fmla="*/ 27 h 93"/>
                <a:gd name="T12" fmla="*/ 40 w 77"/>
                <a:gd name="T13" fmla="*/ 28 h 93"/>
                <a:gd name="T14" fmla="*/ 40 w 77"/>
                <a:gd name="T15" fmla="*/ 28 h 93"/>
                <a:gd name="T16" fmla="*/ 41 w 77"/>
                <a:gd name="T17" fmla="*/ 28 h 93"/>
                <a:gd name="T18" fmla="*/ 41 w 77"/>
                <a:gd name="T19" fmla="*/ 29 h 93"/>
                <a:gd name="T20" fmla="*/ 42 w 77"/>
                <a:gd name="T21" fmla="*/ 29 h 93"/>
                <a:gd name="T22" fmla="*/ 42 w 77"/>
                <a:gd name="T23" fmla="*/ 29 h 93"/>
                <a:gd name="T24" fmla="*/ 43 w 77"/>
                <a:gd name="T25" fmla="*/ 29 h 93"/>
                <a:gd name="T26" fmla="*/ 43 w 77"/>
                <a:gd name="T27" fmla="*/ 30 h 93"/>
                <a:gd name="T28" fmla="*/ 43 w 77"/>
                <a:gd name="T29" fmla="*/ 30 h 93"/>
                <a:gd name="T30" fmla="*/ 48 w 77"/>
                <a:gd name="T31" fmla="*/ 33 h 93"/>
                <a:gd name="T32" fmla="*/ 48 w 77"/>
                <a:gd name="T33" fmla="*/ 33 h 93"/>
                <a:gd name="T34" fmla="*/ 49 w 77"/>
                <a:gd name="T35" fmla="*/ 34 h 93"/>
                <a:gd name="T36" fmla="*/ 49 w 77"/>
                <a:gd name="T37" fmla="*/ 34 h 93"/>
                <a:gd name="T38" fmla="*/ 50 w 77"/>
                <a:gd name="T39" fmla="*/ 34 h 93"/>
                <a:gd name="T40" fmla="*/ 50 w 77"/>
                <a:gd name="T41" fmla="*/ 35 h 93"/>
                <a:gd name="T42" fmla="*/ 50 w 77"/>
                <a:gd name="T43" fmla="*/ 35 h 93"/>
                <a:gd name="T44" fmla="*/ 51 w 77"/>
                <a:gd name="T45" fmla="*/ 35 h 93"/>
                <a:gd name="T46" fmla="*/ 51 w 77"/>
                <a:gd name="T47" fmla="*/ 36 h 93"/>
                <a:gd name="T48" fmla="*/ 52 w 77"/>
                <a:gd name="T49" fmla="*/ 36 h 93"/>
                <a:gd name="T50" fmla="*/ 52 w 77"/>
                <a:gd name="T51" fmla="*/ 36 h 93"/>
                <a:gd name="T52" fmla="*/ 53 w 77"/>
                <a:gd name="T53" fmla="*/ 37 h 93"/>
                <a:gd name="T54" fmla="*/ 53 w 77"/>
                <a:gd name="T55" fmla="*/ 37 h 93"/>
                <a:gd name="T56" fmla="*/ 48 w 77"/>
                <a:gd name="T57" fmla="*/ 79 h 93"/>
                <a:gd name="T58" fmla="*/ 7 w 77"/>
                <a:gd name="T59" fmla="*/ 91 h 93"/>
                <a:gd name="T60" fmla="*/ 35 w 77"/>
                <a:gd name="T61" fmla="*/ 64 h 93"/>
                <a:gd name="T62" fmla="*/ 19 w 77"/>
                <a:gd name="T63" fmla="*/ 53 h 93"/>
                <a:gd name="T64" fmla="*/ 3 w 77"/>
                <a:gd name="T65" fmla="*/ 88 h 93"/>
                <a:gd name="T66" fmla="*/ 73 w 77"/>
                <a:gd name="T67" fmla="*/ 93 h 93"/>
                <a:gd name="T68" fmla="*/ 54 w 77"/>
                <a:gd name="T69" fmla="*/ 83 h 93"/>
                <a:gd name="T70" fmla="*/ 69 w 77"/>
                <a:gd name="T71" fmla="*/ 42 h 93"/>
                <a:gd name="T72" fmla="*/ 34 w 77"/>
                <a:gd name="T73" fmla="*/ 0 h 93"/>
                <a:gd name="T74" fmla="*/ 69 w 77"/>
                <a:gd name="T75" fmla="*/ 4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7" h="93">
                  <a:moveTo>
                    <a:pt x="3" y="88"/>
                  </a:moveTo>
                  <a:cubicBezTo>
                    <a:pt x="2" y="87"/>
                    <a:pt x="1" y="86"/>
                    <a:pt x="0" y="85"/>
                  </a:cubicBezTo>
                  <a:cubicBezTo>
                    <a:pt x="0" y="72"/>
                    <a:pt x="0" y="58"/>
                    <a:pt x="0" y="45"/>
                  </a:cubicBezTo>
                  <a:cubicBezTo>
                    <a:pt x="12" y="40"/>
                    <a:pt x="21" y="32"/>
                    <a:pt x="30" y="20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3" y="55"/>
                    <a:pt x="49" y="67"/>
                    <a:pt x="48" y="79"/>
                  </a:cubicBezTo>
                  <a:cubicBezTo>
                    <a:pt x="36" y="84"/>
                    <a:pt x="23" y="88"/>
                    <a:pt x="11" y="93"/>
                  </a:cubicBezTo>
                  <a:cubicBezTo>
                    <a:pt x="9" y="92"/>
                    <a:pt x="8" y="91"/>
                    <a:pt x="7" y="91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7" y="69"/>
                    <a:pt x="32" y="68"/>
                    <a:pt x="35" y="64"/>
                  </a:cubicBezTo>
                  <a:cubicBezTo>
                    <a:pt x="38" y="60"/>
                    <a:pt x="37" y="54"/>
                    <a:pt x="32" y="51"/>
                  </a:cubicBezTo>
                  <a:cubicBezTo>
                    <a:pt x="28" y="47"/>
                    <a:pt x="22" y="49"/>
                    <a:pt x="19" y="53"/>
                  </a:cubicBezTo>
                  <a:cubicBezTo>
                    <a:pt x="16" y="57"/>
                    <a:pt x="16" y="62"/>
                    <a:pt x="19" y="65"/>
                  </a:cubicBezTo>
                  <a:cubicBezTo>
                    <a:pt x="3" y="88"/>
                    <a:pt x="3" y="88"/>
                    <a:pt x="3" y="88"/>
                  </a:cubicBezTo>
                  <a:close/>
                  <a:moveTo>
                    <a:pt x="27" y="93"/>
                  </a:moveTo>
                  <a:cubicBezTo>
                    <a:pt x="73" y="93"/>
                    <a:pt x="73" y="93"/>
                    <a:pt x="73" y="9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27" y="93"/>
                    <a:pt x="27" y="93"/>
                    <a:pt x="27" y="93"/>
                  </a:cubicBezTo>
                  <a:close/>
                  <a:moveTo>
                    <a:pt x="69" y="42"/>
                  </a:moveTo>
                  <a:cubicBezTo>
                    <a:pt x="77" y="31"/>
                    <a:pt x="77" y="31"/>
                    <a:pt x="77" y="3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12"/>
                    <a:pt x="26" y="12"/>
                    <a:pt x="26" y="12"/>
                  </a:cubicBezTo>
                  <a:lnTo>
                    <a:pt x="69" y="4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0" name="文本框 31"/>
          <p:cNvSpPr txBox="1"/>
          <p:nvPr/>
        </p:nvSpPr>
        <p:spPr>
          <a:xfrm>
            <a:off x="1593534" y="4432172"/>
            <a:ext cx="2954655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  <a:endParaRPr lang="en-US" altLang="zh-CN" sz="5400" b="1" dirty="0">
              <a:solidFill>
                <a:srgbClr val="202A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2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Result Analysis</a:t>
            </a:r>
            <a:endParaRPr lang="zh-CN" altLang="zh-CN" sz="3200" kern="1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C69CD98-2AD7-C075-1FFE-E4FC92E1AFD9}"/>
              </a:ext>
            </a:extLst>
          </p:cNvPr>
          <p:cNvSpPr/>
          <p:nvPr/>
        </p:nvSpPr>
        <p:spPr>
          <a:xfrm>
            <a:off x="6095999" y="0"/>
            <a:ext cx="6099175" cy="6858000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32">
            <a:extLst>
              <a:ext uri="{FF2B5EF4-FFF2-40B4-BE49-F238E27FC236}">
                <a16:creationId xmlns:a16="http://schemas.microsoft.com/office/drawing/2014/main" id="{AC36203A-7D29-1A36-13FF-8571CD798C77}"/>
              </a:ext>
            </a:extLst>
          </p:cNvPr>
          <p:cNvSpPr txBox="1"/>
          <p:nvPr/>
        </p:nvSpPr>
        <p:spPr>
          <a:xfrm>
            <a:off x="8905899" y="187873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理论基础</a:t>
            </a:r>
          </a:p>
        </p:txBody>
      </p:sp>
      <p:sp>
        <p:nvSpPr>
          <p:cNvPr id="4" name="文本框 33">
            <a:extLst>
              <a:ext uri="{FF2B5EF4-FFF2-40B4-BE49-F238E27FC236}">
                <a16:creationId xmlns:a16="http://schemas.microsoft.com/office/drawing/2014/main" id="{BF051873-13DC-FB08-9620-19018D52CA83}"/>
              </a:ext>
            </a:extLst>
          </p:cNvPr>
          <p:cNvSpPr txBox="1"/>
          <p:nvPr/>
        </p:nvSpPr>
        <p:spPr>
          <a:xfrm>
            <a:off x="8905899" y="265482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开发环境</a:t>
            </a:r>
          </a:p>
        </p:txBody>
      </p:sp>
      <p:sp>
        <p:nvSpPr>
          <p:cNvPr id="5" name="文本框 34">
            <a:extLst>
              <a:ext uri="{FF2B5EF4-FFF2-40B4-BE49-F238E27FC236}">
                <a16:creationId xmlns:a16="http://schemas.microsoft.com/office/drawing/2014/main" id="{FB59FAFB-3DD1-EEB2-29DA-14DCC9D9F651}"/>
              </a:ext>
            </a:extLst>
          </p:cNvPr>
          <p:cNvSpPr txBox="1"/>
          <p:nvPr/>
        </p:nvSpPr>
        <p:spPr>
          <a:xfrm>
            <a:off x="8905899" y="344238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系统设计</a:t>
            </a:r>
          </a:p>
        </p:txBody>
      </p:sp>
      <p:sp>
        <p:nvSpPr>
          <p:cNvPr id="6" name="文本框 35">
            <a:extLst>
              <a:ext uri="{FF2B5EF4-FFF2-40B4-BE49-F238E27FC236}">
                <a16:creationId xmlns:a16="http://schemas.microsoft.com/office/drawing/2014/main" id="{18FEF469-B3D3-B3E8-366B-F111ECBCC442}"/>
              </a:ext>
            </a:extLst>
          </p:cNvPr>
          <p:cNvSpPr txBox="1"/>
          <p:nvPr/>
        </p:nvSpPr>
        <p:spPr>
          <a:xfrm>
            <a:off x="8905899" y="421847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功能测试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8D44594-6461-11DA-F48D-73F32A8DF3D0}"/>
              </a:ext>
            </a:extLst>
          </p:cNvPr>
          <p:cNvCxnSpPr>
            <a:cxnSpLocks/>
          </p:cNvCxnSpPr>
          <p:nvPr/>
        </p:nvCxnSpPr>
        <p:spPr>
          <a:xfrm flipV="1">
            <a:off x="8411567" y="5183181"/>
            <a:ext cx="0" cy="321483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4B326E9D-C2EE-A822-6524-C62CF17C6EBF}"/>
              </a:ext>
            </a:extLst>
          </p:cNvPr>
          <p:cNvCxnSpPr/>
          <p:nvPr/>
        </p:nvCxnSpPr>
        <p:spPr>
          <a:xfrm flipV="1">
            <a:off x="8425032" y="4402998"/>
            <a:ext cx="0" cy="7619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0BB0025-EA7C-03EA-27B0-CC29D5C51F24}"/>
              </a:ext>
            </a:extLst>
          </p:cNvPr>
          <p:cNvCxnSpPr/>
          <p:nvPr/>
        </p:nvCxnSpPr>
        <p:spPr>
          <a:xfrm flipV="1">
            <a:off x="8425032" y="2829779"/>
            <a:ext cx="0" cy="7619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8578C5D-FBEA-182C-6D41-40F1E8E6D118}"/>
              </a:ext>
            </a:extLst>
          </p:cNvPr>
          <p:cNvCxnSpPr/>
          <p:nvPr/>
        </p:nvCxnSpPr>
        <p:spPr>
          <a:xfrm flipV="1">
            <a:off x="8425032" y="2068521"/>
            <a:ext cx="0" cy="7619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9BBDAA0-D9F6-6442-A0EE-E1BF08618038}"/>
              </a:ext>
            </a:extLst>
          </p:cNvPr>
          <p:cNvCxnSpPr/>
          <p:nvPr/>
        </p:nvCxnSpPr>
        <p:spPr>
          <a:xfrm flipV="1">
            <a:off x="8425032" y="1688240"/>
            <a:ext cx="0" cy="38098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9A5184E-F866-F9E7-D280-2F88EA56FC17}"/>
              </a:ext>
            </a:extLst>
          </p:cNvPr>
          <p:cNvCxnSpPr/>
          <p:nvPr/>
        </p:nvCxnSpPr>
        <p:spPr>
          <a:xfrm flipV="1">
            <a:off x="8425032" y="3642438"/>
            <a:ext cx="0" cy="7619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9">
            <a:extLst>
              <a:ext uri="{FF2B5EF4-FFF2-40B4-BE49-F238E27FC236}">
                <a16:creationId xmlns:a16="http://schemas.microsoft.com/office/drawing/2014/main" id="{ED9486EB-A873-9B26-2E43-BAFA118696F6}"/>
              </a:ext>
            </a:extLst>
          </p:cNvPr>
          <p:cNvSpPr txBox="1"/>
          <p:nvPr/>
        </p:nvSpPr>
        <p:spPr>
          <a:xfrm>
            <a:off x="8905899" y="498309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结果分析</a:t>
            </a:r>
          </a:p>
        </p:txBody>
      </p:sp>
    </p:spTree>
    <p:extLst>
      <p:ext uri="{BB962C8B-B14F-4D97-AF65-F5344CB8AC3E}">
        <p14:creationId xmlns:p14="http://schemas.microsoft.com/office/powerpoint/2010/main" val="370795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 decel="100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decel="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decel="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75" decel="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5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60" grpId="0"/>
      <p:bldP spid="76" grpId="0"/>
      <p:bldP spid="2" grpId="0" animBg="1"/>
      <p:bldP spid="3" grpId="0"/>
      <p:bldP spid="4" grpId="0"/>
      <p:bldP spid="5" grpId="0"/>
      <p:bldP spid="6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9"/>
          <p:cNvSpPr txBox="1"/>
          <p:nvPr/>
        </p:nvSpPr>
        <p:spPr>
          <a:xfrm>
            <a:off x="913011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问题与反思</a:t>
            </a:r>
          </a:p>
        </p:txBody>
      </p:sp>
      <p:sp>
        <p:nvSpPr>
          <p:cNvPr id="55" name="六边形 54"/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/>
          <p:nvPr/>
        </p:nvCxnSpPr>
        <p:spPr>
          <a:xfrm>
            <a:off x="841003" y="505764"/>
            <a:ext cx="85718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9412843" y="188639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8" name="矩形 57"/>
          <p:cNvSpPr/>
          <p:nvPr/>
        </p:nvSpPr>
        <p:spPr>
          <a:xfrm>
            <a:off x="10347503" y="187549"/>
            <a:ext cx="1582732" cy="334417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0" name="六边形 59"/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9"/>
          <p:cNvSpPr txBox="1"/>
          <p:nvPr/>
        </p:nvSpPr>
        <p:spPr>
          <a:xfrm>
            <a:off x="9412843" y="221071"/>
            <a:ext cx="93321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第五章</a:t>
            </a:r>
          </a:p>
        </p:txBody>
      </p:sp>
      <p:sp>
        <p:nvSpPr>
          <p:cNvPr id="62" name="文本框 9"/>
          <p:cNvSpPr txBox="1"/>
          <p:nvPr/>
        </p:nvSpPr>
        <p:spPr>
          <a:xfrm>
            <a:off x="10338630" y="213500"/>
            <a:ext cx="158417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结果分析</a:t>
            </a:r>
          </a:p>
        </p:txBody>
      </p:sp>
      <p:sp>
        <p:nvSpPr>
          <p:cNvPr id="74" name="Freeform 206"/>
          <p:cNvSpPr>
            <a:spLocks noChangeAspect="1" noEditPoints="1"/>
          </p:cNvSpPr>
          <p:nvPr/>
        </p:nvSpPr>
        <p:spPr bwMode="auto">
          <a:xfrm>
            <a:off x="388489" y="185462"/>
            <a:ext cx="236490" cy="285867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Freeform 6"/>
          <p:cNvSpPr>
            <a:spLocks/>
          </p:cNvSpPr>
          <p:nvPr/>
        </p:nvSpPr>
        <p:spPr bwMode="auto">
          <a:xfrm>
            <a:off x="1333531" y="1564046"/>
            <a:ext cx="265129" cy="162103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4" name="Freeform 7"/>
          <p:cNvSpPr>
            <a:spLocks/>
          </p:cNvSpPr>
          <p:nvPr/>
        </p:nvSpPr>
        <p:spPr bwMode="auto">
          <a:xfrm>
            <a:off x="1333531" y="2687720"/>
            <a:ext cx="265129" cy="497364"/>
          </a:xfrm>
          <a:custGeom>
            <a:avLst/>
            <a:gdLst>
              <a:gd name="T0" fmla="*/ 11 w 68"/>
              <a:gd name="T1" fmla="*/ 0 h 128"/>
              <a:gd name="T2" fmla="*/ 57 w 68"/>
              <a:gd name="T3" fmla="*/ 0 h 128"/>
              <a:gd name="T4" fmla="*/ 68 w 68"/>
              <a:gd name="T5" fmla="*/ 11 h 128"/>
              <a:gd name="T6" fmla="*/ 68 w 68"/>
              <a:gd name="T7" fmla="*/ 128 h 128"/>
              <a:gd name="T8" fmla="*/ 0 w 68"/>
              <a:gd name="T9" fmla="*/ 128 h 128"/>
              <a:gd name="T10" fmla="*/ 0 w 68"/>
              <a:gd name="T11" fmla="*/ 11 h 128"/>
              <a:gd name="T12" fmla="*/ 11 w 68"/>
              <a:gd name="T13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" h="128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128"/>
                  <a:pt x="68" y="128"/>
                  <a:pt x="68" y="128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rgbClr val="202A36"/>
          </a:solidFill>
          <a:ln>
            <a:noFill/>
          </a:ln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5" name="Freeform 8"/>
          <p:cNvSpPr>
            <a:spLocks/>
          </p:cNvSpPr>
          <p:nvPr/>
        </p:nvSpPr>
        <p:spPr bwMode="auto">
          <a:xfrm>
            <a:off x="1671832" y="1564046"/>
            <a:ext cx="265129" cy="162103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7" name="Freeform 9"/>
          <p:cNvSpPr>
            <a:spLocks/>
          </p:cNvSpPr>
          <p:nvPr/>
        </p:nvSpPr>
        <p:spPr bwMode="auto">
          <a:xfrm>
            <a:off x="2010133" y="1564046"/>
            <a:ext cx="266553" cy="162103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8" name="Freeform 10"/>
          <p:cNvSpPr>
            <a:spLocks/>
          </p:cNvSpPr>
          <p:nvPr/>
        </p:nvSpPr>
        <p:spPr bwMode="auto">
          <a:xfrm>
            <a:off x="2349857" y="1564046"/>
            <a:ext cx="266553" cy="1621037"/>
          </a:xfrm>
          <a:custGeom>
            <a:avLst/>
            <a:gdLst>
              <a:gd name="T0" fmla="*/ 12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2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2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9" name="Freeform 11"/>
          <p:cNvSpPr>
            <a:spLocks/>
          </p:cNvSpPr>
          <p:nvPr/>
        </p:nvSpPr>
        <p:spPr bwMode="auto">
          <a:xfrm>
            <a:off x="1671832" y="2349060"/>
            <a:ext cx="265129" cy="836024"/>
          </a:xfrm>
          <a:custGeom>
            <a:avLst/>
            <a:gdLst>
              <a:gd name="T0" fmla="*/ 11 w 68"/>
              <a:gd name="T1" fmla="*/ 0 h 215"/>
              <a:gd name="T2" fmla="*/ 57 w 68"/>
              <a:gd name="T3" fmla="*/ 0 h 215"/>
              <a:gd name="T4" fmla="*/ 68 w 68"/>
              <a:gd name="T5" fmla="*/ 11 h 215"/>
              <a:gd name="T6" fmla="*/ 68 w 68"/>
              <a:gd name="T7" fmla="*/ 215 h 215"/>
              <a:gd name="T8" fmla="*/ 0 w 68"/>
              <a:gd name="T9" fmla="*/ 215 h 215"/>
              <a:gd name="T10" fmla="*/ 0 w 68"/>
              <a:gd name="T11" fmla="*/ 11 h 215"/>
              <a:gd name="T12" fmla="*/ 11 w 68"/>
              <a:gd name="T13" fmla="*/ 0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" h="215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15"/>
                  <a:pt x="68" y="215"/>
                  <a:pt x="68" y="215"/>
                </a:cubicBezTo>
                <a:cubicBezTo>
                  <a:pt x="0" y="215"/>
                  <a:pt x="0" y="215"/>
                  <a:pt x="0" y="21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rgbClr val="202A36"/>
          </a:solidFill>
          <a:ln>
            <a:noFill/>
          </a:ln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0" name="Freeform 12"/>
          <p:cNvSpPr>
            <a:spLocks/>
          </p:cNvSpPr>
          <p:nvPr/>
        </p:nvSpPr>
        <p:spPr bwMode="auto">
          <a:xfrm>
            <a:off x="2010133" y="1999061"/>
            <a:ext cx="266553" cy="1186021"/>
          </a:xfrm>
          <a:custGeom>
            <a:avLst/>
            <a:gdLst>
              <a:gd name="T0" fmla="*/ 11 w 68"/>
              <a:gd name="T1" fmla="*/ 0 h 305"/>
              <a:gd name="T2" fmla="*/ 57 w 68"/>
              <a:gd name="T3" fmla="*/ 0 h 305"/>
              <a:gd name="T4" fmla="*/ 68 w 68"/>
              <a:gd name="T5" fmla="*/ 11 h 305"/>
              <a:gd name="T6" fmla="*/ 68 w 68"/>
              <a:gd name="T7" fmla="*/ 238 h 305"/>
              <a:gd name="T8" fmla="*/ 68 w 68"/>
              <a:gd name="T9" fmla="*/ 305 h 305"/>
              <a:gd name="T10" fmla="*/ 0 w 68"/>
              <a:gd name="T11" fmla="*/ 305 h 305"/>
              <a:gd name="T12" fmla="*/ 0 w 68"/>
              <a:gd name="T13" fmla="*/ 238 h 305"/>
              <a:gd name="T14" fmla="*/ 0 w 68"/>
              <a:gd name="T15" fmla="*/ 11 h 305"/>
              <a:gd name="T16" fmla="*/ 11 w 68"/>
              <a:gd name="T17" fmla="*/ 0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305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305"/>
                  <a:pt x="68" y="305"/>
                  <a:pt x="68" y="305"/>
                </a:cubicBezTo>
                <a:cubicBezTo>
                  <a:pt x="0" y="305"/>
                  <a:pt x="0" y="305"/>
                  <a:pt x="0" y="305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rgbClr val="202A36"/>
          </a:solidFill>
          <a:ln>
            <a:noFill/>
          </a:ln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1" name="Freeform 13"/>
          <p:cNvSpPr>
            <a:spLocks/>
          </p:cNvSpPr>
          <p:nvPr/>
        </p:nvSpPr>
        <p:spPr bwMode="auto">
          <a:xfrm>
            <a:off x="2349857" y="1769510"/>
            <a:ext cx="266553" cy="1415574"/>
          </a:xfrm>
          <a:custGeom>
            <a:avLst/>
            <a:gdLst>
              <a:gd name="T0" fmla="*/ 12 w 68"/>
              <a:gd name="T1" fmla="*/ 0 h 364"/>
              <a:gd name="T2" fmla="*/ 57 w 68"/>
              <a:gd name="T3" fmla="*/ 0 h 364"/>
              <a:gd name="T4" fmla="*/ 68 w 68"/>
              <a:gd name="T5" fmla="*/ 11 h 364"/>
              <a:gd name="T6" fmla="*/ 68 w 68"/>
              <a:gd name="T7" fmla="*/ 238 h 364"/>
              <a:gd name="T8" fmla="*/ 68 w 68"/>
              <a:gd name="T9" fmla="*/ 364 h 364"/>
              <a:gd name="T10" fmla="*/ 0 w 68"/>
              <a:gd name="T11" fmla="*/ 364 h 364"/>
              <a:gd name="T12" fmla="*/ 0 w 68"/>
              <a:gd name="T13" fmla="*/ 238 h 364"/>
              <a:gd name="T14" fmla="*/ 0 w 68"/>
              <a:gd name="T15" fmla="*/ 11 h 364"/>
              <a:gd name="T16" fmla="*/ 12 w 68"/>
              <a:gd name="T17" fmla="*/ 0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364">
                <a:moveTo>
                  <a:pt x="12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364"/>
                  <a:pt x="68" y="364"/>
                  <a:pt x="68" y="364"/>
                </a:cubicBezTo>
                <a:cubicBezTo>
                  <a:pt x="0" y="364"/>
                  <a:pt x="0" y="364"/>
                  <a:pt x="0" y="364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2" y="0"/>
                </a:cubicBezTo>
                <a:close/>
              </a:path>
            </a:pathLst>
          </a:custGeom>
          <a:solidFill>
            <a:srgbClr val="202A36"/>
          </a:solidFill>
          <a:ln>
            <a:noFill/>
          </a:ln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2" name="Freeform 14"/>
          <p:cNvSpPr>
            <a:spLocks/>
          </p:cNvSpPr>
          <p:nvPr/>
        </p:nvSpPr>
        <p:spPr bwMode="auto">
          <a:xfrm>
            <a:off x="4586596" y="1540499"/>
            <a:ext cx="265129" cy="162103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3" name="Freeform 15"/>
          <p:cNvSpPr>
            <a:spLocks/>
          </p:cNvSpPr>
          <p:nvPr/>
        </p:nvSpPr>
        <p:spPr bwMode="auto">
          <a:xfrm>
            <a:off x="4924739" y="1540499"/>
            <a:ext cx="266553" cy="162103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4" name="Freeform 16"/>
          <p:cNvSpPr>
            <a:spLocks/>
          </p:cNvSpPr>
          <p:nvPr/>
        </p:nvSpPr>
        <p:spPr bwMode="auto">
          <a:xfrm>
            <a:off x="5264306" y="1540499"/>
            <a:ext cx="266553" cy="162103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" name="Freeform 17"/>
          <p:cNvSpPr>
            <a:spLocks/>
          </p:cNvSpPr>
          <p:nvPr/>
        </p:nvSpPr>
        <p:spPr bwMode="auto">
          <a:xfrm>
            <a:off x="5603872" y="1540499"/>
            <a:ext cx="266553" cy="162103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6" name="Freeform 18"/>
          <p:cNvSpPr>
            <a:spLocks/>
          </p:cNvSpPr>
          <p:nvPr/>
        </p:nvSpPr>
        <p:spPr bwMode="auto">
          <a:xfrm>
            <a:off x="4586596" y="2920648"/>
            <a:ext cx="265129" cy="240888"/>
          </a:xfrm>
          <a:custGeom>
            <a:avLst/>
            <a:gdLst>
              <a:gd name="T0" fmla="*/ 11 w 68"/>
              <a:gd name="T1" fmla="*/ 0 h 62"/>
              <a:gd name="T2" fmla="*/ 57 w 68"/>
              <a:gd name="T3" fmla="*/ 0 h 62"/>
              <a:gd name="T4" fmla="*/ 68 w 68"/>
              <a:gd name="T5" fmla="*/ 11 h 62"/>
              <a:gd name="T6" fmla="*/ 68 w 68"/>
              <a:gd name="T7" fmla="*/ 62 h 62"/>
              <a:gd name="T8" fmla="*/ 0 w 68"/>
              <a:gd name="T9" fmla="*/ 62 h 62"/>
              <a:gd name="T10" fmla="*/ 0 w 68"/>
              <a:gd name="T11" fmla="*/ 11 h 62"/>
              <a:gd name="T12" fmla="*/ 11 w 68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" h="62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62"/>
                  <a:pt x="68" y="62"/>
                  <a:pt x="68" y="62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rgbClr val="34495E"/>
          </a:solidFill>
          <a:ln>
            <a:noFill/>
          </a:ln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7" name="Freeform 19"/>
          <p:cNvSpPr>
            <a:spLocks/>
          </p:cNvSpPr>
          <p:nvPr/>
        </p:nvSpPr>
        <p:spPr bwMode="auto">
          <a:xfrm>
            <a:off x="4924739" y="2332596"/>
            <a:ext cx="266553" cy="828940"/>
          </a:xfrm>
          <a:custGeom>
            <a:avLst/>
            <a:gdLst>
              <a:gd name="T0" fmla="*/ 11 w 68"/>
              <a:gd name="T1" fmla="*/ 0 h 213"/>
              <a:gd name="T2" fmla="*/ 57 w 68"/>
              <a:gd name="T3" fmla="*/ 0 h 213"/>
              <a:gd name="T4" fmla="*/ 68 w 68"/>
              <a:gd name="T5" fmla="*/ 11 h 213"/>
              <a:gd name="T6" fmla="*/ 68 w 68"/>
              <a:gd name="T7" fmla="*/ 213 h 213"/>
              <a:gd name="T8" fmla="*/ 0 w 68"/>
              <a:gd name="T9" fmla="*/ 213 h 213"/>
              <a:gd name="T10" fmla="*/ 0 w 68"/>
              <a:gd name="T11" fmla="*/ 11 h 213"/>
              <a:gd name="T12" fmla="*/ 11 w 68"/>
              <a:gd name="T13" fmla="*/ 0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" h="213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0" y="213"/>
                  <a:pt x="0" y="213"/>
                  <a:pt x="0" y="213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rgbClr val="34495E"/>
          </a:solidFill>
          <a:ln>
            <a:noFill/>
          </a:ln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8" name="Freeform 20"/>
          <p:cNvSpPr>
            <a:spLocks/>
          </p:cNvSpPr>
          <p:nvPr/>
        </p:nvSpPr>
        <p:spPr bwMode="auto">
          <a:xfrm>
            <a:off x="5264306" y="1745963"/>
            <a:ext cx="266553" cy="1415574"/>
          </a:xfrm>
          <a:custGeom>
            <a:avLst/>
            <a:gdLst>
              <a:gd name="T0" fmla="*/ 11 w 68"/>
              <a:gd name="T1" fmla="*/ 0 h 364"/>
              <a:gd name="T2" fmla="*/ 57 w 68"/>
              <a:gd name="T3" fmla="*/ 0 h 364"/>
              <a:gd name="T4" fmla="*/ 68 w 68"/>
              <a:gd name="T5" fmla="*/ 11 h 364"/>
              <a:gd name="T6" fmla="*/ 68 w 68"/>
              <a:gd name="T7" fmla="*/ 238 h 364"/>
              <a:gd name="T8" fmla="*/ 68 w 68"/>
              <a:gd name="T9" fmla="*/ 364 h 364"/>
              <a:gd name="T10" fmla="*/ 0 w 68"/>
              <a:gd name="T11" fmla="*/ 364 h 364"/>
              <a:gd name="T12" fmla="*/ 0 w 68"/>
              <a:gd name="T13" fmla="*/ 238 h 364"/>
              <a:gd name="T14" fmla="*/ 0 w 68"/>
              <a:gd name="T15" fmla="*/ 11 h 364"/>
              <a:gd name="T16" fmla="*/ 11 w 68"/>
              <a:gd name="T17" fmla="*/ 0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364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364"/>
                  <a:pt x="68" y="364"/>
                  <a:pt x="68" y="364"/>
                </a:cubicBezTo>
                <a:cubicBezTo>
                  <a:pt x="0" y="364"/>
                  <a:pt x="0" y="364"/>
                  <a:pt x="0" y="364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rgbClr val="34495E"/>
          </a:solidFill>
          <a:ln>
            <a:noFill/>
          </a:ln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9" name="Freeform 21"/>
          <p:cNvSpPr>
            <a:spLocks/>
          </p:cNvSpPr>
          <p:nvPr/>
        </p:nvSpPr>
        <p:spPr bwMode="auto">
          <a:xfrm>
            <a:off x="5603872" y="2539478"/>
            <a:ext cx="266553" cy="622059"/>
          </a:xfrm>
          <a:custGeom>
            <a:avLst/>
            <a:gdLst>
              <a:gd name="T0" fmla="*/ 11 w 68"/>
              <a:gd name="T1" fmla="*/ 0 h 160"/>
              <a:gd name="T2" fmla="*/ 57 w 68"/>
              <a:gd name="T3" fmla="*/ 0 h 160"/>
              <a:gd name="T4" fmla="*/ 68 w 68"/>
              <a:gd name="T5" fmla="*/ 11 h 160"/>
              <a:gd name="T6" fmla="*/ 68 w 68"/>
              <a:gd name="T7" fmla="*/ 160 h 160"/>
              <a:gd name="T8" fmla="*/ 0 w 68"/>
              <a:gd name="T9" fmla="*/ 160 h 160"/>
              <a:gd name="T10" fmla="*/ 0 w 68"/>
              <a:gd name="T11" fmla="*/ 11 h 160"/>
              <a:gd name="T12" fmla="*/ 11 w 68"/>
              <a:gd name="T13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" h="160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160"/>
                  <a:pt x="68" y="160"/>
                  <a:pt x="68" y="160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rgbClr val="34495E"/>
          </a:solidFill>
          <a:ln>
            <a:noFill/>
          </a:ln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8" name="Freeform 30"/>
          <p:cNvSpPr>
            <a:spLocks/>
          </p:cNvSpPr>
          <p:nvPr/>
        </p:nvSpPr>
        <p:spPr bwMode="auto">
          <a:xfrm>
            <a:off x="7681129" y="1538541"/>
            <a:ext cx="266553" cy="1621037"/>
          </a:xfrm>
          <a:custGeom>
            <a:avLst/>
            <a:gdLst>
              <a:gd name="T0" fmla="*/ 11 w 68"/>
              <a:gd name="T1" fmla="*/ 0 h 417"/>
              <a:gd name="T2" fmla="*/ 56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6" y="0"/>
                  <a:pt x="56" y="0"/>
                  <a:pt x="56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9" name="Freeform 31"/>
          <p:cNvSpPr>
            <a:spLocks/>
          </p:cNvSpPr>
          <p:nvPr/>
        </p:nvSpPr>
        <p:spPr bwMode="auto">
          <a:xfrm>
            <a:off x="8020854" y="1538541"/>
            <a:ext cx="266553" cy="162103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0" name="Freeform 32"/>
          <p:cNvSpPr>
            <a:spLocks/>
          </p:cNvSpPr>
          <p:nvPr/>
        </p:nvSpPr>
        <p:spPr bwMode="auto">
          <a:xfrm>
            <a:off x="8360579" y="1538541"/>
            <a:ext cx="265129" cy="162103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1" name="Freeform 33"/>
          <p:cNvSpPr>
            <a:spLocks/>
          </p:cNvSpPr>
          <p:nvPr/>
        </p:nvSpPr>
        <p:spPr bwMode="auto">
          <a:xfrm>
            <a:off x="8698880" y="1538541"/>
            <a:ext cx="265129" cy="162103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2" name="Freeform 34"/>
          <p:cNvSpPr>
            <a:spLocks/>
          </p:cNvSpPr>
          <p:nvPr/>
        </p:nvSpPr>
        <p:spPr bwMode="auto">
          <a:xfrm>
            <a:off x="8698880" y="1752506"/>
            <a:ext cx="265129" cy="1407073"/>
          </a:xfrm>
          <a:custGeom>
            <a:avLst/>
            <a:gdLst>
              <a:gd name="T0" fmla="*/ 11 w 68"/>
              <a:gd name="T1" fmla="*/ 0 h 362"/>
              <a:gd name="T2" fmla="*/ 57 w 68"/>
              <a:gd name="T3" fmla="*/ 0 h 362"/>
              <a:gd name="T4" fmla="*/ 68 w 68"/>
              <a:gd name="T5" fmla="*/ 11 h 362"/>
              <a:gd name="T6" fmla="*/ 68 w 68"/>
              <a:gd name="T7" fmla="*/ 238 h 362"/>
              <a:gd name="T8" fmla="*/ 68 w 68"/>
              <a:gd name="T9" fmla="*/ 362 h 362"/>
              <a:gd name="T10" fmla="*/ 0 w 68"/>
              <a:gd name="T11" fmla="*/ 362 h 362"/>
              <a:gd name="T12" fmla="*/ 0 w 68"/>
              <a:gd name="T13" fmla="*/ 238 h 362"/>
              <a:gd name="T14" fmla="*/ 0 w 68"/>
              <a:gd name="T15" fmla="*/ 11 h 362"/>
              <a:gd name="T16" fmla="*/ 11 w 68"/>
              <a:gd name="T17" fmla="*/ 0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362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362"/>
                  <a:pt x="68" y="362"/>
                  <a:pt x="68" y="362"/>
                </a:cubicBezTo>
                <a:cubicBezTo>
                  <a:pt x="0" y="362"/>
                  <a:pt x="0" y="362"/>
                  <a:pt x="0" y="362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rgbClr val="34495E"/>
          </a:solidFill>
          <a:ln>
            <a:noFill/>
          </a:ln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3" name="Freeform 35"/>
          <p:cNvSpPr>
            <a:spLocks/>
          </p:cNvSpPr>
          <p:nvPr/>
        </p:nvSpPr>
        <p:spPr bwMode="auto">
          <a:xfrm>
            <a:off x="8360579" y="1875785"/>
            <a:ext cx="265129" cy="1283793"/>
          </a:xfrm>
          <a:custGeom>
            <a:avLst/>
            <a:gdLst>
              <a:gd name="T0" fmla="*/ 11 w 68"/>
              <a:gd name="T1" fmla="*/ 0 h 330"/>
              <a:gd name="T2" fmla="*/ 57 w 68"/>
              <a:gd name="T3" fmla="*/ 0 h 330"/>
              <a:gd name="T4" fmla="*/ 68 w 68"/>
              <a:gd name="T5" fmla="*/ 11 h 330"/>
              <a:gd name="T6" fmla="*/ 68 w 68"/>
              <a:gd name="T7" fmla="*/ 238 h 330"/>
              <a:gd name="T8" fmla="*/ 68 w 68"/>
              <a:gd name="T9" fmla="*/ 330 h 330"/>
              <a:gd name="T10" fmla="*/ 0 w 68"/>
              <a:gd name="T11" fmla="*/ 330 h 330"/>
              <a:gd name="T12" fmla="*/ 0 w 68"/>
              <a:gd name="T13" fmla="*/ 238 h 330"/>
              <a:gd name="T14" fmla="*/ 0 w 68"/>
              <a:gd name="T15" fmla="*/ 11 h 330"/>
              <a:gd name="T16" fmla="*/ 11 w 68"/>
              <a:gd name="T17" fmla="*/ 0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330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330"/>
                  <a:pt x="68" y="330"/>
                  <a:pt x="68" y="330"/>
                </a:cubicBezTo>
                <a:cubicBezTo>
                  <a:pt x="0" y="330"/>
                  <a:pt x="0" y="330"/>
                  <a:pt x="0" y="330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rgbClr val="34495E"/>
          </a:solidFill>
          <a:ln>
            <a:noFill/>
          </a:ln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4" name="Freeform 36"/>
          <p:cNvSpPr>
            <a:spLocks/>
          </p:cNvSpPr>
          <p:nvPr/>
        </p:nvSpPr>
        <p:spPr bwMode="auto">
          <a:xfrm>
            <a:off x="8020854" y="2813832"/>
            <a:ext cx="266553" cy="345746"/>
          </a:xfrm>
          <a:custGeom>
            <a:avLst/>
            <a:gdLst>
              <a:gd name="T0" fmla="*/ 11 w 68"/>
              <a:gd name="T1" fmla="*/ 0 h 89"/>
              <a:gd name="T2" fmla="*/ 57 w 68"/>
              <a:gd name="T3" fmla="*/ 0 h 89"/>
              <a:gd name="T4" fmla="*/ 68 w 68"/>
              <a:gd name="T5" fmla="*/ 11 h 89"/>
              <a:gd name="T6" fmla="*/ 68 w 68"/>
              <a:gd name="T7" fmla="*/ 89 h 89"/>
              <a:gd name="T8" fmla="*/ 0 w 68"/>
              <a:gd name="T9" fmla="*/ 89 h 89"/>
              <a:gd name="T10" fmla="*/ 0 w 68"/>
              <a:gd name="T11" fmla="*/ 11 h 89"/>
              <a:gd name="T12" fmla="*/ 11 w 68"/>
              <a:gd name="T13" fmla="*/ 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" h="89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89"/>
                  <a:pt x="68" y="89"/>
                  <a:pt x="68" y="89"/>
                </a:cubicBezTo>
                <a:cubicBezTo>
                  <a:pt x="0" y="89"/>
                  <a:pt x="0" y="89"/>
                  <a:pt x="0" y="8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rgbClr val="34495E"/>
          </a:solidFill>
          <a:ln>
            <a:noFill/>
          </a:ln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5" name="Freeform 37"/>
          <p:cNvSpPr>
            <a:spLocks/>
          </p:cNvSpPr>
          <p:nvPr/>
        </p:nvSpPr>
        <p:spPr bwMode="auto">
          <a:xfrm>
            <a:off x="7681129" y="2171934"/>
            <a:ext cx="266553" cy="987643"/>
          </a:xfrm>
          <a:custGeom>
            <a:avLst/>
            <a:gdLst>
              <a:gd name="T0" fmla="*/ 11 w 68"/>
              <a:gd name="T1" fmla="*/ 0 h 254"/>
              <a:gd name="T2" fmla="*/ 56 w 68"/>
              <a:gd name="T3" fmla="*/ 0 h 254"/>
              <a:gd name="T4" fmla="*/ 68 w 68"/>
              <a:gd name="T5" fmla="*/ 11 h 254"/>
              <a:gd name="T6" fmla="*/ 68 w 68"/>
              <a:gd name="T7" fmla="*/ 238 h 254"/>
              <a:gd name="T8" fmla="*/ 68 w 68"/>
              <a:gd name="T9" fmla="*/ 254 h 254"/>
              <a:gd name="T10" fmla="*/ 0 w 68"/>
              <a:gd name="T11" fmla="*/ 254 h 254"/>
              <a:gd name="T12" fmla="*/ 0 w 68"/>
              <a:gd name="T13" fmla="*/ 238 h 254"/>
              <a:gd name="T14" fmla="*/ 0 w 68"/>
              <a:gd name="T15" fmla="*/ 11 h 254"/>
              <a:gd name="T16" fmla="*/ 11 w 68"/>
              <a:gd name="T17" fmla="*/ 0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254">
                <a:moveTo>
                  <a:pt x="11" y="0"/>
                </a:moveTo>
                <a:cubicBezTo>
                  <a:pt x="56" y="0"/>
                  <a:pt x="56" y="0"/>
                  <a:pt x="56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254"/>
                  <a:pt x="68" y="254"/>
                  <a:pt x="68" y="254"/>
                </a:cubicBezTo>
                <a:cubicBezTo>
                  <a:pt x="0" y="254"/>
                  <a:pt x="0" y="254"/>
                  <a:pt x="0" y="254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rgbClr val="34495E"/>
          </a:solidFill>
          <a:ln>
            <a:noFill/>
          </a:ln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6" name="Oval 38"/>
          <p:cNvSpPr>
            <a:spLocks noChangeArrowheads="1"/>
          </p:cNvSpPr>
          <p:nvPr/>
        </p:nvSpPr>
        <p:spPr bwMode="auto">
          <a:xfrm>
            <a:off x="1630018" y="3455307"/>
            <a:ext cx="672799" cy="671079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414455"/>
            </a:solidFill>
            <a:prstDash val="solid"/>
            <a:miter lim="800000"/>
            <a:headEnd/>
            <a:tailEnd/>
          </a:ln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7" name="Freeform 39"/>
          <p:cNvSpPr>
            <a:spLocks noEditPoints="1"/>
          </p:cNvSpPr>
          <p:nvPr/>
        </p:nvSpPr>
        <p:spPr bwMode="auto">
          <a:xfrm>
            <a:off x="1802829" y="3611214"/>
            <a:ext cx="356856" cy="359265"/>
          </a:xfrm>
          <a:custGeom>
            <a:avLst/>
            <a:gdLst>
              <a:gd name="T0" fmla="*/ 43 w 57"/>
              <a:gd name="T1" fmla="*/ 9 h 58"/>
              <a:gd name="T2" fmla="*/ 4 w 57"/>
              <a:gd name="T3" fmla="*/ 22 h 58"/>
              <a:gd name="T4" fmla="*/ 5 w 57"/>
              <a:gd name="T5" fmla="*/ 25 h 58"/>
              <a:gd name="T6" fmla="*/ 6 w 57"/>
              <a:gd name="T7" fmla="*/ 30 h 58"/>
              <a:gd name="T8" fmla="*/ 7 w 57"/>
              <a:gd name="T9" fmla="*/ 35 h 58"/>
              <a:gd name="T10" fmla="*/ 10 w 57"/>
              <a:gd name="T11" fmla="*/ 39 h 58"/>
              <a:gd name="T12" fmla="*/ 12 w 57"/>
              <a:gd name="T13" fmla="*/ 41 h 58"/>
              <a:gd name="T14" fmla="*/ 13 w 57"/>
              <a:gd name="T15" fmla="*/ 49 h 58"/>
              <a:gd name="T16" fmla="*/ 16 w 57"/>
              <a:gd name="T17" fmla="*/ 52 h 58"/>
              <a:gd name="T18" fmla="*/ 17 w 57"/>
              <a:gd name="T19" fmla="*/ 51 h 58"/>
              <a:gd name="T20" fmla="*/ 18 w 57"/>
              <a:gd name="T21" fmla="*/ 47 h 58"/>
              <a:gd name="T22" fmla="*/ 20 w 57"/>
              <a:gd name="T23" fmla="*/ 41 h 58"/>
              <a:gd name="T24" fmla="*/ 24 w 57"/>
              <a:gd name="T25" fmla="*/ 36 h 58"/>
              <a:gd name="T26" fmla="*/ 26 w 57"/>
              <a:gd name="T27" fmla="*/ 33 h 58"/>
              <a:gd name="T28" fmla="*/ 22 w 57"/>
              <a:gd name="T29" fmla="*/ 30 h 58"/>
              <a:gd name="T30" fmla="*/ 19 w 57"/>
              <a:gd name="T31" fmla="*/ 29 h 58"/>
              <a:gd name="T32" fmla="*/ 16 w 57"/>
              <a:gd name="T33" fmla="*/ 26 h 58"/>
              <a:gd name="T34" fmla="*/ 12 w 57"/>
              <a:gd name="T35" fmla="*/ 24 h 58"/>
              <a:gd name="T36" fmla="*/ 8 w 57"/>
              <a:gd name="T37" fmla="*/ 24 h 58"/>
              <a:gd name="T38" fmla="*/ 6 w 57"/>
              <a:gd name="T39" fmla="*/ 22 h 58"/>
              <a:gd name="T40" fmla="*/ 6 w 57"/>
              <a:gd name="T41" fmla="*/ 18 h 58"/>
              <a:gd name="T42" fmla="*/ 4 w 57"/>
              <a:gd name="T43" fmla="*/ 19 h 58"/>
              <a:gd name="T44" fmla="*/ 6 w 57"/>
              <a:gd name="T45" fmla="*/ 15 h 58"/>
              <a:gd name="T46" fmla="*/ 9 w 57"/>
              <a:gd name="T47" fmla="*/ 15 h 58"/>
              <a:gd name="T48" fmla="*/ 11 w 57"/>
              <a:gd name="T49" fmla="*/ 13 h 58"/>
              <a:gd name="T50" fmla="*/ 15 w 57"/>
              <a:gd name="T51" fmla="*/ 9 h 58"/>
              <a:gd name="T52" fmla="*/ 16 w 57"/>
              <a:gd name="T53" fmla="*/ 8 h 58"/>
              <a:gd name="T54" fmla="*/ 21 w 57"/>
              <a:gd name="T55" fmla="*/ 6 h 58"/>
              <a:gd name="T56" fmla="*/ 17 w 57"/>
              <a:gd name="T57" fmla="*/ 4 h 58"/>
              <a:gd name="T58" fmla="*/ 16 w 57"/>
              <a:gd name="T59" fmla="*/ 4 h 58"/>
              <a:gd name="T60" fmla="*/ 24 w 57"/>
              <a:gd name="T61" fmla="*/ 1 h 58"/>
              <a:gd name="T62" fmla="*/ 27 w 57"/>
              <a:gd name="T63" fmla="*/ 3 h 58"/>
              <a:gd name="T64" fmla="*/ 41 w 57"/>
              <a:gd name="T65" fmla="*/ 3 h 58"/>
              <a:gd name="T66" fmla="*/ 39 w 57"/>
              <a:gd name="T67" fmla="*/ 6 h 58"/>
              <a:gd name="T68" fmla="*/ 42 w 57"/>
              <a:gd name="T69" fmla="*/ 10 h 58"/>
              <a:gd name="T70" fmla="*/ 44 w 57"/>
              <a:gd name="T71" fmla="*/ 10 h 58"/>
              <a:gd name="T72" fmla="*/ 46 w 57"/>
              <a:gd name="T73" fmla="*/ 9 h 58"/>
              <a:gd name="T74" fmla="*/ 48 w 57"/>
              <a:gd name="T75" fmla="*/ 12 h 58"/>
              <a:gd name="T76" fmla="*/ 50 w 57"/>
              <a:gd name="T77" fmla="*/ 13 h 58"/>
              <a:gd name="T78" fmla="*/ 47 w 57"/>
              <a:gd name="T79" fmla="*/ 14 h 58"/>
              <a:gd name="T80" fmla="*/ 44 w 57"/>
              <a:gd name="T81" fmla="*/ 12 h 58"/>
              <a:gd name="T82" fmla="*/ 40 w 57"/>
              <a:gd name="T83" fmla="*/ 12 h 58"/>
              <a:gd name="T84" fmla="*/ 36 w 57"/>
              <a:gd name="T85" fmla="*/ 15 h 58"/>
              <a:gd name="T86" fmla="*/ 34 w 57"/>
              <a:gd name="T87" fmla="*/ 20 h 58"/>
              <a:gd name="T88" fmla="*/ 36 w 57"/>
              <a:gd name="T89" fmla="*/ 25 h 58"/>
              <a:gd name="T90" fmla="*/ 40 w 57"/>
              <a:gd name="T91" fmla="*/ 27 h 58"/>
              <a:gd name="T92" fmla="*/ 45 w 57"/>
              <a:gd name="T93" fmla="*/ 27 h 58"/>
              <a:gd name="T94" fmla="*/ 47 w 57"/>
              <a:gd name="T95" fmla="*/ 30 h 58"/>
              <a:gd name="T96" fmla="*/ 47 w 57"/>
              <a:gd name="T97" fmla="*/ 35 h 58"/>
              <a:gd name="T98" fmla="*/ 47 w 57"/>
              <a:gd name="T99" fmla="*/ 40 h 58"/>
              <a:gd name="T100" fmla="*/ 50 w 57"/>
              <a:gd name="T101" fmla="*/ 45 h 58"/>
              <a:gd name="T102" fmla="*/ 53 w 57"/>
              <a:gd name="T103" fmla="*/ 41 h 58"/>
              <a:gd name="T104" fmla="*/ 56 w 57"/>
              <a:gd name="T105" fmla="*/ 34 h 58"/>
              <a:gd name="T106" fmla="*/ 56 w 57"/>
              <a:gd name="T107" fmla="*/ 26 h 58"/>
              <a:gd name="T108" fmla="*/ 54 w 57"/>
              <a:gd name="T109" fmla="*/ 19 h 58"/>
              <a:gd name="T110" fmla="*/ 52 w 57"/>
              <a:gd name="T111" fmla="*/ 16 h 58"/>
              <a:gd name="T112" fmla="*/ 55 w 57"/>
              <a:gd name="T113" fmla="*/ 20 h 58"/>
              <a:gd name="T114" fmla="*/ 39 w 57"/>
              <a:gd name="T115" fmla="*/ 5 h 58"/>
              <a:gd name="T116" fmla="*/ 37 w 57"/>
              <a:gd name="T117" fmla="*/ 3 h 58"/>
              <a:gd name="T118" fmla="*/ 38 w 57"/>
              <a:gd name="T119" fmla="*/ 5 h 58"/>
              <a:gd name="T120" fmla="*/ 36 w 57"/>
              <a:gd name="T121" fmla="*/ 2 h 58"/>
              <a:gd name="T122" fmla="*/ 54 w 57"/>
              <a:gd name="T123" fmla="*/ 41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7" h="58">
                <a:moveTo>
                  <a:pt x="3" y="17"/>
                </a:moveTo>
                <a:cubicBezTo>
                  <a:pt x="3" y="17"/>
                  <a:pt x="3" y="17"/>
                  <a:pt x="3" y="17"/>
                </a:cubicBezTo>
                <a:cubicBezTo>
                  <a:pt x="3" y="17"/>
                  <a:pt x="2" y="17"/>
                  <a:pt x="2" y="17"/>
                </a:cubicBezTo>
                <a:cubicBezTo>
                  <a:pt x="3" y="17"/>
                  <a:pt x="3" y="17"/>
                  <a:pt x="3" y="17"/>
                </a:cubicBezTo>
                <a:cubicBezTo>
                  <a:pt x="3" y="17"/>
                  <a:pt x="3" y="17"/>
                  <a:pt x="3" y="17"/>
                </a:cubicBezTo>
                <a:cubicBezTo>
                  <a:pt x="3" y="17"/>
                  <a:pt x="3" y="17"/>
                  <a:pt x="3" y="17"/>
                </a:cubicBezTo>
                <a:close/>
                <a:moveTo>
                  <a:pt x="2" y="17"/>
                </a:moveTo>
                <a:cubicBezTo>
                  <a:pt x="2" y="17"/>
                  <a:pt x="2" y="17"/>
                  <a:pt x="2" y="17"/>
                </a:cubicBezTo>
                <a:cubicBezTo>
                  <a:pt x="2" y="17"/>
                  <a:pt x="2" y="17"/>
                  <a:pt x="2" y="17"/>
                </a:cubicBezTo>
                <a:cubicBezTo>
                  <a:pt x="2" y="17"/>
                  <a:pt x="2" y="17"/>
                  <a:pt x="2" y="17"/>
                </a:cubicBezTo>
                <a:cubicBezTo>
                  <a:pt x="2" y="17"/>
                  <a:pt x="2" y="17"/>
                  <a:pt x="2" y="17"/>
                </a:cubicBezTo>
                <a:cubicBezTo>
                  <a:pt x="2" y="17"/>
                  <a:pt x="2" y="17"/>
                  <a:pt x="2" y="17"/>
                </a:cubicBezTo>
                <a:close/>
                <a:moveTo>
                  <a:pt x="43" y="9"/>
                </a:move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2" y="9"/>
                  <a:pt x="42" y="9"/>
                  <a:pt x="42" y="9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9"/>
                  <a:pt x="42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lose/>
                <a:moveTo>
                  <a:pt x="55" y="19"/>
                </a:moveTo>
                <a:cubicBezTo>
                  <a:pt x="56" y="22"/>
                  <a:pt x="57" y="25"/>
                  <a:pt x="57" y="29"/>
                </a:cubicBezTo>
                <a:cubicBezTo>
                  <a:pt x="57" y="45"/>
                  <a:pt x="44" y="58"/>
                  <a:pt x="28" y="58"/>
                </a:cubicBezTo>
                <a:cubicBezTo>
                  <a:pt x="13" y="58"/>
                  <a:pt x="0" y="45"/>
                  <a:pt x="0" y="29"/>
                </a:cubicBezTo>
                <a:cubicBezTo>
                  <a:pt x="0" y="25"/>
                  <a:pt x="1" y="21"/>
                  <a:pt x="2" y="18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1"/>
                  <a:pt x="2" y="21"/>
                  <a:pt x="3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6"/>
                  <a:pt x="7" y="26"/>
                  <a:pt x="7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6"/>
                  <a:pt x="7" y="27"/>
                  <a:pt x="7" y="27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8"/>
                  <a:pt x="7" y="28"/>
                  <a:pt x="7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8"/>
                  <a:pt x="6" y="28"/>
                  <a:pt x="6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2"/>
                  <a:pt x="6" y="33"/>
                  <a:pt x="6" y="33"/>
                </a:cubicBezTo>
                <a:cubicBezTo>
                  <a:pt x="7" y="33"/>
                  <a:pt x="7" y="33"/>
                  <a:pt x="7" y="33"/>
                </a:cubicBezTo>
                <a:cubicBezTo>
                  <a:pt x="7" y="33"/>
                  <a:pt x="7" y="33"/>
                  <a:pt x="7" y="33"/>
                </a:cubicBezTo>
                <a:cubicBezTo>
                  <a:pt x="7" y="33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5"/>
                  <a:pt x="7" y="35"/>
                  <a:pt x="7" y="35"/>
                </a:cubicBezTo>
                <a:cubicBezTo>
                  <a:pt x="7" y="35"/>
                  <a:pt x="7" y="35"/>
                  <a:pt x="7" y="35"/>
                </a:cubicBezTo>
                <a:cubicBezTo>
                  <a:pt x="7" y="35"/>
                  <a:pt x="7" y="35"/>
                  <a:pt x="7" y="35"/>
                </a:cubicBezTo>
                <a:cubicBezTo>
                  <a:pt x="8" y="35"/>
                  <a:pt x="8" y="35"/>
                  <a:pt x="8" y="35"/>
                </a:cubicBezTo>
                <a:cubicBezTo>
                  <a:pt x="8" y="35"/>
                  <a:pt x="8" y="35"/>
                  <a:pt x="8" y="35"/>
                </a:cubicBezTo>
                <a:cubicBezTo>
                  <a:pt x="8" y="35"/>
                  <a:pt x="8" y="35"/>
                  <a:pt x="8" y="35"/>
                </a:cubicBezTo>
                <a:cubicBezTo>
                  <a:pt x="8" y="35"/>
                  <a:pt x="8" y="35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9" y="37"/>
                  <a:pt x="9" y="38"/>
                  <a:pt x="9" y="38"/>
                </a:cubicBezTo>
                <a:cubicBezTo>
                  <a:pt x="8" y="38"/>
                  <a:pt x="8" y="38"/>
                  <a:pt x="8" y="38"/>
                </a:cubicBezTo>
                <a:cubicBezTo>
                  <a:pt x="9" y="38"/>
                  <a:pt x="9" y="38"/>
                  <a:pt x="9" y="38"/>
                </a:cubicBezTo>
                <a:cubicBezTo>
                  <a:pt x="9" y="38"/>
                  <a:pt x="10" y="38"/>
                  <a:pt x="10" y="38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40"/>
                  <a:pt x="11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0"/>
                  <a:pt x="11" y="40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2" y="41"/>
                  <a:pt x="12" y="41"/>
                  <a:pt x="12" y="41"/>
                </a:cubicBezTo>
                <a:cubicBezTo>
                  <a:pt x="12" y="41"/>
                  <a:pt x="12" y="42"/>
                  <a:pt x="12" y="42"/>
                </a:cubicBezTo>
                <a:cubicBezTo>
                  <a:pt x="12" y="42"/>
                  <a:pt x="12" y="42"/>
                  <a:pt x="12" y="42"/>
                </a:cubicBezTo>
                <a:cubicBezTo>
                  <a:pt x="12" y="42"/>
                  <a:pt x="12" y="42"/>
                  <a:pt x="12" y="42"/>
                </a:cubicBezTo>
                <a:cubicBezTo>
                  <a:pt x="12" y="44"/>
                  <a:pt x="12" y="44"/>
                  <a:pt x="12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2" y="44"/>
                  <a:pt x="12" y="45"/>
                  <a:pt x="12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5"/>
                  <a:pt x="12" y="46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2" y="46"/>
                  <a:pt x="12" y="47"/>
                </a:cubicBezTo>
                <a:cubicBezTo>
                  <a:pt x="12" y="47"/>
                  <a:pt x="12" y="47"/>
                  <a:pt x="12" y="47"/>
                </a:cubicBezTo>
                <a:cubicBezTo>
                  <a:pt x="12" y="47"/>
                  <a:pt x="12" y="47"/>
                  <a:pt x="12" y="47"/>
                </a:cubicBezTo>
                <a:cubicBezTo>
                  <a:pt x="12" y="47"/>
                  <a:pt x="12" y="47"/>
                  <a:pt x="12" y="47"/>
                </a:cubicBezTo>
                <a:cubicBezTo>
                  <a:pt x="12" y="47"/>
                  <a:pt x="12" y="47"/>
                  <a:pt x="12" y="47"/>
                </a:cubicBezTo>
                <a:cubicBezTo>
                  <a:pt x="12" y="48"/>
                  <a:pt x="12" y="48"/>
                  <a:pt x="13" y="48"/>
                </a:cubicBezTo>
                <a:cubicBezTo>
                  <a:pt x="13" y="48"/>
                  <a:pt x="13" y="48"/>
                  <a:pt x="13" y="48"/>
                </a:cubicBezTo>
                <a:cubicBezTo>
                  <a:pt x="13" y="48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4" y="49"/>
                </a:cubicBezTo>
                <a:cubicBezTo>
                  <a:pt x="14" y="49"/>
                  <a:pt x="14" y="49"/>
                  <a:pt x="14" y="49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5" y="50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2"/>
                  <a:pt x="15" y="52"/>
                  <a:pt x="15" y="52"/>
                </a:cubicBezTo>
                <a:cubicBezTo>
                  <a:pt x="15" y="52"/>
                  <a:pt x="15" y="52"/>
                  <a:pt x="15" y="52"/>
                </a:cubicBezTo>
                <a:cubicBezTo>
                  <a:pt x="15" y="52"/>
                  <a:pt x="15" y="52"/>
                  <a:pt x="15" y="52"/>
                </a:cubicBezTo>
                <a:cubicBezTo>
                  <a:pt x="15" y="52"/>
                  <a:pt x="15" y="52"/>
                  <a:pt x="15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3"/>
                  <a:pt x="16" y="53"/>
                  <a:pt x="16" y="53"/>
                </a:cubicBezTo>
                <a:cubicBezTo>
                  <a:pt x="17" y="53"/>
                  <a:pt x="17" y="53"/>
                  <a:pt x="17" y="53"/>
                </a:cubicBezTo>
                <a:cubicBezTo>
                  <a:pt x="17" y="53"/>
                  <a:pt x="17" y="53"/>
                  <a:pt x="17" y="53"/>
                </a:cubicBezTo>
                <a:cubicBezTo>
                  <a:pt x="17" y="53"/>
                  <a:pt x="17" y="53"/>
                  <a:pt x="17" y="53"/>
                </a:cubicBezTo>
                <a:cubicBezTo>
                  <a:pt x="17" y="53"/>
                  <a:pt x="17" y="53"/>
                  <a:pt x="17" y="53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0"/>
                  <a:pt x="17" y="50"/>
                </a:cubicBezTo>
                <a:cubicBezTo>
                  <a:pt x="17" y="50"/>
                  <a:pt x="17" y="50"/>
                  <a:pt x="17" y="50"/>
                </a:cubicBezTo>
                <a:cubicBezTo>
                  <a:pt x="17" y="50"/>
                  <a:pt x="17" y="50"/>
                  <a:pt x="17" y="50"/>
                </a:cubicBezTo>
                <a:cubicBezTo>
                  <a:pt x="17" y="50"/>
                  <a:pt x="17" y="50"/>
                  <a:pt x="17" y="50"/>
                </a:cubicBezTo>
                <a:cubicBezTo>
                  <a:pt x="17" y="50"/>
                  <a:pt x="17" y="50"/>
                  <a:pt x="17" y="49"/>
                </a:cubicBezTo>
                <a:cubicBezTo>
                  <a:pt x="17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8" y="48"/>
                </a:cubicBezTo>
                <a:cubicBezTo>
                  <a:pt x="18" y="48"/>
                  <a:pt x="18" y="47"/>
                  <a:pt x="18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47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7" y="46"/>
                  <a:pt x="17" y="46"/>
                  <a:pt x="17" y="46"/>
                </a:cubicBezTo>
                <a:cubicBezTo>
                  <a:pt x="17" y="46"/>
                  <a:pt x="17" y="46"/>
                  <a:pt x="17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9" y="46"/>
                  <a:pt x="19" y="46"/>
                  <a:pt x="19" y="46"/>
                </a:cubicBezTo>
                <a:cubicBezTo>
                  <a:pt x="19" y="46"/>
                  <a:pt x="19" y="46"/>
                  <a:pt x="19" y="46"/>
                </a:cubicBezTo>
                <a:cubicBezTo>
                  <a:pt x="19" y="46"/>
                  <a:pt x="19" y="45"/>
                  <a:pt x="19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45"/>
                  <a:pt x="19" y="45"/>
                  <a:pt x="20" y="44"/>
                </a:cubicBezTo>
                <a:cubicBezTo>
                  <a:pt x="20" y="44"/>
                  <a:pt x="20" y="44"/>
                  <a:pt x="20" y="44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0"/>
                  <a:pt x="22" y="40"/>
                </a:cubicBezTo>
                <a:cubicBezTo>
                  <a:pt x="22" y="40"/>
                  <a:pt x="22" y="40"/>
                  <a:pt x="22" y="40"/>
                </a:cubicBezTo>
                <a:cubicBezTo>
                  <a:pt x="22" y="40"/>
                  <a:pt x="22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39"/>
                  <a:pt x="24" y="39"/>
                  <a:pt x="24" y="39"/>
                </a:cubicBezTo>
                <a:cubicBezTo>
                  <a:pt x="24" y="39"/>
                  <a:pt x="24" y="39"/>
                  <a:pt x="24" y="39"/>
                </a:cubicBezTo>
                <a:cubicBezTo>
                  <a:pt x="24" y="39"/>
                  <a:pt x="24" y="39"/>
                  <a:pt x="24" y="39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7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5" y="36"/>
                  <a:pt x="25" y="36"/>
                  <a:pt x="25" y="36"/>
                </a:cubicBezTo>
                <a:cubicBezTo>
                  <a:pt x="25" y="36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5" y="32"/>
                </a:cubicBezTo>
                <a:cubicBezTo>
                  <a:pt x="25" y="32"/>
                  <a:pt x="25" y="32"/>
                  <a:pt x="25" y="31"/>
                </a:cubicBezTo>
                <a:cubicBezTo>
                  <a:pt x="25" y="31"/>
                  <a:pt x="25" y="31"/>
                  <a:pt x="25" y="31"/>
                </a:cubicBezTo>
                <a:cubicBezTo>
                  <a:pt x="25" y="31"/>
                  <a:pt x="25" y="31"/>
                  <a:pt x="25" y="31"/>
                </a:cubicBezTo>
                <a:cubicBezTo>
                  <a:pt x="25" y="31"/>
                  <a:pt x="25" y="31"/>
                  <a:pt x="25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3" y="31"/>
                  <a:pt x="23" y="31"/>
                  <a:pt x="23" y="31"/>
                </a:cubicBezTo>
                <a:cubicBezTo>
                  <a:pt x="23" y="31"/>
                  <a:pt x="23" y="31"/>
                  <a:pt x="23" y="31"/>
                </a:cubicBezTo>
                <a:cubicBezTo>
                  <a:pt x="23" y="31"/>
                  <a:pt x="23" y="31"/>
                  <a:pt x="23" y="31"/>
                </a:cubicBezTo>
                <a:cubicBezTo>
                  <a:pt x="23" y="31"/>
                  <a:pt x="23" y="31"/>
                  <a:pt x="23" y="31"/>
                </a:cubicBezTo>
                <a:cubicBezTo>
                  <a:pt x="23" y="30"/>
                  <a:pt x="23" y="30"/>
                  <a:pt x="23" y="30"/>
                </a:cubicBezTo>
                <a:cubicBezTo>
                  <a:pt x="23" y="30"/>
                  <a:pt x="22" y="30"/>
                  <a:pt x="22" y="30"/>
                </a:cubicBezTo>
                <a:cubicBezTo>
                  <a:pt x="22" y="30"/>
                  <a:pt x="22" y="30"/>
                  <a:pt x="22" y="30"/>
                </a:cubicBezTo>
                <a:cubicBezTo>
                  <a:pt x="22" y="30"/>
                  <a:pt x="22" y="30"/>
                  <a:pt x="22" y="30"/>
                </a:cubicBezTo>
                <a:cubicBezTo>
                  <a:pt x="22" y="30"/>
                  <a:pt x="22" y="30"/>
                  <a:pt x="22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0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20" y="29"/>
                  <a:pt x="20" y="29"/>
                </a:cubicBezTo>
                <a:cubicBezTo>
                  <a:pt x="20" y="29"/>
                  <a:pt x="20" y="29"/>
                  <a:pt x="20" y="29"/>
                </a:cubicBezTo>
                <a:cubicBezTo>
                  <a:pt x="20" y="29"/>
                  <a:pt x="20" y="29"/>
                  <a:pt x="20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30"/>
                </a:cubicBezTo>
                <a:cubicBezTo>
                  <a:pt x="19" y="30"/>
                  <a:pt x="19" y="30"/>
                  <a:pt x="19" y="30"/>
                </a:cubicBezTo>
                <a:cubicBezTo>
                  <a:pt x="19" y="30"/>
                  <a:pt x="18" y="30"/>
                  <a:pt x="18" y="30"/>
                </a:cubicBezTo>
                <a:cubicBezTo>
                  <a:pt x="18" y="30"/>
                  <a:pt x="18" y="30"/>
                  <a:pt x="18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9"/>
                  <a:pt x="18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8"/>
                  <a:pt x="19" y="28"/>
                </a:cubicBezTo>
                <a:cubicBezTo>
                  <a:pt x="19" y="28"/>
                  <a:pt x="19" y="28"/>
                  <a:pt x="19" y="28"/>
                </a:cubicBezTo>
                <a:cubicBezTo>
                  <a:pt x="19" y="28"/>
                  <a:pt x="19" y="28"/>
                  <a:pt x="19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7" y="27"/>
                  <a:pt x="17" y="26"/>
                </a:cubicBez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7" y="26"/>
                  <a:pt x="17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5" y="26"/>
                  <a:pt x="15" y="26"/>
                  <a:pt x="15" y="26"/>
                </a:cubicBezTo>
                <a:cubicBezTo>
                  <a:pt x="15" y="26"/>
                  <a:pt x="15" y="26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4" y="25"/>
                  <a:pt x="14" y="25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5"/>
                  <a:pt x="14" y="25"/>
                  <a:pt x="13" y="25"/>
                </a:cubicBezTo>
                <a:cubicBezTo>
                  <a:pt x="14" y="25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1" y="24"/>
                  <a:pt x="11" y="24"/>
                </a:cubicBezTo>
                <a:cubicBezTo>
                  <a:pt x="11" y="24"/>
                  <a:pt x="11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7" y="25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5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6" y="20"/>
                  <a:pt x="6" y="20"/>
                  <a:pt x="6" y="19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18"/>
                  <a:pt x="6" y="18"/>
                  <a:pt x="6" y="18"/>
                </a:cubicBezTo>
                <a:cubicBezTo>
                  <a:pt x="6" y="18"/>
                  <a:pt x="6" y="18"/>
                  <a:pt x="6" y="18"/>
                </a:cubicBezTo>
                <a:cubicBezTo>
                  <a:pt x="6" y="18"/>
                  <a:pt x="6" y="18"/>
                  <a:pt x="6" y="18"/>
                </a:cubicBezTo>
                <a:cubicBezTo>
                  <a:pt x="5" y="18"/>
                  <a:pt x="5" y="18"/>
                  <a:pt x="5" y="18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5" y="17"/>
                  <a:pt x="5" y="17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5" y="17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5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7"/>
                  <a:pt x="8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9" y="17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2" y="13"/>
                  <a:pt x="12" y="13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1"/>
                  <a:pt x="13" y="11"/>
                  <a:pt x="13" y="11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11"/>
                  <a:pt x="13" y="10"/>
                  <a:pt x="13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5" y="10"/>
                  <a:pt x="15" y="10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7"/>
                  <a:pt x="17" y="7"/>
                  <a:pt x="17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1" y="6"/>
                  <a:pt x="21" y="6"/>
                  <a:pt x="21" y="6"/>
                </a:cubicBezTo>
                <a:cubicBezTo>
                  <a:pt x="21" y="6"/>
                  <a:pt x="21" y="6"/>
                  <a:pt x="21" y="6"/>
                </a:cubicBezTo>
                <a:cubicBezTo>
                  <a:pt x="21" y="6"/>
                  <a:pt x="21" y="5"/>
                  <a:pt x="21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5"/>
                  <a:pt x="17" y="5"/>
                  <a:pt x="17" y="5"/>
                </a:cubicBezTo>
                <a:cubicBezTo>
                  <a:pt x="17" y="5"/>
                  <a:pt x="17" y="5"/>
                  <a:pt x="17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16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6" y="5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7" y="4"/>
                  <a:pt x="17" y="4"/>
                </a:cubicBezTo>
                <a:cubicBezTo>
                  <a:pt x="17" y="4"/>
                  <a:pt x="17" y="4"/>
                  <a:pt x="17" y="3"/>
                </a:cubicBezTo>
                <a:cubicBezTo>
                  <a:pt x="17" y="3"/>
                  <a:pt x="17" y="3"/>
                  <a:pt x="17" y="3"/>
                </a:cubicBezTo>
                <a:cubicBezTo>
                  <a:pt x="17" y="3"/>
                  <a:pt x="17" y="3"/>
                  <a:pt x="17" y="3"/>
                </a:cubicBezTo>
                <a:cubicBezTo>
                  <a:pt x="17" y="3"/>
                  <a:pt x="17" y="3"/>
                  <a:pt x="17" y="3"/>
                </a:cubicBezTo>
                <a:cubicBezTo>
                  <a:pt x="17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2"/>
                </a:cubicBezTo>
                <a:cubicBezTo>
                  <a:pt x="18" y="2"/>
                  <a:pt x="18" y="2"/>
                  <a:pt x="18" y="2"/>
                </a:cubicBezTo>
                <a:cubicBezTo>
                  <a:pt x="20" y="2"/>
                  <a:pt x="22" y="1"/>
                  <a:pt x="24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1"/>
                  <a:pt x="24" y="2"/>
                  <a:pt x="24" y="2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2"/>
                  <a:pt x="24" y="3"/>
                  <a:pt x="24" y="3"/>
                </a:cubicBezTo>
                <a:cubicBezTo>
                  <a:pt x="24" y="3"/>
                  <a:pt x="24" y="3"/>
                  <a:pt x="24" y="3"/>
                </a:cubicBezTo>
                <a:cubicBezTo>
                  <a:pt x="24" y="3"/>
                  <a:pt x="24" y="3"/>
                  <a:pt x="24" y="3"/>
                </a:cubicBezTo>
                <a:cubicBezTo>
                  <a:pt x="24" y="3"/>
                  <a:pt x="24" y="3"/>
                  <a:pt x="24" y="3"/>
                </a:cubicBezTo>
                <a:cubicBezTo>
                  <a:pt x="24" y="3"/>
                  <a:pt x="24" y="3"/>
                  <a:pt x="24" y="3"/>
                </a:cubicBezTo>
                <a:cubicBezTo>
                  <a:pt x="24" y="3"/>
                  <a:pt x="24" y="4"/>
                  <a:pt x="24" y="4"/>
                </a:cubicBezTo>
                <a:cubicBezTo>
                  <a:pt x="24" y="4"/>
                  <a:pt x="24" y="4"/>
                  <a:pt x="24" y="4"/>
                </a:cubicBezTo>
                <a:cubicBezTo>
                  <a:pt x="25" y="4"/>
                  <a:pt x="25" y="4"/>
                  <a:pt x="25" y="4"/>
                </a:cubicBezTo>
                <a:cubicBezTo>
                  <a:pt x="25" y="4"/>
                  <a:pt x="25" y="4"/>
                  <a:pt x="25" y="4"/>
                </a:cubicBezTo>
                <a:cubicBezTo>
                  <a:pt x="25" y="4"/>
                  <a:pt x="25" y="4"/>
                  <a:pt x="26" y="4"/>
                </a:cubicBezTo>
                <a:cubicBezTo>
                  <a:pt x="26" y="4"/>
                  <a:pt x="26" y="4"/>
                  <a:pt x="26" y="4"/>
                </a:cubicBezTo>
                <a:cubicBezTo>
                  <a:pt x="26" y="4"/>
                  <a:pt x="26" y="4"/>
                  <a:pt x="26" y="4"/>
                </a:cubicBezTo>
                <a:cubicBezTo>
                  <a:pt x="26" y="4"/>
                  <a:pt x="26" y="4"/>
                  <a:pt x="26" y="4"/>
                </a:cubicBezTo>
                <a:cubicBezTo>
                  <a:pt x="26" y="4"/>
                  <a:pt x="26" y="4"/>
                  <a:pt x="26" y="3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3"/>
                  <a:pt x="27" y="3"/>
                  <a:pt x="27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3"/>
                  <a:pt x="27" y="3"/>
                  <a:pt x="28" y="3"/>
                </a:cubicBezTo>
                <a:cubicBezTo>
                  <a:pt x="28" y="3"/>
                  <a:pt x="28" y="3"/>
                  <a:pt x="28" y="3"/>
                </a:cubicBezTo>
                <a:cubicBezTo>
                  <a:pt x="28" y="3"/>
                  <a:pt x="28" y="3"/>
                  <a:pt x="28" y="3"/>
                </a:cubicBezTo>
                <a:cubicBezTo>
                  <a:pt x="28" y="3"/>
                  <a:pt x="28" y="2"/>
                  <a:pt x="28" y="2"/>
                </a:cubicBezTo>
                <a:cubicBezTo>
                  <a:pt x="28" y="2"/>
                  <a:pt x="28" y="2"/>
                  <a:pt x="28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1"/>
                  <a:pt x="29" y="1"/>
                  <a:pt x="29" y="1"/>
                </a:cubicBezTo>
                <a:cubicBezTo>
                  <a:pt x="29" y="1"/>
                  <a:pt x="29" y="1"/>
                  <a:pt x="29" y="1"/>
                </a:cubicBezTo>
                <a:cubicBezTo>
                  <a:pt x="29" y="1"/>
                  <a:pt x="29" y="1"/>
                  <a:pt x="29" y="1"/>
                </a:cubicBezTo>
                <a:cubicBezTo>
                  <a:pt x="30" y="1"/>
                  <a:pt x="30" y="1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3" y="1"/>
                  <a:pt x="37" y="1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1" y="3"/>
                </a:cubicBezTo>
                <a:cubicBezTo>
                  <a:pt x="41" y="3"/>
                  <a:pt x="41" y="3"/>
                  <a:pt x="41" y="3"/>
                </a:cubicBezTo>
                <a:cubicBezTo>
                  <a:pt x="41" y="3"/>
                  <a:pt x="41" y="4"/>
                  <a:pt x="41" y="4"/>
                </a:cubicBezTo>
                <a:cubicBezTo>
                  <a:pt x="41" y="4"/>
                  <a:pt x="41" y="4"/>
                  <a:pt x="41" y="4"/>
                </a:cubicBezTo>
                <a:cubicBezTo>
                  <a:pt x="41" y="4"/>
                  <a:pt x="41" y="4"/>
                  <a:pt x="41" y="4"/>
                </a:cubicBezTo>
                <a:cubicBezTo>
                  <a:pt x="41" y="4"/>
                  <a:pt x="41" y="4"/>
                  <a:pt x="41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4"/>
                  <a:pt x="40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8" y="6"/>
                </a:cubicBezTo>
                <a:cubicBezTo>
                  <a:pt x="38" y="6"/>
                  <a:pt x="38" y="6"/>
                  <a:pt x="38" y="6"/>
                </a:cubicBezTo>
                <a:cubicBezTo>
                  <a:pt x="38" y="6"/>
                  <a:pt x="38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8" y="8"/>
                  <a:pt x="38" y="8"/>
                  <a:pt x="38" y="8"/>
                </a:cubicBezTo>
                <a:cubicBezTo>
                  <a:pt x="39" y="8"/>
                  <a:pt x="39" y="8"/>
                  <a:pt x="39" y="9"/>
                </a:cubicBezTo>
                <a:cubicBezTo>
                  <a:pt x="39" y="9"/>
                  <a:pt x="39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1" y="10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2" y="9"/>
                  <a:pt x="42" y="9"/>
                </a:cubicBezTo>
                <a:cubicBezTo>
                  <a:pt x="42" y="9"/>
                  <a:pt x="42" y="9"/>
                  <a:pt x="42" y="9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4" y="11"/>
                  <a:pt x="44" y="11"/>
                  <a:pt x="44" y="11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5" y="12"/>
                  <a:pt x="45" y="12"/>
                  <a:pt x="45" y="11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1"/>
                  <a:pt x="45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0"/>
                  <a:pt x="47" y="10"/>
                  <a:pt x="47" y="10"/>
                </a:cubicBezTo>
                <a:cubicBezTo>
                  <a:pt x="47" y="10"/>
                  <a:pt x="46" y="9"/>
                  <a:pt x="46" y="9"/>
                </a:cubicBezTo>
                <a:cubicBezTo>
                  <a:pt x="46" y="9"/>
                  <a:pt x="46" y="9"/>
                  <a:pt x="46" y="9"/>
                </a:cubicBezTo>
                <a:cubicBezTo>
                  <a:pt x="46" y="9"/>
                  <a:pt x="46" y="9"/>
                  <a:pt x="46" y="9"/>
                </a:cubicBezTo>
                <a:cubicBezTo>
                  <a:pt x="46" y="9"/>
                  <a:pt x="46" y="9"/>
                  <a:pt x="46" y="9"/>
                </a:cubicBezTo>
                <a:cubicBezTo>
                  <a:pt x="46" y="8"/>
                  <a:pt x="46" y="8"/>
                  <a:pt x="46" y="8"/>
                </a:cubicBezTo>
                <a:cubicBezTo>
                  <a:pt x="46" y="8"/>
                  <a:pt x="46" y="8"/>
                  <a:pt x="46" y="8"/>
                </a:cubicBezTo>
                <a:cubicBezTo>
                  <a:pt x="46" y="8"/>
                  <a:pt x="46" y="8"/>
                  <a:pt x="46" y="8"/>
                </a:cubicBezTo>
                <a:cubicBezTo>
                  <a:pt x="46" y="8"/>
                  <a:pt x="46" y="8"/>
                  <a:pt x="47" y="8"/>
                </a:cubicBezTo>
                <a:cubicBezTo>
                  <a:pt x="47" y="8"/>
                  <a:pt x="47" y="9"/>
                  <a:pt x="47" y="9"/>
                </a:cubicBezTo>
                <a:cubicBezTo>
                  <a:pt x="47" y="9"/>
                  <a:pt x="47" y="9"/>
                  <a:pt x="47" y="9"/>
                </a:cubicBezTo>
                <a:cubicBezTo>
                  <a:pt x="47" y="9"/>
                  <a:pt x="47" y="9"/>
                  <a:pt x="47" y="9"/>
                </a:cubicBezTo>
                <a:cubicBezTo>
                  <a:pt x="47" y="9"/>
                  <a:pt x="47" y="9"/>
                  <a:pt x="47" y="9"/>
                </a:cubicBezTo>
                <a:cubicBezTo>
                  <a:pt x="47" y="9"/>
                  <a:pt x="47" y="9"/>
                  <a:pt x="47" y="9"/>
                </a:cubicBezTo>
                <a:cubicBezTo>
                  <a:pt x="47" y="9"/>
                  <a:pt x="47" y="9"/>
                  <a:pt x="48" y="9"/>
                </a:cubicBezTo>
                <a:cubicBezTo>
                  <a:pt x="48" y="9"/>
                  <a:pt x="48" y="9"/>
                  <a:pt x="48" y="9"/>
                </a:cubicBezTo>
                <a:cubicBezTo>
                  <a:pt x="48" y="9"/>
                  <a:pt x="48" y="9"/>
                  <a:pt x="48" y="10"/>
                </a:cubicBezTo>
                <a:cubicBezTo>
                  <a:pt x="48" y="10"/>
                  <a:pt x="48" y="10"/>
                  <a:pt x="48" y="10"/>
                </a:cubicBezTo>
                <a:cubicBezTo>
                  <a:pt x="48" y="10"/>
                  <a:pt x="48" y="10"/>
                  <a:pt x="48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1"/>
                  <a:pt x="47" y="11"/>
                </a:cubicBezTo>
                <a:cubicBezTo>
                  <a:pt x="47" y="11"/>
                  <a:pt x="47" y="11"/>
                  <a:pt x="47" y="11"/>
                </a:cubicBezTo>
                <a:cubicBezTo>
                  <a:pt x="47" y="11"/>
                  <a:pt x="47" y="11"/>
                  <a:pt x="47" y="11"/>
                </a:cubicBezTo>
                <a:cubicBezTo>
                  <a:pt x="48" y="11"/>
                  <a:pt x="48" y="11"/>
                  <a:pt x="48" y="11"/>
                </a:cubicBezTo>
                <a:cubicBezTo>
                  <a:pt x="48" y="11"/>
                  <a:pt x="48" y="11"/>
                  <a:pt x="48" y="11"/>
                </a:cubicBezTo>
                <a:cubicBezTo>
                  <a:pt x="48" y="11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50" y="12"/>
                  <a:pt x="50" y="12"/>
                </a:cubicBezTo>
                <a:cubicBezTo>
                  <a:pt x="50" y="12"/>
                  <a:pt x="50" y="12"/>
                  <a:pt x="50" y="12"/>
                </a:cubicBezTo>
                <a:cubicBezTo>
                  <a:pt x="50" y="12"/>
                  <a:pt x="50" y="12"/>
                  <a:pt x="50" y="12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49" y="14"/>
                  <a:pt x="49" y="14"/>
                </a:cubicBezTo>
                <a:cubicBezTo>
                  <a:pt x="49" y="14"/>
                  <a:pt x="49" y="14"/>
                  <a:pt x="49" y="14"/>
                </a:cubicBezTo>
                <a:cubicBezTo>
                  <a:pt x="49" y="14"/>
                  <a:pt x="49" y="14"/>
                  <a:pt x="49" y="14"/>
                </a:cubicBezTo>
                <a:cubicBezTo>
                  <a:pt x="49" y="14"/>
                  <a:pt x="49" y="14"/>
                  <a:pt x="49" y="14"/>
                </a:cubicBezTo>
                <a:cubicBezTo>
                  <a:pt x="49" y="14"/>
                  <a:pt x="49" y="14"/>
                  <a:pt x="49" y="14"/>
                </a:cubicBezTo>
                <a:cubicBezTo>
                  <a:pt x="49" y="14"/>
                  <a:pt x="49" y="14"/>
                  <a:pt x="49" y="14"/>
                </a:cubicBezTo>
                <a:cubicBezTo>
                  <a:pt x="49" y="14"/>
                  <a:pt x="48" y="14"/>
                  <a:pt x="48" y="14"/>
                </a:cubicBezTo>
                <a:cubicBezTo>
                  <a:pt x="48" y="14"/>
                  <a:pt x="48" y="14"/>
                  <a:pt x="48" y="14"/>
                </a:cubicBezTo>
                <a:cubicBezTo>
                  <a:pt x="48" y="14"/>
                  <a:pt x="48" y="14"/>
                  <a:pt x="48" y="14"/>
                </a:cubicBezTo>
                <a:cubicBezTo>
                  <a:pt x="48" y="14"/>
                  <a:pt x="48" y="14"/>
                  <a:pt x="48" y="14"/>
                </a:cubicBezTo>
                <a:cubicBezTo>
                  <a:pt x="48" y="14"/>
                  <a:pt x="48" y="14"/>
                  <a:pt x="48" y="13"/>
                </a:cubicBezTo>
                <a:cubicBezTo>
                  <a:pt x="48" y="13"/>
                  <a:pt x="48" y="13"/>
                  <a:pt x="48" y="13"/>
                </a:cubicBezTo>
                <a:cubicBezTo>
                  <a:pt x="48" y="13"/>
                  <a:pt x="48" y="13"/>
                  <a:pt x="48" y="13"/>
                </a:cubicBezTo>
                <a:cubicBezTo>
                  <a:pt x="48" y="14"/>
                  <a:pt x="48" y="14"/>
                  <a:pt x="48" y="14"/>
                </a:cubicBezTo>
                <a:cubicBezTo>
                  <a:pt x="48" y="14"/>
                  <a:pt x="48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3"/>
                  <a:pt x="46" y="13"/>
                  <a:pt x="46" y="13"/>
                </a:cubicBezTo>
                <a:cubicBezTo>
                  <a:pt x="46" y="13"/>
                  <a:pt x="46" y="13"/>
                  <a:pt x="46" y="13"/>
                </a:cubicBezTo>
                <a:cubicBezTo>
                  <a:pt x="46" y="13"/>
                  <a:pt x="46" y="13"/>
                  <a:pt x="46" y="13"/>
                </a:cubicBezTo>
                <a:cubicBezTo>
                  <a:pt x="46" y="13"/>
                  <a:pt x="46" y="13"/>
                  <a:pt x="46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3" y="12"/>
                  <a:pt x="43" y="12"/>
                </a:cubicBezTo>
                <a:cubicBezTo>
                  <a:pt x="43" y="12"/>
                  <a:pt x="43" y="12"/>
                  <a:pt x="43" y="12"/>
                </a:cubicBezTo>
                <a:cubicBezTo>
                  <a:pt x="43" y="12"/>
                  <a:pt x="43" y="12"/>
                  <a:pt x="43" y="11"/>
                </a:cubicBezTo>
                <a:cubicBezTo>
                  <a:pt x="43" y="11"/>
                  <a:pt x="43" y="11"/>
                  <a:pt x="43" y="11"/>
                </a:cubicBezTo>
                <a:cubicBezTo>
                  <a:pt x="43" y="11"/>
                  <a:pt x="43" y="11"/>
                  <a:pt x="43" y="11"/>
                </a:cubicBezTo>
                <a:cubicBezTo>
                  <a:pt x="43" y="11"/>
                  <a:pt x="43" y="11"/>
                  <a:pt x="43" y="12"/>
                </a:cubicBezTo>
                <a:cubicBezTo>
                  <a:pt x="42" y="12"/>
                  <a:pt x="42" y="12"/>
                  <a:pt x="42" y="12"/>
                </a:cubicBezTo>
                <a:cubicBezTo>
                  <a:pt x="42" y="12"/>
                  <a:pt x="42" y="12"/>
                  <a:pt x="42" y="12"/>
                </a:cubicBezTo>
                <a:cubicBezTo>
                  <a:pt x="42" y="12"/>
                  <a:pt x="42" y="12"/>
                  <a:pt x="42" y="12"/>
                </a:cubicBezTo>
                <a:cubicBezTo>
                  <a:pt x="42" y="12"/>
                  <a:pt x="42" y="12"/>
                  <a:pt x="42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2"/>
                  <a:pt x="41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8" y="12"/>
                  <a:pt x="38" y="12"/>
                </a:cubicBezTo>
                <a:cubicBezTo>
                  <a:pt x="38" y="12"/>
                  <a:pt x="38" y="12"/>
                  <a:pt x="38" y="12"/>
                </a:cubicBezTo>
                <a:cubicBezTo>
                  <a:pt x="38" y="12"/>
                  <a:pt x="38" y="12"/>
                  <a:pt x="38" y="13"/>
                </a:cubicBezTo>
                <a:cubicBezTo>
                  <a:pt x="38" y="13"/>
                  <a:pt x="38" y="13"/>
                  <a:pt x="38" y="13"/>
                </a:cubicBezTo>
                <a:cubicBezTo>
                  <a:pt x="38" y="13"/>
                  <a:pt x="38" y="13"/>
                  <a:pt x="38" y="13"/>
                </a:cubicBezTo>
                <a:cubicBezTo>
                  <a:pt x="38" y="13"/>
                  <a:pt x="38" y="13"/>
                  <a:pt x="37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7" y="14"/>
                  <a:pt x="37" y="14"/>
                </a:cubicBezTo>
                <a:cubicBezTo>
                  <a:pt x="37" y="14"/>
                  <a:pt x="37" y="14"/>
                  <a:pt x="37" y="14"/>
                </a:cubicBezTo>
                <a:cubicBezTo>
                  <a:pt x="37" y="14"/>
                  <a:pt x="37" y="14"/>
                  <a:pt x="37" y="14"/>
                </a:cubicBezTo>
                <a:cubicBezTo>
                  <a:pt x="37" y="14"/>
                  <a:pt x="37" y="14"/>
                  <a:pt x="37" y="14"/>
                </a:cubicBezTo>
                <a:cubicBezTo>
                  <a:pt x="37" y="14"/>
                  <a:pt x="37" y="14"/>
                  <a:pt x="37" y="14"/>
                </a:cubicBezTo>
                <a:cubicBezTo>
                  <a:pt x="37" y="15"/>
                  <a:pt x="37" y="15"/>
                  <a:pt x="37" y="15"/>
                </a:cubicBezTo>
                <a:cubicBezTo>
                  <a:pt x="37" y="15"/>
                  <a:pt x="37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5" y="15"/>
                </a:cubicBezTo>
                <a:cubicBezTo>
                  <a:pt x="35" y="15"/>
                  <a:pt x="35" y="15"/>
                  <a:pt x="35" y="15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4" y="17"/>
                  <a:pt x="34" y="17"/>
                  <a:pt x="34" y="17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20"/>
                  <a:pt x="34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4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1"/>
                  <a:pt x="35" y="21"/>
                  <a:pt x="35" y="21"/>
                </a:cubicBezTo>
                <a:cubicBezTo>
                  <a:pt x="35" y="21"/>
                  <a:pt x="34" y="21"/>
                  <a:pt x="34" y="21"/>
                </a:cubicBezTo>
                <a:cubicBezTo>
                  <a:pt x="34" y="21"/>
                  <a:pt x="34" y="21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5" y="22"/>
                </a:cubicBezTo>
                <a:cubicBezTo>
                  <a:pt x="35" y="22"/>
                  <a:pt x="35" y="22"/>
                  <a:pt x="35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23"/>
                  <a:pt x="36" y="23"/>
                  <a:pt x="36" y="24"/>
                </a:cubicBezTo>
                <a:cubicBezTo>
                  <a:pt x="36" y="24"/>
                  <a:pt x="36" y="24"/>
                  <a:pt x="36" y="24"/>
                </a:cubicBezTo>
                <a:cubicBezTo>
                  <a:pt x="36" y="24"/>
                  <a:pt x="36" y="25"/>
                  <a:pt x="36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7" y="25"/>
                  <a:pt x="37" y="25"/>
                  <a:pt x="37" y="25"/>
                </a:cubicBezTo>
                <a:cubicBezTo>
                  <a:pt x="37" y="25"/>
                  <a:pt x="37" y="25"/>
                  <a:pt x="37" y="25"/>
                </a:cubicBezTo>
                <a:cubicBezTo>
                  <a:pt x="37" y="25"/>
                  <a:pt x="37" y="26"/>
                  <a:pt x="37" y="26"/>
                </a:cubicBezTo>
                <a:cubicBezTo>
                  <a:pt x="37" y="26"/>
                  <a:pt x="37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6"/>
                  <a:pt x="42" y="26"/>
                  <a:pt x="43" y="26"/>
                </a:cubicBezTo>
                <a:cubicBezTo>
                  <a:pt x="43" y="26"/>
                  <a:pt x="43" y="26"/>
                  <a:pt x="43" y="26"/>
                </a:cubicBezTo>
                <a:cubicBezTo>
                  <a:pt x="43" y="26"/>
                  <a:pt x="43" y="26"/>
                  <a:pt x="43" y="26"/>
                </a:cubicBezTo>
                <a:cubicBezTo>
                  <a:pt x="43" y="26"/>
                  <a:pt x="43" y="26"/>
                  <a:pt x="43" y="26"/>
                </a:cubicBezTo>
                <a:cubicBezTo>
                  <a:pt x="43" y="26"/>
                  <a:pt x="43" y="26"/>
                  <a:pt x="43" y="26"/>
                </a:cubicBezTo>
                <a:cubicBezTo>
                  <a:pt x="44" y="26"/>
                  <a:pt x="44" y="26"/>
                  <a:pt x="44" y="26"/>
                </a:cubicBezTo>
                <a:cubicBezTo>
                  <a:pt x="44" y="26"/>
                  <a:pt x="44" y="26"/>
                  <a:pt x="44" y="26"/>
                </a:cubicBezTo>
                <a:cubicBezTo>
                  <a:pt x="44" y="26"/>
                  <a:pt x="44" y="26"/>
                  <a:pt x="44" y="26"/>
                </a:cubicBezTo>
                <a:cubicBezTo>
                  <a:pt x="45" y="26"/>
                  <a:pt x="45" y="26"/>
                  <a:pt x="45" y="26"/>
                </a:cubicBezTo>
                <a:cubicBezTo>
                  <a:pt x="45" y="26"/>
                  <a:pt x="45" y="26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6" y="27"/>
                  <a:pt x="46" y="27"/>
                  <a:pt x="46" y="27"/>
                </a:cubicBezTo>
                <a:cubicBezTo>
                  <a:pt x="46" y="27"/>
                  <a:pt x="46" y="27"/>
                  <a:pt x="46" y="27"/>
                </a:cubicBezTo>
                <a:cubicBezTo>
                  <a:pt x="46" y="27"/>
                  <a:pt x="46" y="27"/>
                  <a:pt x="46" y="27"/>
                </a:cubicBezTo>
                <a:cubicBezTo>
                  <a:pt x="46" y="27"/>
                  <a:pt x="47" y="28"/>
                  <a:pt x="47" y="28"/>
                </a:cubicBezTo>
                <a:cubicBezTo>
                  <a:pt x="47" y="28"/>
                  <a:pt x="46" y="28"/>
                  <a:pt x="46" y="28"/>
                </a:cubicBezTo>
                <a:cubicBezTo>
                  <a:pt x="46" y="28"/>
                  <a:pt x="46" y="28"/>
                  <a:pt x="46" y="28"/>
                </a:cubicBezTo>
                <a:cubicBezTo>
                  <a:pt x="46" y="28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30"/>
                  <a:pt x="46" y="30"/>
                </a:cubicBezTo>
                <a:cubicBezTo>
                  <a:pt x="46" y="30"/>
                  <a:pt x="46" y="30"/>
                  <a:pt x="46" y="30"/>
                </a:cubicBezTo>
                <a:cubicBezTo>
                  <a:pt x="46" y="30"/>
                  <a:pt x="46" y="30"/>
                  <a:pt x="46" y="30"/>
                </a:cubicBezTo>
                <a:cubicBezTo>
                  <a:pt x="46" y="30"/>
                  <a:pt x="47" y="30"/>
                  <a:pt x="47" y="30"/>
                </a:cubicBezTo>
                <a:cubicBezTo>
                  <a:pt x="47" y="30"/>
                  <a:pt x="47" y="30"/>
                  <a:pt x="47" y="30"/>
                </a:cubicBezTo>
                <a:cubicBezTo>
                  <a:pt x="47" y="30"/>
                  <a:pt x="47" y="30"/>
                  <a:pt x="47" y="30"/>
                </a:cubicBezTo>
                <a:cubicBezTo>
                  <a:pt x="47" y="30"/>
                  <a:pt x="47" y="31"/>
                  <a:pt x="47" y="31"/>
                </a:cubicBezTo>
                <a:cubicBezTo>
                  <a:pt x="47" y="31"/>
                  <a:pt x="47" y="31"/>
                  <a:pt x="47" y="31"/>
                </a:cubicBezTo>
                <a:cubicBezTo>
                  <a:pt x="47" y="31"/>
                  <a:pt x="47" y="31"/>
                  <a:pt x="47" y="31"/>
                </a:cubicBezTo>
                <a:cubicBezTo>
                  <a:pt x="47" y="31"/>
                  <a:pt x="47" y="31"/>
                  <a:pt x="47" y="31"/>
                </a:cubicBezTo>
                <a:cubicBezTo>
                  <a:pt x="47" y="31"/>
                  <a:pt x="47" y="31"/>
                  <a:pt x="47" y="31"/>
                </a:cubicBezTo>
                <a:cubicBezTo>
                  <a:pt x="47" y="32"/>
                  <a:pt x="47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4"/>
                  <a:pt x="48" y="34"/>
                </a:cubicBezTo>
                <a:cubicBezTo>
                  <a:pt x="48" y="34"/>
                  <a:pt x="48" y="34"/>
                  <a:pt x="48" y="34"/>
                </a:cubicBezTo>
                <a:cubicBezTo>
                  <a:pt x="48" y="34"/>
                  <a:pt x="48" y="34"/>
                  <a:pt x="48" y="34"/>
                </a:cubicBezTo>
                <a:cubicBezTo>
                  <a:pt x="48" y="34"/>
                  <a:pt x="48" y="34"/>
                  <a:pt x="48" y="34"/>
                </a:cubicBezTo>
                <a:cubicBezTo>
                  <a:pt x="48" y="34"/>
                  <a:pt x="48" y="34"/>
                  <a:pt x="48" y="34"/>
                </a:cubicBezTo>
                <a:cubicBezTo>
                  <a:pt x="48" y="34"/>
                  <a:pt x="48" y="35"/>
                  <a:pt x="48" y="35"/>
                </a:cubicBezTo>
                <a:cubicBezTo>
                  <a:pt x="48" y="35"/>
                  <a:pt x="48" y="35"/>
                  <a:pt x="48" y="35"/>
                </a:cubicBezTo>
                <a:cubicBezTo>
                  <a:pt x="48" y="35"/>
                  <a:pt x="48" y="35"/>
                  <a:pt x="48" y="35"/>
                </a:cubicBezTo>
                <a:cubicBezTo>
                  <a:pt x="48" y="35"/>
                  <a:pt x="48" y="35"/>
                  <a:pt x="48" y="35"/>
                </a:cubicBezTo>
                <a:cubicBezTo>
                  <a:pt x="48" y="35"/>
                  <a:pt x="48" y="35"/>
                  <a:pt x="48" y="35"/>
                </a:cubicBezTo>
                <a:cubicBezTo>
                  <a:pt x="47" y="35"/>
                  <a:pt x="47" y="35"/>
                  <a:pt x="47" y="35"/>
                </a:cubicBezTo>
                <a:cubicBezTo>
                  <a:pt x="47" y="35"/>
                  <a:pt x="47" y="35"/>
                  <a:pt x="47" y="36"/>
                </a:cubicBezTo>
                <a:cubicBezTo>
                  <a:pt x="47" y="36"/>
                  <a:pt x="47" y="36"/>
                  <a:pt x="47" y="36"/>
                </a:cubicBezTo>
                <a:cubicBezTo>
                  <a:pt x="47" y="36"/>
                  <a:pt x="47" y="36"/>
                  <a:pt x="47" y="36"/>
                </a:cubicBezTo>
                <a:cubicBezTo>
                  <a:pt x="47" y="36"/>
                  <a:pt x="47" y="36"/>
                  <a:pt x="47" y="36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7" y="40"/>
                  <a:pt x="47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40"/>
                  <a:pt x="47" y="41"/>
                  <a:pt x="47" y="41"/>
                </a:cubicBezTo>
                <a:cubicBezTo>
                  <a:pt x="47" y="41"/>
                  <a:pt x="47" y="41"/>
                  <a:pt x="47" y="41"/>
                </a:cubicBezTo>
                <a:cubicBezTo>
                  <a:pt x="47" y="41"/>
                  <a:pt x="47" y="41"/>
                  <a:pt x="47" y="41"/>
                </a:cubicBezTo>
                <a:cubicBezTo>
                  <a:pt x="46" y="41"/>
                  <a:pt x="46" y="41"/>
                  <a:pt x="46" y="41"/>
                </a:cubicBezTo>
                <a:cubicBezTo>
                  <a:pt x="46" y="43"/>
                  <a:pt x="46" y="43"/>
                  <a:pt x="46" y="43"/>
                </a:cubicBezTo>
                <a:cubicBezTo>
                  <a:pt x="47" y="43"/>
                  <a:pt x="47" y="43"/>
                  <a:pt x="47" y="43"/>
                </a:cubicBezTo>
                <a:cubicBezTo>
                  <a:pt x="47" y="43"/>
                  <a:pt x="47" y="43"/>
                  <a:pt x="47" y="44"/>
                </a:cubicBezTo>
                <a:cubicBezTo>
                  <a:pt x="47" y="44"/>
                  <a:pt x="47" y="44"/>
                  <a:pt x="47" y="44"/>
                </a:cubicBezTo>
                <a:cubicBezTo>
                  <a:pt x="47" y="44"/>
                  <a:pt x="47" y="44"/>
                  <a:pt x="47" y="44"/>
                </a:cubicBezTo>
                <a:cubicBezTo>
                  <a:pt x="47" y="44"/>
                  <a:pt x="47" y="45"/>
                  <a:pt x="47" y="45"/>
                </a:cubicBezTo>
                <a:cubicBezTo>
                  <a:pt x="47" y="45"/>
                  <a:pt x="47" y="45"/>
                  <a:pt x="46" y="45"/>
                </a:cubicBezTo>
                <a:cubicBezTo>
                  <a:pt x="46" y="45"/>
                  <a:pt x="46" y="45"/>
                  <a:pt x="46" y="45"/>
                </a:cubicBezTo>
                <a:cubicBezTo>
                  <a:pt x="46" y="45"/>
                  <a:pt x="46" y="45"/>
                  <a:pt x="46" y="45"/>
                </a:cubicBezTo>
                <a:cubicBezTo>
                  <a:pt x="46" y="45"/>
                  <a:pt x="46" y="45"/>
                  <a:pt x="46" y="45"/>
                </a:cubicBezTo>
                <a:cubicBezTo>
                  <a:pt x="46" y="45"/>
                  <a:pt x="46" y="45"/>
                  <a:pt x="46" y="46"/>
                </a:cubicBezTo>
                <a:cubicBezTo>
                  <a:pt x="46" y="46"/>
                  <a:pt x="46" y="46"/>
                  <a:pt x="46" y="46"/>
                </a:cubicBezTo>
                <a:cubicBezTo>
                  <a:pt x="46" y="46"/>
                  <a:pt x="46" y="46"/>
                  <a:pt x="46" y="46"/>
                </a:cubicBezTo>
                <a:cubicBezTo>
                  <a:pt x="46" y="46"/>
                  <a:pt x="47" y="46"/>
                  <a:pt x="47" y="46"/>
                </a:cubicBezTo>
                <a:cubicBezTo>
                  <a:pt x="47" y="46"/>
                  <a:pt x="47" y="46"/>
                  <a:pt x="47" y="46"/>
                </a:cubicBezTo>
                <a:cubicBezTo>
                  <a:pt x="47" y="46"/>
                  <a:pt x="47" y="46"/>
                  <a:pt x="47" y="46"/>
                </a:cubicBezTo>
                <a:cubicBezTo>
                  <a:pt x="47" y="46"/>
                  <a:pt x="48" y="46"/>
                  <a:pt x="48" y="46"/>
                </a:cubicBezTo>
                <a:cubicBezTo>
                  <a:pt x="48" y="46"/>
                  <a:pt x="48" y="46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50" y="45"/>
                </a:cubicBezTo>
                <a:cubicBezTo>
                  <a:pt x="50" y="45"/>
                  <a:pt x="50" y="45"/>
                  <a:pt x="50" y="45"/>
                </a:cubicBezTo>
                <a:cubicBezTo>
                  <a:pt x="50" y="45"/>
                  <a:pt x="50" y="45"/>
                  <a:pt x="50" y="45"/>
                </a:cubicBezTo>
                <a:cubicBezTo>
                  <a:pt x="50" y="44"/>
                  <a:pt x="50" y="44"/>
                  <a:pt x="50" y="44"/>
                </a:cubicBezTo>
                <a:cubicBezTo>
                  <a:pt x="50" y="44"/>
                  <a:pt x="50" y="44"/>
                  <a:pt x="51" y="44"/>
                </a:cubicBezTo>
                <a:cubicBezTo>
                  <a:pt x="51" y="44"/>
                  <a:pt x="51" y="44"/>
                  <a:pt x="51" y="44"/>
                </a:cubicBezTo>
                <a:cubicBezTo>
                  <a:pt x="51" y="44"/>
                  <a:pt x="51" y="44"/>
                  <a:pt x="51" y="44"/>
                </a:cubicBezTo>
                <a:cubicBezTo>
                  <a:pt x="51" y="44"/>
                  <a:pt x="51" y="44"/>
                  <a:pt x="51" y="44"/>
                </a:cubicBezTo>
                <a:cubicBezTo>
                  <a:pt x="51" y="44"/>
                  <a:pt x="51" y="44"/>
                  <a:pt x="51" y="44"/>
                </a:cubicBezTo>
                <a:cubicBezTo>
                  <a:pt x="52" y="44"/>
                  <a:pt x="52" y="43"/>
                  <a:pt x="52" y="43"/>
                </a:cubicBezTo>
                <a:cubicBezTo>
                  <a:pt x="52" y="43"/>
                  <a:pt x="52" y="43"/>
                  <a:pt x="52" y="43"/>
                </a:cubicBezTo>
                <a:cubicBezTo>
                  <a:pt x="52" y="43"/>
                  <a:pt x="52" y="43"/>
                  <a:pt x="52" y="43"/>
                </a:cubicBezTo>
                <a:cubicBezTo>
                  <a:pt x="52" y="43"/>
                  <a:pt x="52" y="43"/>
                  <a:pt x="52" y="43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1" y="42"/>
                  <a:pt x="51" y="42"/>
                </a:cubicBezTo>
                <a:cubicBezTo>
                  <a:pt x="51" y="42"/>
                  <a:pt x="51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1"/>
                  <a:pt x="53" y="41"/>
                  <a:pt x="53" y="41"/>
                </a:cubicBezTo>
                <a:cubicBezTo>
                  <a:pt x="53" y="41"/>
                  <a:pt x="53" y="40"/>
                  <a:pt x="53" y="40"/>
                </a:cubicBezTo>
                <a:cubicBezTo>
                  <a:pt x="53" y="40"/>
                  <a:pt x="53" y="40"/>
                  <a:pt x="53" y="40"/>
                </a:cubicBezTo>
                <a:cubicBezTo>
                  <a:pt x="53" y="40"/>
                  <a:pt x="53" y="40"/>
                  <a:pt x="53" y="40"/>
                </a:cubicBezTo>
                <a:cubicBezTo>
                  <a:pt x="53" y="40"/>
                  <a:pt x="53" y="40"/>
                  <a:pt x="53" y="40"/>
                </a:cubicBezTo>
                <a:cubicBezTo>
                  <a:pt x="53" y="40"/>
                  <a:pt x="53" y="40"/>
                  <a:pt x="53" y="40"/>
                </a:cubicBezTo>
                <a:cubicBezTo>
                  <a:pt x="53" y="39"/>
                  <a:pt x="53" y="39"/>
                  <a:pt x="53" y="39"/>
                </a:cubicBezTo>
                <a:cubicBezTo>
                  <a:pt x="53" y="39"/>
                  <a:pt x="53" y="39"/>
                  <a:pt x="53" y="39"/>
                </a:cubicBezTo>
                <a:cubicBezTo>
                  <a:pt x="53" y="39"/>
                  <a:pt x="53" y="39"/>
                  <a:pt x="53" y="39"/>
                </a:cubicBezTo>
                <a:cubicBezTo>
                  <a:pt x="53" y="39"/>
                  <a:pt x="53" y="39"/>
                  <a:pt x="53" y="39"/>
                </a:cubicBezTo>
                <a:cubicBezTo>
                  <a:pt x="53" y="39"/>
                  <a:pt x="54" y="39"/>
                  <a:pt x="54" y="39"/>
                </a:cubicBezTo>
                <a:cubicBezTo>
                  <a:pt x="54" y="39"/>
                  <a:pt x="54" y="38"/>
                  <a:pt x="54" y="38"/>
                </a:cubicBezTo>
                <a:cubicBezTo>
                  <a:pt x="54" y="38"/>
                  <a:pt x="54" y="38"/>
                  <a:pt x="54" y="38"/>
                </a:cubicBezTo>
                <a:cubicBezTo>
                  <a:pt x="54" y="38"/>
                  <a:pt x="54" y="38"/>
                  <a:pt x="54" y="38"/>
                </a:cubicBezTo>
                <a:cubicBezTo>
                  <a:pt x="54" y="38"/>
                  <a:pt x="54" y="38"/>
                  <a:pt x="54" y="38"/>
                </a:cubicBezTo>
                <a:cubicBezTo>
                  <a:pt x="54" y="37"/>
                  <a:pt x="54" y="37"/>
                  <a:pt x="55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6"/>
                  <a:pt x="55" y="36"/>
                  <a:pt x="55" y="36"/>
                </a:cubicBezTo>
                <a:cubicBezTo>
                  <a:pt x="55" y="36"/>
                  <a:pt x="55" y="36"/>
                  <a:pt x="55" y="36"/>
                </a:cubicBezTo>
                <a:cubicBezTo>
                  <a:pt x="55" y="36"/>
                  <a:pt x="55" y="35"/>
                  <a:pt x="55" y="35"/>
                </a:cubicBezTo>
                <a:cubicBezTo>
                  <a:pt x="55" y="35"/>
                  <a:pt x="55" y="35"/>
                  <a:pt x="55" y="35"/>
                </a:cubicBezTo>
                <a:cubicBezTo>
                  <a:pt x="55" y="35"/>
                  <a:pt x="55" y="34"/>
                  <a:pt x="55" y="34"/>
                </a:cubicBezTo>
                <a:cubicBezTo>
                  <a:pt x="55" y="34"/>
                  <a:pt x="55" y="34"/>
                  <a:pt x="55" y="34"/>
                </a:cubicBezTo>
                <a:cubicBezTo>
                  <a:pt x="55" y="34"/>
                  <a:pt x="55" y="34"/>
                  <a:pt x="55" y="34"/>
                </a:cubicBezTo>
                <a:cubicBezTo>
                  <a:pt x="55" y="34"/>
                  <a:pt x="55" y="34"/>
                  <a:pt x="55" y="34"/>
                </a:cubicBezTo>
                <a:cubicBezTo>
                  <a:pt x="55" y="34"/>
                  <a:pt x="55" y="34"/>
                  <a:pt x="55" y="34"/>
                </a:cubicBezTo>
                <a:cubicBezTo>
                  <a:pt x="55" y="34"/>
                  <a:pt x="55" y="34"/>
                  <a:pt x="55" y="34"/>
                </a:cubicBezTo>
                <a:cubicBezTo>
                  <a:pt x="56" y="34"/>
                  <a:pt x="56" y="34"/>
                  <a:pt x="56" y="34"/>
                </a:cubicBezTo>
                <a:cubicBezTo>
                  <a:pt x="56" y="34"/>
                  <a:pt x="56" y="34"/>
                  <a:pt x="56" y="34"/>
                </a:cubicBezTo>
                <a:cubicBezTo>
                  <a:pt x="56" y="34"/>
                  <a:pt x="56" y="33"/>
                  <a:pt x="56" y="33"/>
                </a:cubicBezTo>
                <a:cubicBezTo>
                  <a:pt x="56" y="32"/>
                  <a:pt x="56" y="32"/>
                  <a:pt x="56" y="32"/>
                </a:cubicBezTo>
                <a:cubicBezTo>
                  <a:pt x="56" y="31"/>
                  <a:pt x="56" y="31"/>
                  <a:pt x="56" y="31"/>
                </a:cubicBezTo>
                <a:cubicBezTo>
                  <a:pt x="56" y="31"/>
                  <a:pt x="56" y="31"/>
                  <a:pt x="56" y="31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29"/>
                  <a:pt x="56" y="29"/>
                  <a:pt x="56" y="29"/>
                </a:cubicBezTo>
                <a:cubicBezTo>
                  <a:pt x="56" y="29"/>
                  <a:pt x="56" y="29"/>
                  <a:pt x="56" y="29"/>
                </a:cubicBezTo>
                <a:cubicBezTo>
                  <a:pt x="56" y="29"/>
                  <a:pt x="56" y="29"/>
                  <a:pt x="56" y="29"/>
                </a:cubicBezTo>
                <a:cubicBezTo>
                  <a:pt x="56" y="29"/>
                  <a:pt x="56" y="29"/>
                  <a:pt x="56" y="28"/>
                </a:cubicBezTo>
                <a:cubicBezTo>
                  <a:pt x="56" y="28"/>
                  <a:pt x="56" y="28"/>
                  <a:pt x="56" y="28"/>
                </a:cubicBezTo>
                <a:cubicBezTo>
                  <a:pt x="56" y="28"/>
                  <a:pt x="56" y="28"/>
                  <a:pt x="56" y="28"/>
                </a:cubicBezTo>
                <a:cubicBezTo>
                  <a:pt x="56" y="28"/>
                  <a:pt x="56" y="28"/>
                  <a:pt x="56" y="28"/>
                </a:cubicBezTo>
                <a:cubicBezTo>
                  <a:pt x="56" y="28"/>
                  <a:pt x="56" y="28"/>
                  <a:pt x="56" y="28"/>
                </a:cubicBezTo>
                <a:cubicBezTo>
                  <a:pt x="56" y="28"/>
                  <a:pt x="56" y="27"/>
                  <a:pt x="56" y="27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6"/>
                  <a:pt x="56" y="26"/>
                  <a:pt x="56" y="26"/>
                </a:cubicBezTo>
                <a:cubicBezTo>
                  <a:pt x="56" y="26"/>
                  <a:pt x="56" y="26"/>
                  <a:pt x="56" y="26"/>
                </a:cubicBezTo>
                <a:cubicBezTo>
                  <a:pt x="57" y="26"/>
                  <a:pt x="57" y="26"/>
                  <a:pt x="57" y="26"/>
                </a:cubicBezTo>
                <a:cubicBezTo>
                  <a:pt x="57" y="25"/>
                  <a:pt x="57" y="25"/>
                  <a:pt x="57" y="25"/>
                </a:cubicBezTo>
                <a:cubicBezTo>
                  <a:pt x="57" y="25"/>
                  <a:pt x="57" y="25"/>
                  <a:pt x="57" y="25"/>
                </a:cubicBezTo>
                <a:cubicBezTo>
                  <a:pt x="57" y="25"/>
                  <a:pt x="57" y="24"/>
                  <a:pt x="56" y="24"/>
                </a:cubicBezTo>
                <a:cubicBezTo>
                  <a:pt x="56" y="24"/>
                  <a:pt x="56" y="24"/>
                  <a:pt x="56" y="24"/>
                </a:cubicBezTo>
                <a:cubicBezTo>
                  <a:pt x="56" y="24"/>
                  <a:pt x="56" y="24"/>
                  <a:pt x="56" y="24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3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54" y="21"/>
                  <a:pt x="54" y="21"/>
                  <a:pt x="54" y="21"/>
                </a:cubicBezTo>
                <a:cubicBezTo>
                  <a:pt x="54" y="21"/>
                  <a:pt x="54" y="21"/>
                  <a:pt x="54" y="21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3" y="19"/>
                </a:cubicBezTo>
                <a:cubicBezTo>
                  <a:pt x="53" y="19"/>
                  <a:pt x="53" y="19"/>
                  <a:pt x="53" y="19"/>
                </a:cubicBezTo>
                <a:cubicBezTo>
                  <a:pt x="53" y="19"/>
                  <a:pt x="53" y="19"/>
                  <a:pt x="53" y="19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1" y="16"/>
                  <a:pt x="51" y="15"/>
                </a:cubicBezTo>
                <a:cubicBezTo>
                  <a:pt x="51" y="15"/>
                  <a:pt x="51" y="15"/>
                  <a:pt x="51" y="15"/>
                </a:cubicBezTo>
                <a:cubicBezTo>
                  <a:pt x="51" y="15"/>
                  <a:pt x="51" y="15"/>
                  <a:pt x="51" y="15"/>
                </a:cubicBezTo>
                <a:cubicBezTo>
                  <a:pt x="52" y="15"/>
                  <a:pt x="52" y="15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3" y="17"/>
                  <a:pt x="53" y="17"/>
                </a:cubicBezTo>
                <a:cubicBezTo>
                  <a:pt x="53" y="17"/>
                  <a:pt x="53" y="17"/>
                  <a:pt x="53" y="17"/>
                </a:cubicBezTo>
                <a:cubicBezTo>
                  <a:pt x="53" y="17"/>
                  <a:pt x="53" y="17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20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0"/>
                  <a:pt x="54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55" y="21"/>
                  <a:pt x="55" y="22"/>
                </a:cubicBezTo>
                <a:cubicBezTo>
                  <a:pt x="55" y="22"/>
                  <a:pt x="55" y="22"/>
                  <a:pt x="56" y="22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21"/>
                  <a:pt x="55" y="20"/>
                  <a:pt x="55" y="20"/>
                </a:cubicBezTo>
                <a:cubicBezTo>
                  <a:pt x="55" y="19"/>
                  <a:pt x="55" y="19"/>
                  <a:pt x="55" y="19"/>
                </a:cubicBezTo>
                <a:close/>
                <a:moveTo>
                  <a:pt x="39" y="3"/>
                </a:moveTo>
                <a:cubicBezTo>
                  <a:pt x="39" y="3"/>
                  <a:pt x="39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9" y="3"/>
                  <a:pt x="39" y="3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5"/>
                  <a:pt x="38" y="5"/>
                  <a:pt x="38" y="5"/>
                </a:cubicBezTo>
                <a:cubicBezTo>
                  <a:pt x="39" y="5"/>
                  <a:pt x="39" y="5"/>
                  <a:pt x="39" y="5"/>
                </a:cubicBezTo>
                <a:cubicBezTo>
                  <a:pt x="39" y="5"/>
                  <a:pt x="39" y="5"/>
                  <a:pt x="39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4"/>
                  <a:pt x="40" y="4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39" y="3"/>
                  <a:pt x="39" y="3"/>
                  <a:pt x="39" y="3"/>
                </a:cubicBezTo>
                <a:cubicBezTo>
                  <a:pt x="39" y="3"/>
                  <a:pt x="39" y="3"/>
                  <a:pt x="39" y="3"/>
                </a:cubicBezTo>
                <a:cubicBezTo>
                  <a:pt x="39" y="3"/>
                  <a:pt x="39" y="3"/>
                  <a:pt x="39" y="3"/>
                </a:cubicBezTo>
                <a:cubicBezTo>
                  <a:pt x="39" y="3"/>
                  <a:pt x="39" y="3"/>
                  <a:pt x="39" y="3"/>
                </a:cubicBezTo>
                <a:close/>
                <a:moveTo>
                  <a:pt x="37" y="3"/>
                </a:move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7" y="5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5"/>
                  <a:pt x="38" y="5"/>
                  <a:pt x="38" y="5"/>
                </a:cubicBezTo>
                <a:cubicBezTo>
                  <a:pt x="38" y="5"/>
                  <a:pt x="38" y="5"/>
                  <a:pt x="38" y="5"/>
                </a:cubicBezTo>
                <a:cubicBezTo>
                  <a:pt x="38" y="5"/>
                  <a:pt x="38" y="4"/>
                  <a:pt x="38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4"/>
                  <a:pt x="38" y="4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2"/>
                  <a:pt x="38" y="2"/>
                </a:cubicBezTo>
                <a:cubicBezTo>
                  <a:pt x="38" y="2"/>
                  <a:pt x="38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6" y="2"/>
                  <a:pt x="36" y="2"/>
                  <a:pt x="36" y="2"/>
                </a:cubicBezTo>
                <a:cubicBezTo>
                  <a:pt x="36" y="2"/>
                  <a:pt x="36" y="2"/>
                  <a:pt x="36" y="2"/>
                </a:cubicBezTo>
                <a:cubicBezTo>
                  <a:pt x="36" y="2"/>
                  <a:pt x="36" y="2"/>
                  <a:pt x="36" y="2"/>
                </a:cubicBezTo>
                <a:cubicBezTo>
                  <a:pt x="36" y="2"/>
                  <a:pt x="36" y="2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lose/>
                <a:moveTo>
                  <a:pt x="55" y="38"/>
                </a:moveTo>
                <a:cubicBezTo>
                  <a:pt x="56" y="38"/>
                  <a:pt x="56" y="38"/>
                  <a:pt x="56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8"/>
                  <a:pt x="55" y="38"/>
                  <a:pt x="55" y="38"/>
                </a:cubicBezTo>
                <a:cubicBezTo>
                  <a:pt x="55" y="38"/>
                  <a:pt x="55" y="38"/>
                  <a:pt x="55" y="38"/>
                </a:cubicBezTo>
                <a:cubicBezTo>
                  <a:pt x="55" y="38"/>
                  <a:pt x="54" y="38"/>
                  <a:pt x="54" y="38"/>
                </a:cubicBezTo>
                <a:cubicBezTo>
                  <a:pt x="54" y="38"/>
                  <a:pt x="54" y="38"/>
                  <a:pt x="54" y="38"/>
                </a:cubicBezTo>
                <a:cubicBezTo>
                  <a:pt x="54" y="38"/>
                  <a:pt x="54" y="38"/>
                  <a:pt x="54" y="38"/>
                </a:cubicBezTo>
                <a:cubicBezTo>
                  <a:pt x="54" y="38"/>
                  <a:pt x="54" y="39"/>
                  <a:pt x="54" y="39"/>
                </a:cubicBezTo>
                <a:cubicBezTo>
                  <a:pt x="54" y="39"/>
                  <a:pt x="54" y="39"/>
                  <a:pt x="54" y="39"/>
                </a:cubicBezTo>
                <a:cubicBezTo>
                  <a:pt x="54" y="39"/>
                  <a:pt x="54" y="39"/>
                  <a:pt x="54" y="39"/>
                </a:cubicBezTo>
                <a:cubicBezTo>
                  <a:pt x="54" y="39"/>
                  <a:pt x="54" y="39"/>
                  <a:pt x="54" y="39"/>
                </a:cubicBezTo>
                <a:cubicBezTo>
                  <a:pt x="54" y="40"/>
                  <a:pt x="54" y="40"/>
                  <a:pt x="54" y="40"/>
                </a:cubicBezTo>
                <a:cubicBezTo>
                  <a:pt x="54" y="40"/>
                  <a:pt x="54" y="41"/>
                  <a:pt x="54" y="41"/>
                </a:cubicBezTo>
                <a:cubicBezTo>
                  <a:pt x="54" y="41"/>
                  <a:pt x="54" y="41"/>
                  <a:pt x="54" y="41"/>
                </a:cubicBezTo>
                <a:cubicBezTo>
                  <a:pt x="54" y="41"/>
                  <a:pt x="54" y="41"/>
                  <a:pt x="54" y="41"/>
                </a:cubicBezTo>
                <a:cubicBezTo>
                  <a:pt x="54" y="41"/>
                  <a:pt x="54" y="41"/>
                  <a:pt x="54" y="41"/>
                </a:cubicBezTo>
                <a:cubicBezTo>
                  <a:pt x="55" y="41"/>
                  <a:pt x="55" y="40"/>
                  <a:pt x="55" y="40"/>
                </a:cubicBezTo>
                <a:cubicBezTo>
                  <a:pt x="55" y="40"/>
                  <a:pt x="55" y="40"/>
                  <a:pt x="55" y="40"/>
                </a:cubicBezTo>
                <a:cubicBezTo>
                  <a:pt x="55" y="40"/>
                  <a:pt x="55" y="40"/>
                  <a:pt x="55" y="40"/>
                </a:cubicBezTo>
                <a:cubicBezTo>
                  <a:pt x="55" y="40"/>
                  <a:pt x="55" y="40"/>
                  <a:pt x="55" y="40"/>
                </a:cubicBezTo>
                <a:cubicBezTo>
                  <a:pt x="55" y="40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8"/>
                  <a:pt x="55" y="38"/>
                </a:cubicBezTo>
                <a:cubicBezTo>
                  <a:pt x="55" y="38"/>
                  <a:pt x="55" y="38"/>
                  <a:pt x="55" y="38"/>
                </a:cubicBezTo>
                <a:cubicBezTo>
                  <a:pt x="55" y="38"/>
                  <a:pt x="55" y="38"/>
                  <a:pt x="55" y="38"/>
                </a:cubicBezTo>
                <a:close/>
              </a:path>
            </a:pathLst>
          </a:custGeom>
          <a:solidFill>
            <a:srgbClr val="202A36"/>
          </a:solidFill>
          <a:ln>
            <a:noFill/>
          </a:ln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8" name="Oval 40"/>
          <p:cNvSpPr>
            <a:spLocks noChangeArrowheads="1"/>
          </p:cNvSpPr>
          <p:nvPr/>
        </p:nvSpPr>
        <p:spPr bwMode="auto">
          <a:xfrm>
            <a:off x="4880600" y="3431760"/>
            <a:ext cx="675073" cy="671079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414455"/>
            </a:solidFill>
            <a:prstDash val="solid"/>
            <a:miter lim="800000"/>
            <a:headEnd/>
            <a:tailEnd/>
          </a:ln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0" name="Oval 42"/>
          <p:cNvSpPr>
            <a:spLocks noChangeArrowheads="1"/>
          </p:cNvSpPr>
          <p:nvPr/>
        </p:nvSpPr>
        <p:spPr bwMode="auto">
          <a:xfrm>
            <a:off x="7987600" y="3429802"/>
            <a:ext cx="672799" cy="671079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414455"/>
            </a:solidFill>
            <a:prstDash val="solid"/>
            <a:miter lim="800000"/>
            <a:headEnd/>
            <a:tailEnd/>
          </a:ln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2" name="Freeform 44"/>
          <p:cNvSpPr>
            <a:spLocks noEditPoints="1"/>
          </p:cNvSpPr>
          <p:nvPr/>
        </p:nvSpPr>
        <p:spPr bwMode="auto">
          <a:xfrm>
            <a:off x="5024220" y="3600803"/>
            <a:ext cx="386406" cy="334410"/>
          </a:xfrm>
          <a:custGeom>
            <a:avLst/>
            <a:gdLst>
              <a:gd name="T0" fmla="*/ 41 w 62"/>
              <a:gd name="T1" fmla="*/ 31 h 54"/>
              <a:gd name="T2" fmla="*/ 34 w 62"/>
              <a:gd name="T3" fmla="*/ 23 h 54"/>
              <a:gd name="T4" fmla="*/ 33 w 62"/>
              <a:gd name="T5" fmla="*/ 17 h 54"/>
              <a:gd name="T6" fmla="*/ 30 w 62"/>
              <a:gd name="T7" fmla="*/ 20 h 54"/>
              <a:gd name="T8" fmla="*/ 23 w 62"/>
              <a:gd name="T9" fmla="*/ 13 h 54"/>
              <a:gd name="T10" fmla="*/ 18 w 62"/>
              <a:gd name="T11" fmla="*/ 17 h 54"/>
              <a:gd name="T12" fmla="*/ 7 w 62"/>
              <a:gd name="T13" fmla="*/ 17 h 54"/>
              <a:gd name="T14" fmla="*/ 7 w 62"/>
              <a:gd name="T15" fmla="*/ 23 h 54"/>
              <a:gd name="T16" fmla="*/ 0 w 62"/>
              <a:gd name="T17" fmla="*/ 31 h 54"/>
              <a:gd name="T18" fmla="*/ 4 w 62"/>
              <a:gd name="T19" fmla="*/ 36 h 54"/>
              <a:gd name="T20" fmla="*/ 4 w 62"/>
              <a:gd name="T21" fmla="*/ 46 h 54"/>
              <a:gd name="T22" fmla="*/ 10 w 62"/>
              <a:gd name="T23" fmla="*/ 47 h 54"/>
              <a:gd name="T24" fmla="*/ 18 w 62"/>
              <a:gd name="T25" fmla="*/ 54 h 54"/>
              <a:gd name="T26" fmla="*/ 23 w 62"/>
              <a:gd name="T27" fmla="*/ 50 h 54"/>
              <a:gd name="T28" fmla="*/ 32 w 62"/>
              <a:gd name="T29" fmla="*/ 48 h 54"/>
              <a:gd name="T30" fmla="*/ 37 w 62"/>
              <a:gd name="T31" fmla="*/ 46 h 54"/>
              <a:gd name="T32" fmla="*/ 37 w 62"/>
              <a:gd name="T33" fmla="*/ 36 h 54"/>
              <a:gd name="T34" fmla="*/ 32 w 62"/>
              <a:gd name="T35" fmla="*/ 38 h 54"/>
              <a:gd name="T36" fmla="*/ 20 w 62"/>
              <a:gd name="T37" fmla="*/ 46 h 54"/>
              <a:gd name="T38" fmla="*/ 20 w 62"/>
              <a:gd name="T39" fmla="*/ 21 h 54"/>
              <a:gd name="T40" fmla="*/ 33 w 62"/>
              <a:gd name="T41" fmla="*/ 33 h 54"/>
              <a:gd name="T42" fmla="*/ 58 w 62"/>
              <a:gd name="T43" fmla="*/ 35 h 54"/>
              <a:gd name="T44" fmla="*/ 62 w 62"/>
              <a:gd name="T45" fmla="*/ 38 h 54"/>
              <a:gd name="T46" fmla="*/ 60 w 62"/>
              <a:gd name="T47" fmla="*/ 41 h 54"/>
              <a:gd name="T48" fmla="*/ 59 w 62"/>
              <a:gd name="T49" fmla="*/ 46 h 54"/>
              <a:gd name="T50" fmla="*/ 56 w 62"/>
              <a:gd name="T51" fmla="*/ 47 h 54"/>
              <a:gd name="T52" fmla="*/ 52 w 62"/>
              <a:gd name="T53" fmla="*/ 50 h 54"/>
              <a:gd name="T54" fmla="*/ 50 w 62"/>
              <a:gd name="T55" fmla="*/ 48 h 54"/>
              <a:gd name="T56" fmla="*/ 45 w 62"/>
              <a:gd name="T57" fmla="*/ 48 h 54"/>
              <a:gd name="T58" fmla="*/ 44 w 62"/>
              <a:gd name="T59" fmla="*/ 45 h 54"/>
              <a:gd name="T60" fmla="*/ 41 w 62"/>
              <a:gd name="T61" fmla="*/ 41 h 54"/>
              <a:gd name="T62" fmla="*/ 43 w 62"/>
              <a:gd name="T63" fmla="*/ 39 h 54"/>
              <a:gd name="T64" fmla="*/ 43 w 62"/>
              <a:gd name="T65" fmla="*/ 33 h 54"/>
              <a:gd name="T66" fmla="*/ 46 w 62"/>
              <a:gd name="T67" fmla="*/ 33 h 54"/>
              <a:gd name="T68" fmla="*/ 50 w 62"/>
              <a:gd name="T69" fmla="*/ 29 h 54"/>
              <a:gd name="T70" fmla="*/ 52 w 62"/>
              <a:gd name="T71" fmla="*/ 31 h 54"/>
              <a:gd name="T72" fmla="*/ 58 w 62"/>
              <a:gd name="T73" fmla="*/ 31 h 54"/>
              <a:gd name="T74" fmla="*/ 58 w 62"/>
              <a:gd name="T75" fmla="*/ 35 h 54"/>
              <a:gd name="T76" fmla="*/ 57 w 62"/>
              <a:gd name="T77" fmla="*/ 40 h 54"/>
              <a:gd name="T78" fmla="*/ 45 w 62"/>
              <a:gd name="T79" fmla="*/ 40 h 54"/>
              <a:gd name="T80" fmla="*/ 51 w 62"/>
              <a:gd name="T81" fmla="*/ 46 h 54"/>
              <a:gd name="T82" fmla="*/ 62 w 62"/>
              <a:gd name="T83" fmla="*/ 12 h 54"/>
              <a:gd name="T84" fmla="*/ 59 w 62"/>
              <a:gd name="T85" fmla="*/ 15 h 54"/>
              <a:gd name="T86" fmla="*/ 59 w 62"/>
              <a:gd name="T87" fmla="*/ 22 h 54"/>
              <a:gd name="T88" fmla="*/ 55 w 62"/>
              <a:gd name="T89" fmla="*/ 23 h 54"/>
              <a:gd name="T90" fmla="*/ 50 w 62"/>
              <a:gd name="T91" fmla="*/ 28 h 54"/>
              <a:gd name="T92" fmla="*/ 46 w 62"/>
              <a:gd name="T93" fmla="*/ 25 h 54"/>
              <a:gd name="T94" fmla="*/ 39 w 62"/>
              <a:gd name="T95" fmla="*/ 25 h 54"/>
              <a:gd name="T96" fmla="*/ 39 w 62"/>
              <a:gd name="T97" fmla="*/ 20 h 54"/>
              <a:gd name="T98" fmla="*/ 34 w 62"/>
              <a:gd name="T99" fmla="*/ 15 h 54"/>
              <a:gd name="T100" fmla="*/ 37 w 62"/>
              <a:gd name="T101" fmla="*/ 12 h 54"/>
              <a:gd name="T102" fmla="*/ 37 w 62"/>
              <a:gd name="T103" fmla="*/ 5 h 54"/>
              <a:gd name="T104" fmla="*/ 41 w 62"/>
              <a:gd name="T105" fmla="*/ 5 h 54"/>
              <a:gd name="T106" fmla="*/ 46 w 62"/>
              <a:gd name="T107" fmla="*/ 0 h 54"/>
              <a:gd name="T108" fmla="*/ 49 w 62"/>
              <a:gd name="T109" fmla="*/ 3 h 54"/>
              <a:gd name="T110" fmla="*/ 56 w 62"/>
              <a:gd name="T111" fmla="*/ 3 h 54"/>
              <a:gd name="T112" fmla="*/ 57 w 62"/>
              <a:gd name="T113" fmla="*/ 7 h 54"/>
              <a:gd name="T114" fmla="*/ 48 w 62"/>
              <a:gd name="T115" fmla="*/ 22 h 54"/>
              <a:gd name="T116" fmla="*/ 40 w 62"/>
              <a:gd name="T117" fmla="*/ 14 h 54"/>
              <a:gd name="T118" fmla="*/ 56 w 62"/>
              <a:gd name="T119" fmla="*/ 1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2" h="54">
                <a:moveTo>
                  <a:pt x="41" y="36"/>
                </a:moveTo>
                <a:cubicBezTo>
                  <a:pt x="41" y="31"/>
                  <a:pt x="41" y="31"/>
                  <a:pt x="41" y="31"/>
                </a:cubicBezTo>
                <a:cubicBezTo>
                  <a:pt x="37" y="31"/>
                  <a:pt x="37" y="31"/>
                  <a:pt x="37" y="31"/>
                </a:cubicBezTo>
                <a:cubicBezTo>
                  <a:pt x="37" y="28"/>
                  <a:pt x="36" y="25"/>
                  <a:pt x="34" y="23"/>
                </a:cubicBezTo>
                <a:cubicBezTo>
                  <a:pt x="37" y="20"/>
                  <a:pt x="37" y="20"/>
                  <a:pt x="37" y="20"/>
                </a:cubicBezTo>
                <a:cubicBezTo>
                  <a:pt x="33" y="17"/>
                  <a:pt x="33" y="17"/>
                  <a:pt x="33" y="17"/>
                </a:cubicBezTo>
                <a:cubicBezTo>
                  <a:pt x="32" y="18"/>
                  <a:pt x="32" y="18"/>
                  <a:pt x="32" y="18"/>
                </a:cubicBezTo>
                <a:cubicBezTo>
                  <a:pt x="30" y="20"/>
                  <a:pt x="30" y="20"/>
                  <a:pt x="30" y="20"/>
                </a:cubicBezTo>
                <a:cubicBezTo>
                  <a:pt x="28" y="18"/>
                  <a:pt x="26" y="17"/>
                  <a:pt x="23" y="17"/>
                </a:cubicBezTo>
                <a:cubicBezTo>
                  <a:pt x="23" y="13"/>
                  <a:pt x="23" y="13"/>
                  <a:pt x="23" y="13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17"/>
                  <a:pt x="18" y="17"/>
                  <a:pt x="18" y="17"/>
                </a:cubicBezTo>
                <a:cubicBezTo>
                  <a:pt x="15" y="17"/>
                  <a:pt x="12" y="18"/>
                  <a:pt x="10" y="20"/>
                </a:cubicBezTo>
                <a:cubicBezTo>
                  <a:pt x="7" y="17"/>
                  <a:pt x="7" y="17"/>
                  <a:pt x="7" y="17"/>
                </a:cubicBezTo>
                <a:cubicBezTo>
                  <a:pt x="4" y="20"/>
                  <a:pt x="4" y="20"/>
                  <a:pt x="4" y="20"/>
                </a:cubicBezTo>
                <a:cubicBezTo>
                  <a:pt x="7" y="23"/>
                  <a:pt x="7" y="23"/>
                  <a:pt x="7" y="23"/>
                </a:cubicBezTo>
                <a:cubicBezTo>
                  <a:pt x="5" y="26"/>
                  <a:pt x="4" y="28"/>
                  <a:pt x="4" y="31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36"/>
                  <a:pt x="0" y="36"/>
                  <a:pt x="0" y="36"/>
                </a:cubicBezTo>
                <a:cubicBezTo>
                  <a:pt x="4" y="36"/>
                  <a:pt x="4" y="36"/>
                  <a:pt x="4" y="36"/>
                </a:cubicBezTo>
                <a:cubicBezTo>
                  <a:pt x="4" y="39"/>
                  <a:pt x="5" y="41"/>
                  <a:pt x="7" y="44"/>
                </a:cubicBezTo>
                <a:cubicBezTo>
                  <a:pt x="4" y="46"/>
                  <a:pt x="4" y="46"/>
                  <a:pt x="4" y="46"/>
                </a:cubicBezTo>
                <a:cubicBezTo>
                  <a:pt x="7" y="50"/>
                  <a:pt x="7" y="50"/>
                  <a:pt x="7" y="50"/>
                </a:cubicBezTo>
                <a:cubicBezTo>
                  <a:pt x="10" y="47"/>
                  <a:pt x="10" y="47"/>
                  <a:pt x="10" y="47"/>
                </a:cubicBezTo>
                <a:cubicBezTo>
                  <a:pt x="12" y="49"/>
                  <a:pt x="15" y="50"/>
                  <a:pt x="18" y="50"/>
                </a:cubicBezTo>
                <a:cubicBezTo>
                  <a:pt x="18" y="54"/>
                  <a:pt x="18" y="54"/>
                  <a:pt x="18" y="54"/>
                </a:cubicBezTo>
                <a:cubicBezTo>
                  <a:pt x="23" y="54"/>
                  <a:pt x="23" y="54"/>
                  <a:pt x="23" y="54"/>
                </a:cubicBezTo>
                <a:cubicBezTo>
                  <a:pt x="23" y="50"/>
                  <a:pt x="23" y="50"/>
                  <a:pt x="23" y="50"/>
                </a:cubicBezTo>
                <a:cubicBezTo>
                  <a:pt x="26" y="50"/>
                  <a:pt x="28" y="49"/>
                  <a:pt x="31" y="47"/>
                </a:cubicBezTo>
                <a:cubicBezTo>
                  <a:pt x="32" y="48"/>
                  <a:pt x="32" y="48"/>
                  <a:pt x="32" y="48"/>
                </a:cubicBezTo>
                <a:cubicBezTo>
                  <a:pt x="33" y="50"/>
                  <a:pt x="33" y="50"/>
                  <a:pt x="33" y="50"/>
                </a:cubicBezTo>
                <a:cubicBezTo>
                  <a:pt x="37" y="46"/>
                  <a:pt x="37" y="46"/>
                  <a:pt x="37" y="46"/>
                </a:cubicBezTo>
                <a:cubicBezTo>
                  <a:pt x="34" y="43"/>
                  <a:pt x="34" y="43"/>
                  <a:pt x="34" y="43"/>
                </a:cubicBezTo>
                <a:cubicBezTo>
                  <a:pt x="36" y="41"/>
                  <a:pt x="37" y="39"/>
                  <a:pt x="37" y="36"/>
                </a:cubicBezTo>
                <a:cubicBezTo>
                  <a:pt x="41" y="36"/>
                  <a:pt x="41" y="36"/>
                  <a:pt x="41" y="36"/>
                </a:cubicBezTo>
                <a:close/>
                <a:moveTo>
                  <a:pt x="32" y="38"/>
                </a:moveTo>
                <a:cubicBezTo>
                  <a:pt x="32" y="38"/>
                  <a:pt x="32" y="38"/>
                  <a:pt x="32" y="38"/>
                </a:cubicBezTo>
                <a:cubicBezTo>
                  <a:pt x="30" y="43"/>
                  <a:pt x="26" y="46"/>
                  <a:pt x="20" y="46"/>
                </a:cubicBezTo>
                <a:cubicBezTo>
                  <a:pt x="14" y="46"/>
                  <a:pt x="8" y="40"/>
                  <a:pt x="8" y="33"/>
                </a:cubicBezTo>
                <a:cubicBezTo>
                  <a:pt x="8" y="27"/>
                  <a:pt x="14" y="21"/>
                  <a:pt x="20" y="21"/>
                </a:cubicBezTo>
                <a:cubicBezTo>
                  <a:pt x="26" y="21"/>
                  <a:pt x="30" y="24"/>
                  <a:pt x="32" y="29"/>
                </a:cubicBezTo>
                <a:cubicBezTo>
                  <a:pt x="32" y="30"/>
                  <a:pt x="33" y="32"/>
                  <a:pt x="33" y="33"/>
                </a:cubicBezTo>
                <a:cubicBezTo>
                  <a:pt x="33" y="35"/>
                  <a:pt x="32" y="37"/>
                  <a:pt x="32" y="38"/>
                </a:cubicBezTo>
                <a:close/>
                <a:moveTo>
                  <a:pt x="58" y="35"/>
                </a:moveTo>
                <a:cubicBezTo>
                  <a:pt x="59" y="36"/>
                  <a:pt x="59" y="37"/>
                  <a:pt x="60" y="38"/>
                </a:cubicBezTo>
                <a:cubicBezTo>
                  <a:pt x="62" y="38"/>
                  <a:pt x="62" y="38"/>
                  <a:pt x="62" y="38"/>
                </a:cubicBezTo>
                <a:cubicBezTo>
                  <a:pt x="62" y="41"/>
                  <a:pt x="62" y="41"/>
                  <a:pt x="62" y="41"/>
                </a:cubicBezTo>
                <a:cubicBezTo>
                  <a:pt x="60" y="41"/>
                  <a:pt x="60" y="41"/>
                  <a:pt x="60" y="41"/>
                </a:cubicBezTo>
                <a:cubicBezTo>
                  <a:pt x="59" y="42"/>
                  <a:pt x="59" y="44"/>
                  <a:pt x="58" y="45"/>
                </a:cubicBezTo>
                <a:cubicBezTo>
                  <a:pt x="59" y="46"/>
                  <a:pt x="59" y="46"/>
                  <a:pt x="59" y="46"/>
                </a:cubicBezTo>
                <a:cubicBezTo>
                  <a:pt x="58" y="48"/>
                  <a:pt x="58" y="48"/>
                  <a:pt x="58" y="48"/>
                </a:cubicBezTo>
                <a:cubicBezTo>
                  <a:pt x="56" y="47"/>
                  <a:pt x="56" y="47"/>
                  <a:pt x="56" y="47"/>
                </a:cubicBezTo>
                <a:cubicBezTo>
                  <a:pt x="55" y="47"/>
                  <a:pt x="54" y="48"/>
                  <a:pt x="52" y="48"/>
                </a:cubicBezTo>
                <a:cubicBezTo>
                  <a:pt x="52" y="50"/>
                  <a:pt x="52" y="50"/>
                  <a:pt x="52" y="50"/>
                </a:cubicBezTo>
                <a:cubicBezTo>
                  <a:pt x="50" y="50"/>
                  <a:pt x="50" y="50"/>
                  <a:pt x="50" y="50"/>
                </a:cubicBezTo>
                <a:cubicBezTo>
                  <a:pt x="50" y="48"/>
                  <a:pt x="50" y="48"/>
                  <a:pt x="50" y="48"/>
                </a:cubicBezTo>
                <a:cubicBezTo>
                  <a:pt x="49" y="48"/>
                  <a:pt x="47" y="47"/>
                  <a:pt x="46" y="47"/>
                </a:cubicBezTo>
                <a:cubicBezTo>
                  <a:pt x="45" y="48"/>
                  <a:pt x="45" y="48"/>
                  <a:pt x="45" y="48"/>
                </a:cubicBezTo>
                <a:cubicBezTo>
                  <a:pt x="43" y="46"/>
                  <a:pt x="43" y="46"/>
                  <a:pt x="43" y="46"/>
                </a:cubicBezTo>
                <a:cubicBezTo>
                  <a:pt x="44" y="45"/>
                  <a:pt x="44" y="45"/>
                  <a:pt x="44" y="45"/>
                </a:cubicBezTo>
                <a:cubicBezTo>
                  <a:pt x="43" y="44"/>
                  <a:pt x="43" y="42"/>
                  <a:pt x="43" y="41"/>
                </a:cubicBezTo>
                <a:cubicBezTo>
                  <a:pt x="41" y="41"/>
                  <a:pt x="41" y="41"/>
                  <a:pt x="41" y="41"/>
                </a:cubicBezTo>
                <a:cubicBezTo>
                  <a:pt x="41" y="39"/>
                  <a:pt x="41" y="39"/>
                  <a:pt x="41" y="39"/>
                </a:cubicBezTo>
                <a:cubicBezTo>
                  <a:pt x="43" y="39"/>
                  <a:pt x="43" y="39"/>
                  <a:pt x="43" y="39"/>
                </a:cubicBezTo>
                <a:cubicBezTo>
                  <a:pt x="43" y="37"/>
                  <a:pt x="43" y="36"/>
                  <a:pt x="44" y="35"/>
                </a:cubicBezTo>
                <a:cubicBezTo>
                  <a:pt x="43" y="33"/>
                  <a:pt x="43" y="33"/>
                  <a:pt x="43" y="33"/>
                </a:cubicBezTo>
                <a:cubicBezTo>
                  <a:pt x="45" y="32"/>
                  <a:pt x="45" y="32"/>
                  <a:pt x="45" y="32"/>
                </a:cubicBezTo>
                <a:cubicBezTo>
                  <a:pt x="46" y="33"/>
                  <a:pt x="46" y="33"/>
                  <a:pt x="46" y="33"/>
                </a:cubicBezTo>
                <a:cubicBezTo>
                  <a:pt x="47" y="32"/>
                  <a:pt x="48" y="32"/>
                  <a:pt x="50" y="31"/>
                </a:cubicBezTo>
                <a:cubicBezTo>
                  <a:pt x="50" y="29"/>
                  <a:pt x="50" y="29"/>
                  <a:pt x="50" y="29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31"/>
                  <a:pt x="52" y="31"/>
                  <a:pt x="52" y="31"/>
                </a:cubicBezTo>
                <a:cubicBezTo>
                  <a:pt x="54" y="32"/>
                  <a:pt x="55" y="32"/>
                  <a:pt x="56" y="33"/>
                </a:cubicBezTo>
                <a:cubicBezTo>
                  <a:pt x="58" y="31"/>
                  <a:pt x="58" y="31"/>
                  <a:pt x="58" y="31"/>
                </a:cubicBezTo>
                <a:cubicBezTo>
                  <a:pt x="59" y="33"/>
                  <a:pt x="59" y="33"/>
                  <a:pt x="59" y="33"/>
                </a:cubicBezTo>
                <a:cubicBezTo>
                  <a:pt x="58" y="35"/>
                  <a:pt x="58" y="35"/>
                  <a:pt x="58" y="35"/>
                </a:cubicBezTo>
                <a:close/>
                <a:moveTo>
                  <a:pt x="51" y="46"/>
                </a:moveTo>
                <a:cubicBezTo>
                  <a:pt x="55" y="46"/>
                  <a:pt x="57" y="43"/>
                  <a:pt x="57" y="40"/>
                </a:cubicBezTo>
                <a:cubicBezTo>
                  <a:pt x="57" y="36"/>
                  <a:pt x="55" y="34"/>
                  <a:pt x="51" y="34"/>
                </a:cubicBezTo>
                <a:cubicBezTo>
                  <a:pt x="48" y="34"/>
                  <a:pt x="45" y="36"/>
                  <a:pt x="45" y="40"/>
                </a:cubicBezTo>
                <a:cubicBezTo>
                  <a:pt x="45" y="43"/>
                  <a:pt x="48" y="46"/>
                  <a:pt x="51" y="46"/>
                </a:cubicBezTo>
                <a:cubicBezTo>
                  <a:pt x="51" y="46"/>
                  <a:pt x="51" y="46"/>
                  <a:pt x="51" y="46"/>
                </a:cubicBezTo>
                <a:close/>
                <a:moveTo>
                  <a:pt x="59" y="12"/>
                </a:moveTo>
                <a:cubicBezTo>
                  <a:pt x="62" y="12"/>
                  <a:pt x="62" y="12"/>
                  <a:pt x="62" y="12"/>
                </a:cubicBezTo>
                <a:cubicBezTo>
                  <a:pt x="62" y="15"/>
                  <a:pt x="62" y="15"/>
                  <a:pt x="62" y="15"/>
                </a:cubicBezTo>
                <a:cubicBezTo>
                  <a:pt x="59" y="15"/>
                  <a:pt x="59" y="15"/>
                  <a:pt x="59" y="15"/>
                </a:cubicBezTo>
                <a:cubicBezTo>
                  <a:pt x="59" y="17"/>
                  <a:pt x="58" y="19"/>
                  <a:pt x="57" y="20"/>
                </a:cubicBezTo>
                <a:cubicBezTo>
                  <a:pt x="59" y="22"/>
                  <a:pt x="59" y="22"/>
                  <a:pt x="59" y="22"/>
                </a:cubicBezTo>
                <a:cubicBezTo>
                  <a:pt x="56" y="25"/>
                  <a:pt x="56" y="25"/>
                  <a:pt x="56" y="25"/>
                </a:cubicBezTo>
                <a:cubicBezTo>
                  <a:pt x="55" y="23"/>
                  <a:pt x="55" y="23"/>
                  <a:pt x="55" y="23"/>
                </a:cubicBezTo>
                <a:cubicBezTo>
                  <a:pt x="53" y="24"/>
                  <a:pt x="51" y="25"/>
                  <a:pt x="50" y="25"/>
                </a:cubicBezTo>
                <a:cubicBezTo>
                  <a:pt x="50" y="28"/>
                  <a:pt x="50" y="28"/>
                  <a:pt x="50" y="28"/>
                </a:cubicBezTo>
                <a:cubicBezTo>
                  <a:pt x="46" y="28"/>
                  <a:pt x="46" y="28"/>
                  <a:pt x="46" y="28"/>
                </a:cubicBezTo>
                <a:cubicBezTo>
                  <a:pt x="46" y="25"/>
                  <a:pt x="46" y="25"/>
                  <a:pt x="46" y="25"/>
                </a:cubicBezTo>
                <a:cubicBezTo>
                  <a:pt x="44" y="25"/>
                  <a:pt x="43" y="24"/>
                  <a:pt x="41" y="23"/>
                </a:cubicBezTo>
                <a:cubicBezTo>
                  <a:pt x="39" y="25"/>
                  <a:pt x="39" y="25"/>
                  <a:pt x="39" y="25"/>
                </a:cubicBezTo>
                <a:cubicBezTo>
                  <a:pt x="37" y="22"/>
                  <a:pt x="37" y="22"/>
                  <a:pt x="37" y="22"/>
                </a:cubicBezTo>
                <a:cubicBezTo>
                  <a:pt x="39" y="20"/>
                  <a:pt x="39" y="20"/>
                  <a:pt x="39" y="20"/>
                </a:cubicBezTo>
                <a:cubicBezTo>
                  <a:pt x="38" y="19"/>
                  <a:pt x="37" y="17"/>
                  <a:pt x="37" y="15"/>
                </a:cubicBezTo>
                <a:cubicBezTo>
                  <a:pt x="34" y="15"/>
                  <a:pt x="34" y="15"/>
                  <a:pt x="34" y="15"/>
                </a:cubicBezTo>
                <a:cubicBezTo>
                  <a:pt x="34" y="12"/>
                  <a:pt x="34" y="12"/>
                  <a:pt x="34" y="12"/>
                </a:cubicBezTo>
                <a:cubicBezTo>
                  <a:pt x="37" y="12"/>
                  <a:pt x="37" y="12"/>
                  <a:pt x="37" y="12"/>
                </a:cubicBezTo>
                <a:cubicBezTo>
                  <a:pt x="37" y="10"/>
                  <a:pt x="38" y="9"/>
                  <a:pt x="39" y="7"/>
                </a:cubicBezTo>
                <a:cubicBezTo>
                  <a:pt x="37" y="5"/>
                  <a:pt x="37" y="5"/>
                  <a:pt x="37" y="5"/>
                </a:cubicBezTo>
                <a:cubicBezTo>
                  <a:pt x="39" y="3"/>
                  <a:pt x="39" y="3"/>
                  <a:pt x="39" y="3"/>
                </a:cubicBezTo>
                <a:cubicBezTo>
                  <a:pt x="41" y="5"/>
                  <a:pt x="41" y="5"/>
                  <a:pt x="41" y="5"/>
                </a:cubicBezTo>
                <a:cubicBezTo>
                  <a:pt x="43" y="4"/>
                  <a:pt x="44" y="3"/>
                  <a:pt x="46" y="3"/>
                </a:cubicBezTo>
                <a:cubicBezTo>
                  <a:pt x="46" y="0"/>
                  <a:pt x="46" y="0"/>
                  <a:pt x="46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49" y="3"/>
                  <a:pt x="49" y="3"/>
                  <a:pt x="49" y="3"/>
                </a:cubicBezTo>
                <a:cubicBezTo>
                  <a:pt x="51" y="3"/>
                  <a:pt x="53" y="4"/>
                  <a:pt x="54" y="5"/>
                </a:cubicBezTo>
                <a:cubicBezTo>
                  <a:pt x="56" y="3"/>
                  <a:pt x="56" y="3"/>
                  <a:pt x="56" y="3"/>
                </a:cubicBezTo>
                <a:cubicBezTo>
                  <a:pt x="59" y="5"/>
                  <a:pt x="59" y="5"/>
                  <a:pt x="59" y="5"/>
                </a:cubicBezTo>
                <a:cubicBezTo>
                  <a:pt x="57" y="7"/>
                  <a:pt x="57" y="7"/>
                  <a:pt x="57" y="7"/>
                </a:cubicBezTo>
                <a:cubicBezTo>
                  <a:pt x="58" y="8"/>
                  <a:pt x="59" y="10"/>
                  <a:pt x="59" y="12"/>
                </a:cubicBezTo>
                <a:close/>
                <a:moveTo>
                  <a:pt x="48" y="22"/>
                </a:moveTo>
                <a:cubicBezTo>
                  <a:pt x="48" y="22"/>
                  <a:pt x="48" y="22"/>
                  <a:pt x="48" y="22"/>
                </a:cubicBezTo>
                <a:cubicBezTo>
                  <a:pt x="43" y="22"/>
                  <a:pt x="40" y="18"/>
                  <a:pt x="40" y="14"/>
                </a:cubicBezTo>
                <a:cubicBezTo>
                  <a:pt x="40" y="9"/>
                  <a:pt x="43" y="6"/>
                  <a:pt x="48" y="6"/>
                </a:cubicBezTo>
                <a:cubicBezTo>
                  <a:pt x="52" y="6"/>
                  <a:pt x="56" y="9"/>
                  <a:pt x="56" y="14"/>
                </a:cubicBezTo>
                <a:cubicBezTo>
                  <a:pt x="56" y="18"/>
                  <a:pt x="52" y="22"/>
                  <a:pt x="48" y="22"/>
                </a:cubicBezTo>
                <a:close/>
              </a:path>
            </a:pathLst>
          </a:custGeom>
          <a:solidFill>
            <a:srgbClr val="34495E"/>
          </a:solidFill>
          <a:ln>
            <a:noFill/>
          </a:ln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3" name="Freeform 45"/>
          <p:cNvSpPr>
            <a:spLocks noEditPoints="1"/>
          </p:cNvSpPr>
          <p:nvPr/>
        </p:nvSpPr>
        <p:spPr bwMode="auto">
          <a:xfrm>
            <a:off x="8164758" y="3605050"/>
            <a:ext cx="286396" cy="316333"/>
          </a:xfrm>
          <a:custGeom>
            <a:avLst/>
            <a:gdLst>
              <a:gd name="T0" fmla="*/ 40 w 46"/>
              <a:gd name="T1" fmla="*/ 28 h 51"/>
              <a:gd name="T2" fmla="*/ 35 w 46"/>
              <a:gd name="T3" fmla="*/ 41 h 51"/>
              <a:gd name="T4" fmla="*/ 34 w 46"/>
              <a:gd name="T5" fmla="*/ 34 h 51"/>
              <a:gd name="T6" fmla="*/ 29 w 46"/>
              <a:gd name="T7" fmla="*/ 30 h 51"/>
              <a:gd name="T8" fmla="*/ 29 w 46"/>
              <a:gd name="T9" fmla="*/ 30 h 51"/>
              <a:gd name="T10" fmla="*/ 27 w 46"/>
              <a:gd name="T11" fmla="*/ 30 h 51"/>
              <a:gd name="T12" fmla="*/ 25 w 46"/>
              <a:gd name="T13" fmla="*/ 35 h 51"/>
              <a:gd name="T14" fmla="*/ 24 w 46"/>
              <a:gd name="T15" fmla="*/ 38 h 51"/>
              <a:gd name="T16" fmla="*/ 24 w 46"/>
              <a:gd name="T17" fmla="*/ 32 h 51"/>
              <a:gd name="T18" fmla="*/ 24 w 46"/>
              <a:gd name="T19" fmla="*/ 31 h 51"/>
              <a:gd name="T20" fmla="*/ 23 w 46"/>
              <a:gd name="T21" fmla="*/ 30 h 51"/>
              <a:gd name="T22" fmla="*/ 22 w 46"/>
              <a:gd name="T23" fmla="*/ 31 h 51"/>
              <a:gd name="T24" fmla="*/ 22 w 46"/>
              <a:gd name="T25" fmla="*/ 32 h 51"/>
              <a:gd name="T26" fmla="*/ 21 w 46"/>
              <a:gd name="T27" fmla="*/ 38 h 51"/>
              <a:gd name="T28" fmla="*/ 20 w 46"/>
              <a:gd name="T29" fmla="*/ 35 h 51"/>
              <a:gd name="T30" fmla="*/ 19 w 46"/>
              <a:gd name="T31" fmla="*/ 30 h 51"/>
              <a:gd name="T32" fmla="*/ 15 w 46"/>
              <a:gd name="T33" fmla="*/ 30 h 51"/>
              <a:gd name="T34" fmla="*/ 15 w 46"/>
              <a:gd name="T35" fmla="*/ 30 h 51"/>
              <a:gd name="T36" fmla="*/ 11 w 46"/>
              <a:gd name="T37" fmla="*/ 34 h 51"/>
              <a:gd name="T38" fmla="*/ 10 w 46"/>
              <a:gd name="T39" fmla="*/ 41 h 51"/>
              <a:gd name="T40" fmla="*/ 5 w 46"/>
              <a:gd name="T41" fmla="*/ 28 h 51"/>
              <a:gd name="T42" fmla="*/ 23 w 46"/>
              <a:gd name="T43" fmla="*/ 11 h 51"/>
              <a:gd name="T44" fmla="*/ 23 w 46"/>
              <a:gd name="T45" fmla="*/ 14 h 51"/>
              <a:gd name="T46" fmla="*/ 25 w 46"/>
              <a:gd name="T47" fmla="*/ 15 h 51"/>
              <a:gd name="T48" fmla="*/ 28 w 46"/>
              <a:gd name="T49" fmla="*/ 13 h 51"/>
              <a:gd name="T50" fmla="*/ 32 w 46"/>
              <a:gd name="T51" fmla="*/ 11 h 51"/>
              <a:gd name="T52" fmla="*/ 34 w 46"/>
              <a:gd name="T53" fmla="*/ 9 h 51"/>
              <a:gd name="T54" fmla="*/ 34 w 46"/>
              <a:gd name="T55" fmla="*/ 7 h 51"/>
              <a:gd name="T56" fmla="*/ 32 w 46"/>
              <a:gd name="T57" fmla="*/ 5 h 51"/>
              <a:gd name="T58" fmla="*/ 28 w 46"/>
              <a:gd name="T59" fmla="*/ 3 h 51"/>
              <a:gd name="T60" fmla="*/ 25 w 46"/>
              <a:gd name="T61" fmla="*/ 1 h 51"/>
              <a:gd name="T62" fmla="*/ 23 w 46"/>
              <a:gd name="T63" fmla="*/ 2 h 51"/>
              <a:gd name="T64" fmla="*/ 23 w 46"/>
              <a:gd name="T65" fmla="*/ 5 h 51"/>
              <a:gd name="T66" fmla="*/ 0 w 46"/>
              <a:gd name="T67" fmla="*/ 28 h 51"/>
              <a:gd name="T68" fmla="*/ 23 w 46"/>
              <a:gd name="T69" fmla="*/ 51 h 51"/>
              <a:gd name="T70" fmla="*/ 46 w 46"/>
              <a:gd name="T71" fmla="*/ 28 h 51"/>
              <a:gd name="T72" fmla="*/ 40 w 46"/>
              <a:gd name="T73" fmla="*/ 28 h 51"/>
              <a:gd name="T74" fmla="*/ 23 w 46"/>
              <a:gd name="T75" fmla="*/ 19 h 51"/>
              <a:gd name="T76" fmla="*/ 28 w 46"/>
              <a:gd name="T77" fmla="*/ 24 h 51"/>
              <a:gd name="T78" fmla="*/ 23 w 46"/>
              <a:gd name="T79" fmla="*/ 29 h 51"/>
              <a:gd name="T80" fmla="*/ 17 w 46"/>
              <a:gd name="T81" fmla="*/ 24 h 51"/>
              <a:gd name="T82" fmla="*/ 23 w 46"/>
              <a:gd name="T83" fmla="*/ 19 h 51"/>
              <a:gd name="T84" fmla="*/ 30 w 46"/>
              <a:gd name="T85" fmla="*/ 37 h 51"/>
              <a:gd name="T86" fmla="*/ 30 w 46"/>
              <a:gd name="T87" fmla="*/ 37 h 51"/>
              <a:gd name="T88" fmla="*/ 30 w 46"/>
              <a:gd name="T89" fmla="*/ 37 h 51"/>
              <a:gd name="T90" fmla="*/ 30 w 46"/>
              <a:gd name="T91" fmla="*/ 44 h 51"/>
              <a:gd name="T92" fmla="*/ 30 w 46"/>
              <a:gd name="T93" fmla="*/ 44 h 51"/>
              <a:gd name="T94" fmla="*/ 29 w 46"/>
              <a:gd name="T95" fmla="*/ 37 h 51"/>
              <a:gd name="T96" fmla="*/ 30 w 46"/>
              <a:gd name="T97" fmla="*/ 37 h 51"/>
              <a:gd name="T98" fmla="*/ 15 w 46"/>
              <a:gd name="T99" fmla="*/ 37 h 51"/>
              <a:gd name="T100" fmla="*/ 15 w 46"/>
              <a:gd name="T101" fmla="*/ 37 h 51"/>
              <a:gd name="T102" fmla="*/ 15 w 46"/>
              <a:gd name="T103" fmla="*/ 44 h 51"/>
              <a:gd name="T104" fmla="*/ 14 w 46"/>
              <a:gd name="T105" fmla="*/ 44 h 51"/>
              <a:gd name="T106" fmla="*/ 14 w 46"/>
              <a:gd name="T107" fmla="*/ 37 h 51"/>
              <a:gd name="T108" fmla="*/ 15 w 46"/>
              <a:gd name="T109" fmla="*/ 37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46" h="51">
                <a:moveTo>
                  <a:pt x="40" y="28"/>
                </a:moveTo>
                <a:cubicBezTo>
                  <a:pt x="40" y="33"/>
                  <a:pt x="38" y="38"/>
                  <a:pt x="35" y="41"/>
                </a:cubicBezTo>
                <a:cubicBezTo>
                  <a:pt x="34" y="38"/>
                  <a:pt x="34" y="35"/>
                  <a:pt x="34" y="34"/>
                </a:cubicBezTo>
                <a:cubicBezTo>
                  <a:pt x="33" y="31"/>
                  <a:pt x="30" y="30"/>
                  <a:pt x="29" y="30"/>
                </a:cubicBezTo>
                <a:cubicBezTo>
                  <a:pt x="29" y="30"/>
                  <a:pt x="29" y="30"/>
                  <a:pt x="29" y="30"/>
                </a:cubicBezTo>
                <a:cubicBezTo>
                  <a:pt x="27" y="30"/>
                  <a:pt x="27" y="30"/>
                  <a:pt x="27" y="30"/>
                </a:cubicBezTo>
                <a:cubicBezTo>
                  <a:pt x="25" y="35"/>
                  <a:pt x="25" y="35"/>
                  <a:pt x="25" y="35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32"/>
                  <a:pt x="24" y="31"/>
                  <a:pt x="24" y="31"/>
                </a:cubicBezTo>
                <a:cubicBezTo>
                  <a:pt x="24" y="31"/>
                  <a:pt x="23" y="30"/>
                  <a:pt x="23" y="30"/>
                </a:cubicBezTo>
                <a:cubicBezTo>
                  <a:pt x="22" y="30"/>
                  <a:pt x="22" y="31"/>
                  <a:pt x="22" y="31"/>
                </a:cubicBezTo>
                <a:cubicBezTo>
                  <a:pt x="22" y="31"/>
                  <a:pt x="22" y="32"/>
                  <a:pt x="22" y="32"/>
                </a:cubicBezTo>
                <a:cubicBezTo>
                  <a:pt x="21" y="38"/>
                  <a:pt x="21" y="38"/>
                  <a:pt x="21" y="38"/>
                </a:cubicBezTo>
                <a:cubicBezTo>
                  <a:pt x="20" y="35"/>
                  <a:pt x="20" y="35"/>
                  <a:pt x="20" y="35"/>
                </a:cubicBezTo>
                <a:cubicBezTo>
                  <a:pt x="19" y="30"/>
                  <a:pt x="19" y="30"/>
                  <a:pt x="19" y="30"/>
                </a:cubicBezTo>
                <a:cubicBezTo>
                  <a:pt x="15" y="30"/>
                  <a:pt x="15" y="30"/>
                  <a:pt x="15" y="30"/>
                </a:cubicBezTo>
                <a:cubicBezTo>
                  <a:pt x="15" y="30"/>
                  <a:pt x="15" y="30"/>
                  <a:pt x="15" y="30"/>
                </a:cubicBezTo>
                <a:cubicBezTo>
                  <a:pt x="13" y="31"/>
                  <a:pt x="11" y="31"/>
                  <a:pt x="11" y="34"/>
                </a:cubicBezTo>
                <a:cubicBezTo>
                  <a:pt x="10" y="35"/>
                  <a:pt x="10" y="37"/>
                  <a:pt x="10" y="41"/>
                </a:cubicBezTo>
                <a:cubicBezTo>
                  <a:pt x="7" y="37"/>
                  <a:pt x="5" y="33"/>
                  <a:pt x="5" y="28"/>
                </a:cubicBezTo>
                <a:cubicBezTo>
                  <a:pt x="5" y="19"/>
                  <a:pt x="13" y="11"/>
                  <a:pt x="23" y="11"/>
                </a:cubicBezTo>
                <a:cubicBezTo>
                  <a:pt x="23" y="14"/>
                  <a:pt x="23" y="14"/>
                  <a:pt x="23" y="14"/>
                </a:cubicBezTo>
                <a:cubicBezTo>
                  <a:pt x="23" y="15"/>
                  <a:pt x="24" y="15"/>
                  <a:pt x="25" y="15"/>
                </a:cubicBezTo>
                <a:cubicBezTo>
                  <a:pt x="28" y="13"/>
                  <a:pt x="28" y="13"/>
                  <a:pt x="28" y="13"/>
                </a:cubicBezTo>
                <a:cubicBezTo>
                  <a:pt x="29" y="12"/>
                  <a:pt x="30" y="11"/>
                  <a:pt x="32" y="11"/>
                </a:cubicBezTo>
                <a:cubicBezTo>
                  <a:pt x="34" y="9"/>
                  <a:pt x="34" y="9"/>
                  <a:pt x="34" y="9"/>
                </a:cubicBezTo>
                <a:cubicBezTo>
                  <a:pt x="36" y="8"/>
                  <a:pt x="36" y="7"/>
                  <a:pt x="34" y="7"/>
                </a:cubicBezTo>
                <a:cubicBezTo>
                  <a:pt x="32" y="5"/>
                  <a:pt x="32" y="5"/>
                  <a:pt x="32" y="5"/>
                </a:cubicBezTo>
                <a:cubicBezTo>
                  <a:pt x="30" y="4"/>
                  <a:pt x="29" y="3"/>
                  <a:pt x="28" y="3"/>
                </a:cubicBezTo>
                <a:cubicBezTo>
                  <a:pt x="25" y="1"/>
                  <a:pt x="25" y="1"/>
                  <a:pt x="25" y="1"/>
                </a:cubicBezTo>
                <a:cubicBezTo>
                  <a:pt x="24" y="0"/>
                  <a:pt x="23" y="1"/>
                  <a:pt x="23" y="2"/>
                </a:cubicBezTo>
                <a:cubicBezTo>
                  <a:pt x="23" y="5"/>
                  <a:pt x="23" y="5"/>
                  <a:pt x="23" y="5"/>
                </a:cubicBezTo>
                <a:cubicBezTo>
                  <a:pt x="10" y="5"/>
                  <a:pt x="0" y="16"/>
                  <a:pt x="0" y="28"/>
                </a:cubicBezTo>
                <a:cubicBezTo>
                  <a:pt x="0" y="41"/>
                  <a:pt x="10" y="51"/>
                  <a:pt x="23" y="51"/>
                </a:cubicBezTo>
                <a:cubicBezTo>
                  <a:pt x="35" y="51"/>
                  <a:pt x="46" y="41"/>
                  <a:pt x="46" y="28"/>
                </a:cubicBezTo>
                <a:cubicBezTo>
                  <a:pt x="40" y="28"/>
                  <a:pt x="40" y="28"/>
                  <a:pt x="40" y="28"/>
                </a:cubicBezTo>
                <a:close/>
                <a:moveTo>
                  <a:pt x="23" y="19"/>
                </a:moveTo>
                <a:cubicBezTo>
                  <a:pt x="26" y="19"/>
                  <a:pt x="28" y="21"/>
                  <a:pt x="28" y="24"/>
                </a:cubicBezTo>
                <a:cubicBezTo>
                  <a:pt x="28" y="27"/>
                  <a:pt x="26" y="29"/>
                  <a:pt x="23" y="29"/>
                </a:cubicBezTo>
                <a:cubicBezTo>
                  <a:pt x="20" y="29"/>
                  <a:pt x="17" y="27"/>
                  <a:pt x="17" y="24"/>
                </a:cubicBezTo>
                <a:cubicBezTo>
                  <a:pt x="17" y="21"/>
                  <a:pt x="20" y="19"/>
                  <a:pt x="23" y="19"/>
                </a:cubicBezTo>
                <a:close/>
                <a:moveTo>
                  <a:pt x="30" y="37"/>
                </a:moveTo>
                <a:cubicBezTo>
                  <a:pt x="30" y="37"/>
                  <a:pt x="30" y="37"/>
                  <a:pt x="30" y="37"/>
                </a:cubicBezTo>
                <a:cubicBezTo>
                  <a:pt x="30" y="37"/>
                  <a:pt x="30" y="37"/>
                  <a:pt x="30" y="37"/>
                </a:cubicBezTo>
                <a:cubicBezTo>
                  <a:pt x="30" y="44"/>
                  <a:pt x="30" y="44"/>
                  <a:pt x="30" y="44"/>
                </a:cubicBezTo>
                <a:cubicBezTo>
                  <a:pt x="30" y="44"/>
                  <a:pt x="30" y="44"/>
                  <a:pt x="30" y="44"/>
                </a:cubicBezTo>
                <a:cubicBezTo>
                  <a:pt x="29" y="37"/>
                  <a:pt x="29" y="37"/>
                  <a:pt x="29" y="37"/>
                </a:cubicBezTo>
                <a:cubicBezTo>
                  <a:pt x="30" y="37"/>
                  <a:pt x="30" y="37"/>
                  <a:pt x="30" y="37"/>
                </a:cubicBezTo>
                <a:close/>
                <a:moveTo>
                  <a:pt x="15" y="37"/>
                </a:moveTo>
                <a:cubicBezTo>
                  <a:pt x="15" y="37"/>
                  <a:pt x="15" y="37"/>
                  <a:pt x="15" y="37"/>
                </a:cubicBezTo>
                <a:cubicBezTo>
                  <a:pt x="15" y="44"/>
                  <a:pt x="15" y="44"/>
                  <a:pt x="15" y="44"/>
                </a:cubicBezTo>
                <a:cubicBezTo>
                  <a:pt x="15" y="44"/>
                  <a:pt x="14" y="44"/>
                  <a:pt x="14" y="44"/>
                </a:cubicBezTo>
                <a:cubicBezTo>
                  <a:pt x="14" y="37"/>
                  <a:pt x="14" y="37"/>
                  <a:pt x="14" y="37"/>
                </a:cubicBezTo>
                <a:cubicBezTo>
                  <a:pt x="14" y="37"/>
                  <a:pt x="14" y="37"/>
                  <a:pt x="15" y="37"/>
                </a:cubicBezTo>
                <a:close/>
              </a:path>
            </a:pathLst>
          </a:custGeom>
          <a:solidFill>
            <a:srgbClr val="34495E"/>
          </a:solidFill>
          <a:ln>
            <a:noFill/>
          </a:ln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4" name="TextBox 233"/>
          <p:cNvSpPr txBox="1"/>
          <p:nvPr/>
        </p:nvSpPr>
        <p:spPr>
          <a:xfrm>
            <a:off x="1201512" y="4643285"/>
            <a:ext cx="1883794" cy="799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spcBef>
                <a:spcPct val="0"/>
              </a:spcBef>
              <a:buFont typeface="Arial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小车轮子左右性能不一致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1023042" y="422943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sz="1800" dirty="0">
                <a:solidFill>
                  <a:srgbClr val="202A36"/>
                </a:solidFill>
                <a:cs typeface="Arial" panose="020B0604020202020204" pitchFamily="34" charset="0"/>
              </a:rPr>
              <a:t>直线行驶，轻微摇摆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4002414" y="4643285"/>
            <a:ext cx="2756469" cy="1169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ct val="0"/>
              </a:spcBef>
              <a:buFont typeface="Arial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9pPr>
          </a:lstStyle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速度提高的同时，带来的是电机应对弯道延迟稍大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4260800" y="418839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sz="1800" dirty="0">
                <a:solidFill>
                  <a:srgbClr val="202A36"/>
                </a:solidFill>
                <a:cs typeface="Arial" panose="020B0604020202020204" pitchFamily="34" charset="0"/>
              </a:rPr>
              <a:t>转弯力度，过大过小</a:t>
            </a:r>
          </a:p>
        </p:txBody>
      </p:sp>
      <p:sp>
        <p:nvSpPr>
          <p:cNvPr id="240" name="TextBox 239"/>
          <p:cNvSpPr txBox="1"/>
          <p:nvPr/>
        </p:nvSpPr>
        <p:spPr>
          <a:xfrm>
            <a:off x="7452082" y="4593874"/>
            <a:ext cx="2212464" cy="790059"/>
          </a:xfrm>
          <a:prstGeom prst="rect">
            <a:avLst/>
          </a:prstGeom>
          <a:noFill/>
        </p:spPr>
        <p:txBody>
          <a:bodyPr wrap="square" lIns="81887" tIns="40943" rIns="81887" bIns="40943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微积分运算，能够更顺滑地转弯</a:t>
            </a:r>
          </a:p>
        </p:txBody>
      </p:sp>
      <p:sp>
        <p:nvSpPr>
          <p:cNvPr id="241" name="TextBox 240"/>
          <p:cNvSpPr txBox="1"/>
          <p:nvPr/>
        </p:nvSpPr>
        <p:spPr>
          <a:xfrm>
            <a:off x="7459838" y="4188396"/>
            <a:ext cx="221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sz="1800" dirty="0">
                <a:solidFill>
                  <a:srgbClr val="202A36"/>
                </a:solidFill>
                <a:cs typeface="Arial" panose="020B0604020202020204" pitchFamily="34" charset="0"/>
              </a:rPr>
              <a:t>改进方向：</a:t>
            </a:r>
            <a:r>
              <a:rPr lang="en-US" altLang="zh-CN" sz="1800" dirty="0">
                <a:solidFill>
                  <a:srgbClr val="202A36"/>
                </a:solidFill>
                <a:cs typeface="Arial" panose="020B0604020202020204" pitchFamily="34" charset="0"/>
              </a:rPr>
              <a:t>PID</a:t>
            </a:r>
            <a:r>
              <a:rPr lang="zh-CN" altLang="en-US" sz="1800" dirty="0">
                <a:solidFill>
                  <a:srgbClr val="202A36"/>
                </a:solidFill>
                <a:cs typeface="Arial" panose="020B0604020202020204" pitchFamily="34" charset="0"/>
              </a:rPr>
              <a:t>算法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</p:spTree>
    <p:extLst>
      <p:ext uri="{BB962C8B-B14F-4D97-AF65-F5344CB8AC3E}">
        <p14:creationId xmlns:p14="http://schemas.microsoft.com/office/powerpoint/2010/main" val="34782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6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100"/>
                            </p:stCondLst>
                            <p:childTnLst>
                              <p:par>
                                <p:cTn id="52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600"/>
                            </p:stCondLst>
                            <p:childTnLst>
                              <p:par>
                                <p:cTn id="6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700"/>
                            </p:stCondLst>
                            <p:childTnLst>
                              <p:par>
                                <p:cTn id="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200"/>
                            </p:stCondLst>
                            <p:childTnLst>
                              <p:par>
                                <p:cTn id="9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4700"/>
                            </p:stCondLst>
                            <p:childTnLst>
                              <p:par>
                                <p:cTn id="11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800"/>
                            </p:stCondLst>
                            <p:childTnLst>
                              <p:par>
                                <p:cTn id="1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630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34" grpId="0" animBg="1"/>
      <p:bldP spid="135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  <p:bldP spid="208" grpId="0" animBg="1"/>
      <p:bldP spid="209" grpId="0" animBg="1"/>
      <p:bldP spid="218" grpId="0" animBg="1"/>
      <p:bldP spid="219" grpId="0" animBg="1"/>
      <p:bldP spid="220" grpId="0" animBg="1"/>
      <p:bldP spid="221" grpId="0" animBg="1"/>
      <p:bldP spid="222" grpId="0" animBg="1"/>
      <p:bldP spid="223" grpId="0" animBg="1"/>
      <p:bldP spid="224" grpId="0" animBg="1"/>
      <p:bldP spid="225" grpId="0" animBg="1"/>
      <p:bldP spid="226" grpId="0" animBg="1"/>
      <p:bldP spid="227" grpId="0" animBg="1"/>
      <p:bldP spid="228" grpId="0" animBg="1"/>
      <p:bldP spid="230" grpId="0" animBg="1"/>
      <p:bldP spid="232" grpId="0" animBg="1"/>
      <p:bldP spid="233" grpId="0" animBg="1"/>
      <p:bldP spid="234" grpId="0"/>
      <p:bldP spid="235" grpId="0"/>
      <p:bldP spid="236" grpId="0"/>
      <p:bldP spid="237" grpId="0"/>
      <p:bldP spid="240" grpId="0"/>
      <p:bldP spid="241" grpId="0"/>
      <p:bldP spid="6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-23093" y="1917661"/>
            <a:ext cx="12241360" cy="312366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" y="2061677"/>
            <a:ext cx="12218266" cy="28083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-23092" y="1700808"/>
            <a:ext cx="12241359" cy="3601229"/>
          </a:xfrm>
          <a:prstGeom prst="rect">
            <a:avLst/>
          </a:prstGeom>
          <a:solidFill>
            <a:srgbClr val="202A36">
              <a:alpha val="1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7"/>
          <p:cNvSpPr>
            <a:spLocks noChangeArrowheads="1"/>
          </p:cNvSpPr>
          <p:nvPr/>
        </p:nvSpPr>
        <p:spPr bwMode="auto">
          <a:xfrm>
            <a:off x="3361283" y="3062238"/>
            <a:ext cx="547197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600" b="1" dirty="0">
                <a:solidFill>
                  <a:srgbClr val="202A3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谢谢您的指导</a:t>
            </a:r>
          </a:p>
        </p:txBody>
      </p:sp>
      <p:sp>
        <p:nvSpPr>
          <p:cNvPr id="17" name="TextBox 7"/>
          <p:cNvSpPr>
            <a:spLocks noChangeArrowheads="1"/>
          </p:cNvSpPr>
          <p:nvPr/>
        </p:nvSpPr>
        <p:spPr bwMode="auto">
          <a:xfrm>
            <a:off x="3505299" y="2785819"/>
            <a:ext cx="51119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rgbClr val="202A36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LilyUPC" pitchFamily="34" charset="-34"/>
                <a:sym typeface="微软雅黑" pitchFamily="34" charset="-122"/>
              </a:rPr>
              <a:t>THANK YOU FOR YOUR GUIDANCE.</a:t>
            </a:r>
            <a:endParaRPr lang="zh-CN" altLang="en-US" sz="2000" dirty="0">
              <a:solidFill>
                <a:srgbClr val="202A36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LilyUPC" pitchFamily="34" charset="-34"/>
              <a:sym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6741368"/>
            <a:ext cx="12195175" cy="116632"/>
          </a:xfrm>
          <a:prstGeom prst="rect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19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114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9" decel="50000" autoRev="1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4" fill="hold">
                                          <p:stCondLst>
                                            <p:cond delay="21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2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12"/>
          <p:cNvSpPr txBox="1"/>
          <p:nvPr/>
        </p:nvSpPr>
        <p:spPr>
          <a:xfrm>
            <a:off x="1406783" y="4432172"/>
            <a:ext cx="3328155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理论基础</a:t>
            </a:r>
            <a:endParaRPr lang="en-US" altLang="zh-CN" sz="5400" b="1" dirty="0">
              <a:solidFill>
                <a:srgbClr val="202A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2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Theoretical Basis</a:t>
            </a:r>
            <a:endParaRPr lang="zh-CN" altLang="zh-CN" sz="3200" kern="1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5" name="文本框 13"/>
          <p:cNvSpPr txBox="1"/>
          <p:nvPr/>
        </p:nvSpPr>
        <p:spPr>
          <a:xfrm>
            <a:off x="2260382" y="400413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dirty="0">
                <a:solidFill>
                  <a:srgbClr val="46CEAE"/>
                </a:solidFill>
              </a:rPr>
              <a:t>第一部分</a:t>
            </a:r>
          </a:p>
        </p:txBody>
      </p:sp>
      <p:grpSp>
        <p:nvGrpSpPr>
          <p:cNvPr id="56" name="组合 55"/>
          <p:cNvGrpSpPr/>
          <p:nvPr/>
        </p:nvGrpSpPr>
        <p:grpSpPr>
          <a:xfrm>
            <a:off x="2052459" y="1413384"/>
            <a:ext cx="2036802" cy="2036802"/>
            <a:chOff x="8077074" y="845254"/>
            <a:chExt cx="2036802" cy="2036802"/>
          </a:xfrm>
        </p:grpSpPr>
        <p:sp>
          <p:nvSpPr>
            <p:cNvPr id="57" name="椭圆 56"/>
            <p:cNvSpPr/>
            <p:nvPr/>
          </p:nvSpPr>
          <p:spPr>
            <a:xfrm>
              <a:off x="8077074" y="845254"/>
              <a:ext cx="2036802" cy="2036802"/>
            </a:xfrm>
            <a:prstGeom prst="ellipse">
              <a:avLst/>
            </a:prstGeom>
            <a:solidFill>
              <a:srgbClr val="20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Freeform 126"/>
            <p:cNvSpPr>
              <a:spLocks noChangeAspect="1" noEditPoints="1"/>
            </p:cNvSpPr>
            <p:nvPr/>
          </p:nvSpPr>
          <p:spPr bwMode="auto">
            <a:xfrm>
              <a:off x="8639337" y="1292886"/>
              <a:ext cx="912277" cy="1141539"/>
            </a:xfrm>
            <a:custGeom>
              <a:avLst/>
              <a:gdLst>
                <a:gd name="T0" fmla="*/ 48 w 81"/>
                <a:gd name="T1" fmla="*/ 27 h 101"/>
                <a:gd name="T2" fmla="*/ 4 w 81"/>
                <a:gd name="T3" fmla="*/ 48 h 101"/>
                <a:gd name="T4" fmla="*/ 0 w 81"/>
                <a:gd name="T5" fmla="*/ 31 h 101"/>
                <a:gd name="T6" fmla="*/ 58 w 81"/>
                <a:gd name="T7" fmla="*/ 90 h 101"/>
                <a:gd name="T8" fmla="*/ 81 w 81"/>
                <a:gd name="T9" fmla="*/ 98 h 101"/>
                <a:gd name="T10" fmla="*/ 58 w 81"/>
                <a:gd name="T11" fmla="*/ 90 h 101"/>
                <a:gd name="T12" fmla="*/ 53 w 81"/>
                <a:gd name="T13" fmla="*/ 101 h 101"/>
                <a:gd name="T14" fmla="*/ 29 w 81"/>
                <a:gd name="T15" fmla="*/ 98 h 101"/>
                <a:gd name="T16" fmla="*/ 0 w 81"/>
                <a:gd name="T17" fmla="*/ 90 h 101"/>
                <a:gd name="T18" fmla="*/ 29 w 81"/>
                <a:gd name="T19" fmla="*/ 87 h 101"/>
                <a:gd name="T20" fmla="*/ 38 w 81"/>
                <a:gd name="T21" fmla="*/ 76 h 101"/>
                <a:gd name="T22" fmla="*/ 0 w 81"/>
                <a:gd name="T23" fmla="*/ 72 h 101"/>
                <a:gd name="T24" fmla="*/ 4 w 81"/>
                <a:gd name="T25" fmla="*/ 54 h 101"/>
                <a:gd name="T26" fmla="*/ 48 w 81"/>
                <a:gd name="T27" fmla="*/ 76 h 101"/>
                <a:gd name="T28" fmla="*/ 44 w 81"/>
                <a:gd name="T29" fmla="*/ 87 h 101"/>
                <a:gd name="T30" fmla="*/ 53 w 81"/>
                <a:gd name="T31" fmla="*/ 90 h 101"/>
                <a:gd name="T32" fmla="*/ 4 w 81"/>
                <a:gd name="T33" fmla="*/ 0 h 101"/>
                <a:gd name="T34" fmla="*/ 48 w 81"/>
                <a:gd name="T35" fmla="*/ 21 h 101"/>
                <a:gd name="T36" fmla="*/ 0 w 81"/>
                <a:gd name="T37" fmla="*/ 17 h 101"/>
                <a:gd name="T38" fmla="*/ 4 w 81"/>
                <a:gd name="T39" fmla="*/ 0 h 101"/>
                <a:gd name="T40" fmla="*/ 53 w 81"/>
                <a:gd name="T41" fmla="*/ 76 h 101"/>
                <a:gd name="T42" fmla="*/ 81 w 81"/>
                <a:gd name="T43" fmla="*/ 72 h 101"/>
                <a:gd name="T44" fmla="*/ 77 w 81"/>
                <a:gd name="T45" fmla="*/ 54 h 101"/>
                <a:gd name="T46" fmla="*/ 59 w 81"/>
                <a:gd name="T47" fmla="*/ 8 h 101"/>
                <a:gd name="T48" fmla="*/ 69 w 81"/>
                <a:gd name="T49" fmla="*/ 13 h 101"/>
                <a:gd name="T50" fmla="*/ 59 w 81"/>
                <a:gd name="T51" fmla="*/ 8 h 101"/>
                <a:gd name="T52" fmla="*/ 69 w 81"/>
                <a:gd name="T53" fmla="*/ 63 h 101"/>
                <a:gd name="T54" fmla="*/ 59 w 81"/>
                <a:gd name="T55" fmla="*/ 67 h 101"/>
                <a:gd name="T56" fmla="*/ 59 w 81"/>
                <a:gd name="T57" fmla="*/ 35 h 101"/>
                <a:gd name="T58" fmla="*/ 69 w 81"/>
                <a:gd name="T59" fmla="*/ 40 h 101"/>
                <a:gd name="T60" fmla="*/ 59 w 81"/>
                <a:gd name="T61" fmla="*/ 35 h 101"/>
                <a:gd name="T62" fmla="*/ 53 w 81"/>
                <a:gd name="T63" fmla="*/ 21 h 101"/>
                <a:gd name="T64" fmla="*/ 81 w 81"/>
                <a:gd name="T65" fmla="*/ 17 h 101"/>
                <a:gd name="T66" fmla="*/ 77 w 81"/>
                <a:gd name="T67" fmla="*/ 0 h 101"/>
                <a:gd name="T68" fmla="*/ 53 w 81"/>
                <a:gd name="T69" fmla="*/ 27 h 101"/>
                <a:gd name="T70" fmla="*/ 77 w 81"/>
                <a:gd name="T71" fmla="*/ 48 h 101"/>
                <a:gd name="T72" fmla="*/ 81 w 81"/>
                <a:gd name="T73" fmla="*/ 31 h 101"/>
                <a:gd name="T74" fmla="*/ 53 w 81"/>
                <a:gd name="T75" fmla="*/ 2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1" h="101">
                  <a:moveTo>
                    <a:pt x="4" y="27"/>
                  </a:moveTo>
                  <a:cubicBezTo>
                    <a:pt x="48" y="27"/>
                    <a:pt x="48" y="27"/>
                    <a:pt x="48" y="27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9"/>
                    <a:pt x="2" y="27"/>
                    <a:pt x="4" y="27"/>
                  </a:cubicBezTo>
                  <a:close/>
                  <a:moveTo>
                    <a:pt x="58" y="90"/>
                  </a:moveTo>
                  <a:cubicBezTo>
                    <a:pt x="81" y="90"/>
                    <a:pt x="81" y="90"/>
                    <a:pt x="81" y="90"/>
                  </a:cubicBezTo>
                  <a:cubicBezTo>
                    <a:pt x="81" y="98"/>
                    <a:pt x="81" y="98"/>
                    <a:pt x="81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8" y="90"/>
                    <a:pt x="58" y="90"/>
                    <a:pt x="58" y="90"/>
                  </a:cubicBezTo>
                  <a:close/>
                  <a:moveTo>
                    <a:pt x="53" y="98"/>
                  </a:moveTo>
                  <a:cubicBezTo>
                    <a:pt x="53" y="101"/>
                    <a:pt x="53" y="101"/>
                    <a:pt x="53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29" y="90"/>
                    <a:pt x="29" y="90"/>
                    <a:pt x="29" y="90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38" y="87"/>
                    <a:pt x="38" y="87"/>
                    <a:pt x="38" y="87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2" y="76"/>
                    <a:pt x="0" y="74"/>
                    <a:pt x="0" y="7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6"/>
                    <a:pt x="2" y="54"/>
                    <a:pt x="4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87"/>
                    <a:pt x="44" y="87"/>
                    <a:pt x="44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3" y="98"/>
                    <a:pt x="53" y="98"/>
                    <a:pt x="53" y="98"/>
                  </a:cubicBezTo>
                  <a:close/>
                  <a:moveTo>
                    <a:pt x="4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  <a:moveTo>
                    <a:pt x="53" y="54"/>
                  </a:moveTo>
                  <a:cubicBezTo>
                    <a:pt x="53" y="76"/>
                    <a:pt x="53" y="76"/>
                    <a:pt x="53" y="76"/>
                  </a:cubicBezTo>
                  <a:cubicBezTo>
                    <a:pt x="77" y="76"/>
                    <a:pt x="77" y="76"/>
                    <a:pt x="77" y="76"/>
                  </a:cubicBezTo>
                  <a:cubicBezTo>
                    <a:pt x="79" y="76"/>
                    <a:pt x="81" y="74"/>
                    <a:pt x="81" y="72"/>
                  </a:cubicBezTo>
                  <a:cubicBezTo>
                    <a:pt x="81" y="58"/>
                    <a:pt x="81" y="58"/>
                    <a:pt x="81" y="58"/>
                  </a:cubicBezTo>
                  <a:cubicBezTo>
                    <a:pt x="81" y="56"/>
                    <a:pt x="79" y="54"/>
                    <a:pt x="77" y="54"/>
                  </a:cubicBezTo>
                  <a:cubicBezTo>
                    <a:pt x="53" y="54"/>
                    <a:pt x="53" y="54"/>
                    <a:pt x="53" y="54"/>
                  </a:cubicBezTo>
                  <a:close/>
                  <a:moveTo>
                    <a:pt x="5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8"/>
                    <a:pt x="59" y="8"/>
                    <a:pt x="59" y="8"/>
                  </a:cubicBezTo>
                  <a:close/>
                  <a:moveTo>
                    <a:pt x="59" y="63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59" y="67"/>
                    <a:pt x="59" y="67"/>
                    <a:pt x="59" y="67"/>
                  </a:cubicBezTo>
                  <a:cubicBezTo>
                    <a:pt x="59" y="63"/>
                    <a:pt x="59" y="63"/>
                    <a:pt x="59" y="63"/>
                  </a:cubicBezTo>
                  <a:close/>
                  <a:moveTo>
                    <a:pt x="59" y="35"/>
                  </a:moveTo>
                  <a:cubicBezTo>
                    <a:pt x="69" y="35"/>
                    <a:pt x="69" y="35"/>
                    <a:pt x="69" y="35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59" y="35"/>
                    <a:pt x="59" y="35"/>
                    <a:pt x="59" y="35"/>
                  </a:cubicBezTo>
                  <a:close/>
                  <a:moveTo>
                    <a:pt x="53" y="0"/>
                  </a:moveTo>
                  <a:cubicBezTo>
                    <a:pt x="53" y="21"/>
                    <a:pt x="53" y="21"/>
                    <a:pt x="53" y="21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9" y="21"/>
                    <a:pt x="81" y="19"/>
                    <a:pt x="81" y="17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2"/>
                    <a:pt x="79" y="0"/>
                    <a:pt x="77" y="0"/>
                  </a:cubicBezTo>
                  <a:cubicBezTo>
                    <a:pt x="53" y="0"/>
                    <a:pt x="53" y="0"/>
                    <a:pt x="53" y="0"/>
                  </a:cubicBezTo>
                  <a:close/>
                  <a:moveTo>
                    <a:pt x="53" y="27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9" y="48"/>
                    <a:pt x="81" y="46"/>
                    <a:pt x="81" y="44"/>
                  </a:cubicBezTo>
                  <a:cubicBezTo>
                    <a:pt x="81" y="31"/>
                    <a:pt x="81" y="31"/>
                    <a:pt x="81" y="31"/>
                  </a:cubicBezTo>
                  <a:cubicBezTo>
                    <a:pt x="81" y="29"/>
                    <a:pt x="79" y="27"/>
                    <a:pt x="77" y="27"/>
                  </a:cubicBezTo>
                  <a:lnTo>
                    <a:pt x="53" y="2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9" name="矩形 58"/>
          <p:cNvSpPr/>
          <p:nvPr/>
        </p:nvSpPr>
        <p:spPr>
          <a:xfrm>
            <a:off x="6095999" y="0"/>
            <a:ext cx="6099175" cy="6858000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32"/>
          <p:cNvSpPr txBox="1"/>
          <p:nvPr/>
        </p:nvSpPr>
        <p:spPr>
          <a:xfrm>
            <a:off x="8905899" y="187873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理论基础</a:t>
            </a:r>
          </a:p>
        </p:txBody>
      </p:sp>
      <p:sp>
        <p:nvSpPr>
          <p:cNvPr id="61" name="文本框 33"/>
          <p:cNvSpPr txBox="1"/>
          <p:nvPr/>
        </p:nvSpPr>
        <p:spPr>
          <a:xfrm>
            <a:off x="8905899" y="265482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开发环境</a:t>
            </a:r>
          </a:p>
        </p:txBody>
      </p:sp>
      <p:sp>
        <p:nvSpPr>
          <p:cNvPr id="62" name="文本框 34"/>
          <p:cNvSpPr txBox="1"/>
          <p:nvPr/>
        </p:nvSpPr>
        <p:spPr>
          <a:xfrm>
            <a:off x="8905899" y="344238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系统设计</a:t>
            </a:r>
          </a:p>
        </p:txBody>
      </p:sp>
      <p:sp>
        <p:nvSpPr>
          <p:cNvPr id="63" name="文本框 35"/>
          <p:cNvSpPr txBox="1"/>
          <p:nvPr/>
        </p:nvSpPr>
        <p:spPr>
          <a:xfrm>
            <a:off x="8905899" y="421847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功能测试</a:t>
            </a:r>
          </a:p>
        </p:txBody>
      </p:sp>
      <p:cxnSp>
        <p:nvCxnSpPr>
          <p:cNvPr id="64" name="直接连接符 63"/>
          <p:cNvCxnSpPr>
            <a:cxnSpLocks/>
          </p:cNvCxnSpPr>
          <p:nvPr/>
        </p:nvCxnSpPr>
        <p:spPr>
          <a:xfrm flipV="1">
            <a:off x="8411567" y="5183181"/>
            <a:ext cx="0" cy="321483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V="1">
            <a:off x="8425032" y="4402998"/>
            <a:ext cx="0" cy="7619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V="1">
            <a:off x="8425032" y="2829779"/>
            <a:ext cx="0" cy="7619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V="1">
            <a:off x="8425032" y="2068521"/>
            <a:ext cx="0" cy="7619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flipV="1">
            <a:off x="8425032" y="1688240"/>
            <a:ext cx="0" cy="38098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 flipV="1">
            <a:off x="8425032" y="3642438"/>
            <a:ext cx="0" cy="7619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19"/>
          <p:cNvSpPr txBox="1"/>
          <p:nvPr/>
        </p:nvSpPr>
        <p:spPr>
          <a:xfrm>
            <a:off x="8905899" y="498309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结果分析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</p:spTree>
    <p:extLst>
      <p:ext uri="{BB962C8B-B14F-4D97-AF65-F5344CB8AC3E}">
        <p14:creationId xmlns:p14="http://schemas.microsoft.com/office/powerpoint/2010/main" val="205559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 decel="100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decel="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decel="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75" decel="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6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55" grpId="0"/>
      <p:bldP spid="59" grpId="0" animBg="1"/>
      <p:bldP spid="60" grpId="0"/>
      <p:bldP spid="61" grpId="0"/>
      <p:bldP spid="62" grpId="0"/>
      <p:bldP spid="63" grpId="0"/>
      <p:bldP spid="70" grpId="0"/>
      <p:bldP spid="7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嵌入式系统</a:t>
            </a:r>
          </a:p>
        </p:txBody>
      </p:sp>
      <p:sp>
        <p:nvSpPr>
          <p:cNvPr id="55" name="六边形 54"/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/>
          <p:nvPr/>
        </p:nvCxnSpPr>
        <p:spPr>
          <a:xfrm>
            <a:off x="841003" y="505764"/>
            <a:ext cx="85718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9412843" y="188639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8" name="矩形 57"/>
          <p:cNvSpPr/>
          <p:nvPr/>
        </p:nvSpPr>
        <p:spPr>
          <a:xfrm>
            <a:off x="10347503" y="187549"/>
            <a:ext cx="1582732" cy="334417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0" name="六边形 59"/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9"/>
          <p:cNvSpPr txBox="1"/>
          <p:nvPr/>
        </p:nvSpPr>
        <p:spPr>
          <a:xfrm>
            <a:off x="9412843" y="221071"/>
            <a:ext cx="93321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第一章</a:t>
            </a:r>
          </a:p>
        </p:txBody>
      </p:sp>
      <p:sp>
        <p:nvSpPr>
          <p:cNvPr id="62" name="文本框 9"/>
          <p:cNvSpPr txBox="1"/>
          <p:nvPr/>
        </p:nvSpPr>
        <p:spPr>
          <a:xfrm>
            <a:off x="10338630" y="213500"/>
            <a:ext cx="158417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理论基础</a:t>
            </a:r>
          </a:p>
        </p:txBody>
      </p:sp>
      <p:sp>
        <p:nvSpPr>
          <p:cNvPr id="63" name="Freeform 126"/>
          <p:cNvSpPr>
            <a:spLocks noChangeAspect="1" noEditPoints="1"/>
          </p:cNvSpPr>
          <p:nvPr/>
        </p:nvSpPr>
        <p:spPr bwMode="auto">
          <a:xfrm>
            <a:off x="366158" y="217753"/>
            <a:ext cx="232819" cy="291328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文本框 1"/>
          <p:cNvSpPr txBox="1"/>
          <p:nvPr/>
        </p:nvSpPr>
        <p:spPr>
          <a:xfrm>
            <a:off x="120923" y="869767"/>
            <a:ext cx="6480720" cy="5816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概述：</a:t>
            </a:r>
            <a:endParaRPr lang="en-US" altLang="zh-CN" sz="3600" b="1" dirty="0">
              <a:solidFill>
                <a:srgbClr val="202A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包含一个微控制器，例如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MSP432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用于执行某个特定的应用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软件程序被烧写到片上存储器中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该设备的用户无法对设备中的软件进行读取或写入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3600" b="1" dirty="0">
              <a:solidFill>
                <a:srgbClr val="202A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3600" b="1" dirty="0">
              <a:solidFill>
                <a:srgbClr val="202A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3600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功能：</a:t>
            </a:r>
            <a:endParaRPr lang="en-US" altLang="zh-CN" sz="3600" b="1" dirty="0">
              <a:solidFill>
                <a:srgbClr val="202A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持续不断地针对现实世界做出反应和交互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接收输入，进行运算，产生输出。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4489B27-D6CA-E5AD-BE55-D19B30309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627" y="2060848"/>
            <a:ext cx="5630338" cy="274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87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/>
          <p:cNvGrpSpPr/>
          <p:nvPr/>
        </p:nvGrpSpPr>
        <p:grpSpPr>
          <a:xfrm>
            <a:off x="2052459" y="1413384"/>
            <a:ext cx="2036802" cy="2036802"/>
            <a:chOff x="8125599" y="1434035"/>
            <a:chExt cx="2036802" cy="2036802"/>
          </a:xfrm>
        </p:grpSpPr>
        <p:sp>
          <p:nvSpPr>
            <p:cNvPr id="57" name="椭圆 56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rgbClr val="20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Freeform 261"/>
            <p:cNvSpPr>
              <a:spLocks/>
            </p:cNvSpPr>
            <p:nvPr/>
          </p:nvSpPr>
          <p:spPr bwMode="auto">
            <a:xfrm>
              <a:off x="8628544" y="1966960"/>
              <a:ext cx="1000932" cy="1000932"/>
            </a:xfrm>
            <a:custGeom>
              <a:avLst/>
              <a:gdLst>
                <a:gd name="T0" fmla="*/ 84 w 86"/>
                <a:gd name="T1" fmla="*/ 13 h 86"/>
                <a:gd name="T2" fmla="*/ 74 w 86"/>
                <a:gd name="T3" fmla="*/ 1 h 86"/>
                <a:gd name="T4" fmla="*/ 72 w 86"/>
                <a:gd name="T5" fmla="*/ 1 h 86"/>
                <a:gd name="T6" fmla="*/ 71 w 86"/>
                <a:gd name="T7" fmla="*/ 1 h 86"/>
                <a:gd name="T8" fmla="*/ 69 w 86"/>
                <a:gd name="T9" fmla="*/ 4 h 86"/>
                <a:gd name="T10" fmla="*/ 69 w 86"/>
                <a:gd name="T11" fmla="*/ 10 h 86"/>
                <a:gd name="T12" fmla="*/ 59 w 86"/>
                <a:gd name="T13" fmla="*/ 10 h 86"/>
                <a:gd name="T14" fmla="*/ 59 w 86"/>
                <a:gd name="T15" fmla="*/ 1 h 86"/>
                <a:gd name="T16" fmla="*/ 58 w 86"/>
                <a:gd name="T17" fmla="*/ 0 h 86"/>
                <a:gd name="T18" fmla="*/ 46 w 86"/>
                <a:gd name="T19" fmla="*/ 0 h 86"/>
                <a:gd name="T20" fmla="*/ 45 w 86"/>
                <a:gd name="T21" fmla="*/ 1 h 86"/>
                <a:gd name="T22" fmla="*/ 45 w 86"/>
                <a:gd name="T23" fmla="*/ 10 h 86"/>
                <a:gd name="T24" fmla="*/ 44 w 86"/>
                <a:gd name="T25" fmla="*/ 13 h 86"/>
                <a:gd name="T26" fmla="*/ 44 w 86"/>
                <a:gd name="T27" fmla="*/ 21 h 86"/>
                <a:gd name="T28" fmla="*/ 45 w 86"/>
                <a:gd name="T29" fmla="*/ 24 h 86"/>
                <a:gd name="T30" fmla="*/ 45 w 86"/>
                <a:gd name="T31" fmla="*/ 27 h 86"/>
                <a:gd name="T32" fmla="*/ 37 w 86"/>
                <a:gd name="T33" fmla="*/ 27 h 86"/>
                <a:gd name="T34" fmla="*/ 37 w 86"/>
                <a:gd name="T35" fmla="*/ 21 h 86"/>
                <a:gd name="T36" fmla="*/ 34 w 86"/>
                <a:gd name="T37" fmla="*/ 18 h 86"/>
                <a:gd name="T38" fmla="*/ 32 w 86"/>
                <a:gd name="T39" fmla="*/ 18 h 86"/>
                <a:gd name="T40" fmla="*/ 29 w 86"/>
                <a:gd name="T41" fmla="*/ 18 h 86"/>
                <a:gd name="T42" fmla="*/ 3 w 86"/>
                <a:gd name="T43" fmla="*/ 30 h 86"/>
                <a:gd name="T44" fmla="*/ 0 w 86"/>
                <a:gd name="T45" fmla="*/ 34 h 86"/>
                <a:gd name="T46" fmla="*/ 3 w 86"/>
                <a:gd name="T47" fmla="*/ 38 h 86"/>
                <a:gd name="T48" fmla="*/ 29 w 86"/>
                <a:gd name="T49" fmla="*/ 50 h 86"/>
                <a:gd name="T50" fmla="*/ 31 w 86"/>
                <a:gd name="T51" fmla="*/ 51 h 86"/>
                <a:gd name="T52" fmla="*/ 34 w 86"/>
                <a:gd name="T53" fmla="*/ 50 h 86"/>
                <a:gd name="T54" fmla="*/ 37 w 86"/>
                <a:gd name="T55" fmla="*/ 47 h 86"/>
                <a:gd name="T56" fmla="*/ 37 w 86"/>
                <a:gd name="T57" fmla="*/ 42 h 86"/>
                <a:gd name="T58" fmla="*/ 45 w 86"/>
                <a:gd name="T59" fmla="*/ 42 h 86"/>
                <a:gd name="T60" fmla="*/ 45 w 86"/>
                <a:gd name="T61" fmla="*/ 85 h 86"/>
                <a:gd name="T62" fmla="*/ 46 w 86"/>
                <a:gd name="T63" fmla="*/ 86 h 86"/>
                <a:gd name="T64" fmla="*/ 58 w 86"/>
                <a:gd name="T65" fmla="*/ 86 h 86"/>
                <a:gd name="T66" fmla="*/ 59 w 86"/>
                <a:gd name="T67" fmla="*/ 85 h 86"/>
                <a:gd name="T68" fmla="*/ 59 w 86"/>
                <a:gd name="T69" fmla="*/ 41 h 86"/>
                <a:gd name="T70" fmla="*/ 62 w 86"/>
                <a:gd name="T71" fmla="*/ 38 h 86"/>
                <a:gd name="T72" fmla="*/ 62 w 86"/>
                <a:gd name="T73" fmla="*/ 30 h 86"/>
                <a:gd name="T74" fmla="*/ 59 w 86"/>
                <a:gd name="T75" fmla="*/ 27 h 86"/>
                <a:gd name="T76" fmla="*/ 59 w 86"/>
                <a:gd name="T77" fmla="*/ 25 h 86"/>
                <a:gd name="T78" fmla="*/ 69 w 86"/>
                <a:gd name="T79" fmla="*/ 25 h 86"/>
                <a:gd name="T80" fmla="*/ 69 w 86"/>
                <a:gd name="T81" fmla="*/ 30 h 86"/>
                <a:gd name="T82" fmla="*/ 71 w 86"/>
                <a:gd name="T83" fmla="*/ 33 h 86"/>
                <a:gd name="T84" fmla="*/ 73 w 86"/>
                <a:gd name="T85" fmla="*/ 34 h 86"/>
                <a:gd name="T86" fmla="*/ 74 w 86"/>
                <a:gd name="T87" fmla="*/ 33 h 86"/>
                <a:gd name="T88" fmla="*/ 84 w 86"/>
                <a:gd name="T89" fmla="*/ 21 h 86"/>
                <a:gd name="T90" fmla="*/ 86 w 86"/>
                <a:gd name="T91" fmla="*/ 17 h 86"/>
                <a:gd name="T92" fmla="*/ 84 w 86"/>
                <a:gd name="T93" fmla="*/ 1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6" h="86">
                  <a:moveTo>
                    <a:pt x="84" y="13"/>
                  </a:moveTo>
                  <a:cubicBezTo>
                    <a:pt x="74" y="1"/>
                    <a:pt x="74" y="1"/>
                    <a:pt x="74" y="1"/>
                  </a:cubicBezTo>
                  <a:cubicBezTo>
                    <a:pt x="73" y="1"/>
                    <a:pt x="73" y="1"/>
                    <a:pt x="72" y="1"/>
                  </a:cubicBezTo>
                  <a:cubicBezTo>
                    <a:pt x="72" y="1"/>
                    <a:pt x="71" y="1"/>
                    <a:pt x="71" y="1"/>
                  </a:cubicBezTo>
                  <a:cubicBezTo>
                    <a:pt x="70" y="2"/>
                    <a:pt x="69" y="3"/>
                    <a:pt x="69" y="4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59" y="1"/>
                    <a:pt x="59" y="0"/>
                    <a:pt x="58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5" y="1"/>
                    <a:pt x="45" y="1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4" y="11"/>
                    <a:pt x="44" y="12"/>
                    <a:pt x="44" y="13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4" y="22"/>
                    <a:pt x="44" y="23"/>
                    <a:pt x="45" y="24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0"/>
                    <a:pt x="36" y="19"/>
                    <a:pt x="34" y="18"/>
                  </a:cubicBezTo>
                  <a:cubicBezTo>
                    <a:pt x="34" y="18"/>
                    <a:pt x="33" y="18"/>
                    <a:pt x="32" y="18"/>
                  </a:cubicBezTo>
                  <a:cubicBezTo>
                    <a:pt x="31" y="18"/>
                    <a:pt x="30" y="18"/>
                    <a:pt x="29" y="18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" y="31"/>
                    <a:pt x="0" y="33"/>
                    <a:pt x="0" y="34"/>
                  </a:cubicBezTo>
                  <a:cubicBezTo>
                    <a:pt x="0" y="36"/>
                    <a:pt x="1" y="38"/>
                    <a:pt x="3" y="38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1"/>
                    <a:pt x="30" y="51"/>
                    <a:pt x="31" y="51"/>
                  </a:cubicBezTo>
                  <a:cubicBezTo>
                    <a:pt x="32" y="51"/>
                    <a:pt x="33" y="51"/>
                    <a:pt x="34" y="50"/>
                  </a:cubicBezTo>
                  <a:cubicBezTo>
                    <a:pt x="36" y="50"/>
                    <a:pt x="37" y="48"/>
                    <a:pt x="37" y="47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6"/>
                    <a:pt x="45" y="86"/>
                    <a:pt x="46" y="8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9" y="86"/>
                    <a:pt x="59" y="86"/>
                    <a:pt x="59" y="85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61" y="41"/>
                    <a:pt x="62" y="40"/>
                    <a:pt x="62" y="38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62" y="29"/>
                    <a:pt x="61" y="28"/>
                    <a:pt x="59" y="27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69" y="25"/>
                    <a:pt x="69" y="25"/>
                    <a:pt x="69" y="25"/>
                  </a:cubicBezTo>
                  <a:cubicBezTo>
                    <a:pt x="69" y="30"/>
                    <a:pt x="69" y="30"/>
                    <a:pt x="69" y="30"/>
                  </a:cubicBezTo>
                  <a:cubicBezTo>
                    <a:pt x="69" y="31"/>
                    <a:pt x="70" y="33"/>
                    <a:pt x="71" y="33"/>
                  </a:cubicBezTo>
                  <a:cubicBezTo>
                    <a:pt x="71" y="34"/>
                    <a:pt x="72" y="34"/>
                    <a:pt x="73" y="34"/>
                  </a:cubicBezTo>
                  <a:cubicBezTo>
                    <a:pt x="73" y="34"/>
                    <a:pt x="74" y="34"/>
                    <a:pt x="74" y="33"/>
                  </a:cubicBezTo>
                  <a:cubicBezTo>
                    <a:pt x="84" y="21"/>
                    <a:pt x="84" y="21"/>
                    <a:pt x="84" y="21"/>
                  </a:cubicBezTo>
                  <a:cubicBezTo>
                    <a:pt x="85" y="21"/>
                    <a:pt x="86" y="19"/>
                    <a:pt x="86" y="17"/>
                  </a:cubicBezTo>
                  <a:cubicBezTo>
                    <a:pt x="86" y="16"/>
                    <a:pt x="85" y="14"/>
                    <a:pt x="84" y="1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9" name="文本框 29"/>
          <p:cNvSpPr txBox="1"/>
          <p:nvPr/>
        </p:nvSpPr>
        <p:spPr>
          <a:xfrm>
            <a:off x="2260382" y="400413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dirty="0">
                <a:solidFill>
                  <a:srgbClr val="46CEAE"/>
                </a:solidFill>
              </a:rPr>
              <a:t>第二部分</a:t>
            </a:r>
          </a:p>
        </p:txBody>
      </p:sp>
      <p:sp>
        <p:nvSpPr>
          <p:cNvPr id="60" name="文本框 18"/>
          <p:cNvSpPr txBox="1"/>
          <p:nvPr/>
        </p:nvSpPr>
        <p:spPr>
          <a:xfrm>
            <a:off x="564404" y="4432172"/>
            <a:ext cx="5012912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开发环境</a:t>
            </a:r>
            <a:endParaRPr lang="en-US" altLang="zh-CN" sz="5400" b="1" dirty="0">
              <a:solidFill>
                <a:srgbClr val="202A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2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Development Environment</a:t>
            </a:r>
            <a:endParaRPr lang="zh-CN" altLang="zh-CN" sz="3200" kern="1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8C1A88B-4BAA-4919-0410-EA40F97F320A}"/>
              </a:ext>
            </a:extLst>
          </p:cNvPr>
          <p:cNvSpPr/>
          <p:nvPr/>
        </p:nvSpPr>
        <p:spPr>
          <a:xfrm>
            <a:off x="6095999" y="0"/>
            <a:ext cx="6099175" cy="6858000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32">
            <a:extLst>
              <a:ext uri="{FF2B5EF4-FFF2-40B4-BE49-F238E27FC236}">
                <a16:creationId xmlns:a16="http://schemas.microsoft.com/office/drawing/2014/main" id="{48C9C37D-4F25-7C3A-38E2-7FE985FC3727}"/>
              </a:ext>
            </a:extLst>
          </p:cNvPr>
          <p:cNvSpPr txBox="1"/>
          <p:nvPr/>
        </p:nvSpPr>
        <p:spPr>
          <a:xfrm>
            <a:off x="8905899" y="187873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理论基础</a:t>
            </a:r>
          </a:p>
        </p:txBody>
      </p:sp>
      <p:sp>
        <p:nvSpPr>
          <p:cNvPr id="4" name="文本框 33">
            <a:extLst>
              <a:ext uri="{FF2B5EF4-FFF2-40B4-BE49-F238E27FC236}">
                <a16:creationId xmlns:a16="http://schemas.microsoft.com/office/drawing/2014/main" id="{7236F01B-9290-4E63-0179-0074D5251AD5}"/>
              </a:ext>
            </a:extLst>
          </p:cNvPr>
          <p:cNvSpPr txBox="1"/>
          <p:nvPr/>
        </p:nvSpPr>
        <p:spPr>
          <a:xfrm>
            <a:off x="8905899" y="265482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开发环境</a:t>
            </a:r>
          </a:p>
        </p:txBody>
      </p:sp>
      <p:sp>
        <p:nvSpPr>
          <p:cNvPr id="5" name="文本框 34">
            <a:extLst>
              <a:ext uri="{FF2B5EF4-FFF2-40B4-BE49-F238E27FC236}">
                <a16:creationId xmlns:a16="http://schemas.microsoft.com/office/drawing/2014/main" id="{BABC4F94-BB52-4A72-C134-049821DA9CDB}"/>
              </a:ext>
            </a:extLst>
          </p:cNvPr>
          <p:cNvSpPr txBox="1"/>
          <p:nvPr/>
        </p:nvSpPr>
        <p:spPr>
          <a:xfrm>
            <a:off x="8905899" y="344238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系统设计</a:t>
            </a:r>
          </a:p>
        </p:txBody>
      </p:sp>
      <p:sp>
        <p:nvSpPr>
          <p:cNvPr id="6" name="文本框 35">
            <a:extLst>
              <a:ext uri="{FF2B5EF4-FFF2-40B4-BE49-F238E27FC236}">
                <a16:creationId xmlns:a16="http://schemas.microsoft.com/office/drawing/2014/main" id="{6F0BC183-2C06-BDC6-0F3A-5230747D2B8C}"/>
              </a:ext>
            </a:extLst>
          </p:cNvPr>
          <p:cNvSpPr txBox="1"/>
          <p:nvPr/>
        </p:nvSpPr>
        <p:spPr>
          <a:xfrm>
            <a:off x="8905899" y="421847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功能测试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6E0FEFF-88E5-918C-A8C2-22662204E8E6}"/>
              </a:ext>
            </a:extLst>
          </p:cNvPr>
          <p:cNvCxnSpPr>
            <a:cxnSpLocks/>
          </p:cNvCxnSpPr>
          <p:nvPr/>
        </p:nvCxnSpPr>
        <p:spPr>
          <a:xfrm flipV="1">
            <a:off x="8411567" y="5183181"/>
            <a:ext cx="0" cy="321483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89B1003-1D1C-7FCC-3A35-E59A3A49C857}"/>
              </a:ext>
            </a:extLst>
          </p:cNvPr>
          <p:cNvCxnSpPr/>
          <p:nvPr/>
        </p:nvCxnSpPr>
        <p:spPr>
          <a:xfrm flipV="1">
            <a:off x="8425032" y="4402998"/>
            <a:ext cx="0" cy="7619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9200AB3-C7FF-633C-B73B-36C1DAA8482F}"/>
              </a:ext>
            </a:extLst>
          </p:cNvPr>
          <p:cNvCxnSpPr/>
          <p:nvPr/>
        </p:nvCxnSpPr>
        <p:spPr>
          <a:xfrm flipV="1">
            <a:off x="8425032" y="2829779"/>
            <a:ext cx="0" cy="7619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4E559DF-B93D-6044-E64C-4FE6D24780CF}"/>
              </a:ext>
            </a:extLst>
          </p:cNvPr>
          <p:cNvCxnSpPr/>
          <p:nvPr/>
        </p:nvCxnSpPr>
        <p:spPr>
          <a:xfrm flipV="1">
            <a:off x="8425032" y="2068521"/>
            <a:ext cx="0" cy="7619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07A76FE-63A2-64F5-9D33-DCD62FD6B8FD}"/>
              </a:ext>
            </a:extLst>
          </p:cNvPr>
          <p:cNvCxnSpPr/>
          <p:nvPr/>
        </p:nvCxnSpPr>
        <p:spPr>
          <a:xfrm flipV="1">
            <a:off x="8425032" y="1688240"/>
            <a:ext cx="0" cy="38098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4F40036-FDFD-549F-032A-057733DF2559}"/>
              </a:ext>
            </a:extLst>
          </p:cNvPr>
          <p:cNvCxnSpPr/>
          <p:nvPr/>
        </p:nvCxnSpPr>
        <p:spPr>
          <a:xfrm flipV="1">
            <a:off x="8425032" y="3642438"/>
            <a:ext cx="0" cy="7619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9">
            <a:extLst>
              <a:ext uri="{FF2B5EF4-FFF2-40B4-BE49-F238E27FC236}">
                <a16:creationId xmlns:a16="http://schemas.microsoft.com/office/drawing/2014/main" id="{B178CF90-CA6E-C9F5-903E-A79F5813ED92}"/>
              </a:ext>
            </a:extLst>
          </p:cNvPr>
          <p:cNvSpPr txBox="1"/>
          <p:nvPr/>
        </p:nvSpPr>
        <p:spPr>
          <a:xfrm>
            <a:off x="8905899" y="498309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结果分析</a:t>
            </a:r>
          </a:p>
        </p:txBody>
      </p:sp>
    </p:spTree>
    <p:extLst>
      <p:ext uri="{BB962C8B-B14F-4D97-AF65-F5344CB8AC3E}">
        <p14:creationId xmlns:p14="http://schemas.microsoft.com/office/powerpoint/2010/main" val="1580930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 decel="100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decel="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decel="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75" decel="100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5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76" grpId="0"/>
      <p:bldP spid="2" grpId="0" animBg="1"/>
      <p:bldP spid="3" grpId="0"/>
      <p:bldP spid="4" grpId="0"/>
      <p:bldP spid="5" grpId="0"/>
      <p:bldP spid="6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开发环境</a:t>
            </a:r>
          </a:p>
        </p:txBody>
      </p:sp>
      <p:sp>
        <p:nvSpPr>
          <p:cNvPr id="55" name="六边形 54"/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/>
          <p:nvPr/>
        </p:nvCxnSpPr>
        <p:spPr>
          <a:xfrm>
            <a:off x="841003" y="505764"/>
            <a:ext cx="85718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9412843" y="188639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8" name="矩形 57"/>
          <p:cNvSpPr/>
          <p:nvPr/>
        </p:nvSpPr>
        <p:spPr>
          <a:xfrm>
            <a:off x="10347503" y="187549"/>
            <a:ext cx="1582732" cy="334417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0" name="六边形 59"/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9"/>
          <p:cNvSpPr txBox="1"/>
          <p:nvPr/>
        </p:nvSpPr>
        <p:spPr>
          <a:xfrm>
            <a:off x="9412843" y="221071"/>
            <a:ext cx="93321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第二章</a:t>
            </a:r>
          </a:p>
        </p:txBody>
      </p:sp>
      <p:sp>
        <p:nvSpPr>
          <p:cNvPr id="62" name="文本框 9"/>
          <p:cNvSpPr txBox="1"/>
          <p:nvPr/>
        </p:nvSpPr>
        <p:spPr>
          <a:xfrm>
            <a:off x="10338630" y="213500"/>
            <a:ext cx="158417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开发环境</a:t>
            </a:r>
          </a:p>
        </p:txBody>
      </p:sp>
      <p:sp>
        <p:nvSpPr>
          <p:cNvPr id="26" name="Freeform 261"/>
          <p:cNvSpPr>
            <a:spLocks/>
          </p:cNvSpPr>
          <p:nvPr/>
        </p:nvSpPr>
        <p:spPr bwMode="auto">
          <a:xfrm>
            <a:off x="304819" y="179140"/>
            <a:ext cx="307468" cy="307468"/>
          </a:xfrm>
          <a:custGeom>
            <a:avLst/>
            <a:gdLst>
              <a:gd name="T0" fmla="*/ 84 w 86"/>
              <a:gd name="T1" fmla="*/ 13 h 86"/>
              <a:gd name="T2" fmla="*/ 74 w 86"/>
              <a:gd name="T3" fmla="*/ 1 h 86"/>
              <a:gd name="T4" fmla="*/ 72 w 86"/>
              <a:gd name="T5" fmla="*/ 1 h 86"/>
              <a:gd name="T6" fmla="*/ 71 w 86"/>
              <a:gd name="T7" fmla="*/ 1 h 86"/>
              <a:gd name="T8" fmla="*/ 69 w 86"/>
              <a:gd name="T9" fmla="*/ 4 h 86"/>
              <a:gd name="T10" fmla="*/ 69 w 86"/>
              <a:gd name="T11" fmla="*/ 10 h 86"/>
              <a:gd name="T12" fmla="*/ 59 w 86"/>
              <a:gd name="T13" fmla="*/ 10 h 86"/>
              <a:gd name="T14" fmla="*/ 59 w 86"/>
              <a:gd name="T15" fmla="*/ 1 h 86"/>
              <a:gd name="T16" fmla="*/ 58 w 86"/>
              <a:gd name="T17" fmla="*/ 0 h 86"/>
              <a:gd name="T18" fmla="*/ 46 w 86"/>
              <a:gd name="T19" fmla="*/ 0 h 86"/>
              <a:gd name="T20" fmla="*/ 45 w 86"/>
              <a:gd name="T21" fmla="*/ 1 h 86"/>
              <a:gd name="T22" fmla="*/ 45 w 86"/>
              <a:gd name="T23" fmla="*/ 10 h 86"/>
              <a:gd name="T24" fmla="*/ 44 w 86"/>
              <a:gd name="T25" fmla="*/ 13 h 86"/>
              <a:gd name="T26" fmla="*/ 44 w 86"/>
              <a:gd name="T27" fmla="*/ 21 h 86"/>
              <a:gd name="T28" fmla="*/ 45 w 86"/>
              <a:gd name="T29" fmla="*/ 24 h 86"/>
              <a:gd name="T30" fmla="*/ 45 w 86"/>
              <a:gd name="T31" fmla="*/ 27 h 86"/>
              <a:gd name="T32" fmla="*/ 37 w 86"/>
              <a:gd name="T33" fmla="*/ 27 h 86"/>
              <a:gd name="T34" fmla="*/ 37 w 86"/>
              <a:gd name="T35" fmla="*/ 21 h 86"/>
              <a:gd name="T36" fmla="*/ 34 w 86"/>
              <a:gd name="T37" fmla="*/ 18 h 86"/>
              <a:gd name="T38" fmla="*/ 32 w 86"/>
              <a:gd name="T39" fmla="*/ 18 h 86"/>
              <a:gd name="T40" fmla="*/ 29 w 86"/>
              <a:gd name="T41" fmla="*/ 18 h 86"/>
              <a:gd name="T42" fmla="*/ 3 w 86"/>
              <a:gd name="T43" fmla="*/ 30 h 86"/>
              <a:gd name="T44" fmla="*/ 0 w 86"/>
              <a:gd name="T45" fmla="*/ 34 h 86"/>
              <a:gd name="T46" fmla="*/ 3 w 86"/>
              <a:gd name="T47" fmla="*/ 38 h 86"/>
              <a:gd name="T48" fmla="*/ 29 w 86"/>
              <a:gd name="T49" fmla="*/ 50 h 86"/>
              <a:gd name="T50" fmla="*/ 31 w 86"/>
              <a:gd name="T51" fmla="*/ 51 h 86"/>
              <a:gd name="T52" fmla="*/ 34 w 86"/>
              <a:gd name="T53" fmla="*/ 50 h 86"/>
              <a:gd name="T54" fmla="*/ 37 w 86"/>
              <a:gd name="T55" fmla="*/ 47 h 86"/>
              <a:gd name="T56" fmla="*/ 37 w 86"/>
              <a:gd name="T57" fmla="*/ 42 h 86"/>
              <a:gd name="T58" fmla="*/ 45 w 86"/>
              <a:gd name="T59" fmla="*/ 42 h 86"/>
              <a:gd name="T60" fmla="*/ 45 w 86"/>
              <a:gd name="T61" fmla="*/ 85 h 86"/>
              <a:gd name="T62" fmla="*/ 46 w 86"/>
              <a:gd name="T63" fmla="*/ 86 h 86"/>
              <a:gd name="T64" fmla="*/ 58 w 86"/>
              <a:gd name="T65" fmla="*/ 86 h 86"/>
              <a:gd name="T66" fmla="*/ 59 w 86"/>
              <a:gd name="T67" fmla="*/ 85 h 86"/>
              <a:gd name="T68" fmla="*/ 59 w 86"/>
              <a:gd name="T69" fmla="*/ 41 h 86"/>
              <a:gd name="T70" fmla="*/ 62 w 86"/>
              <a:gd name="T71" fmla="*/ 38 h 86"/>
              <a:gd name="T72" fmla="*/ 62 w 86"/>
              <a:gd name="T73" fmla="*/ 30 h 86"/>
              <a:gd name="T74" fmla="*/ 59 w 86"/>
              <a:gd name="T75" fmla="*/ 27 h 86"/>
              <a:gd name="T76" fmla="*/ 59 w 86"/>
              <a:gd name="T77" fmla="*/ 25 h 86"/>
              <a:gd name="T78" fmla="*/ 69 w 86"/>
              <a:gd name="T79" fmla="*/ 25 h 86"/>
              <a:gd name="T80" fmla="*/ 69 w 86"/>
              <a:gd name="T81" fmla="*/ 30 h 86"/>
              <a:gd name="T82" fmla="*/ 71 w 86"/>
              <a:gd name="T83" fmla="*/ 33 h 86"/>
              <a:gd name="T84" fmla="*/ 73 w 86"/>
              <a:gd name="T85" fmla="*/ 34 h 86"/>
              <a:gd name="T86" fmla="*/ 74 w 86"/>
              <a:gd name="T87" fmla="*/ 33 h 86"/>
              <a:gd name="T88" fmla="*/ 84 w 86"/>
              <a:gd name="T89" fmla="*/ 21 h 86"/>
              <a:gd name="T90" fmla="*/ 86 w 86"/>
              <a:gd name="T91" fmla="*/ 17 h 86"/>
              <a:gd name="T92" fmla="*/ 84 w 86"/>
              <a:gd name="T93" fmla="*/ 13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6" h="86">
                <a:moveTo>
                  <a:pt x="84" y="13"/>
                </a:moveTo>
                <a:cubicBezTo>
                  <a:pt x="74" y="1"/>
                  <a:pt x="74" y="1"/>
                  <a:pt x="74" y="1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2"/>
                  <a:pt x="69" y="3"/>
                  <a:pt x="69" y="4"/>
                </a:cubicBezTo>
                <a:cubicBezTo>
                  <a:pt x="69" y="10"/>
                  <a:pt x="69" y="10"/>
                  <a:pt x="69" y="10"/>
                </a:cubicBezTo>
                <a:cubicBezTo>
                  <a:pt x="59" y="10"/>
                  <a:pt x="59" y="10"/>
                  <a:pt x="59" y="10"/>
                </a:cubicBezTo>
                <a:cubicBezTo>
                  <a:pt x="59" y="1"/>
                  <a:pt x="59" y="1"/>
                  <a:pt x="59" y="1"/>
                </a:cubicBezTo>
                <a:cubicBezTo>
                  <a:pt x="59" y="1"/>
                  <a:pt x="59" y="0"/>
                  <a:pt x="58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5" y="0"/>
                  <a:pt x="45" y="1"/>
                  <a:pt x="45" y="1"/>
                </a:cubicBezTo>
                <a:cubicBezTo>
                  <a:pt x="45" y="10"/>
                  <a:pt x="45" y="10"/>
                  <a:pt x="45" y="10"/>
                </a:cubicBezTo>
                <a:cubicBezTo>
                  <a:pt x="44" y="11"/>
                  <a:pt x="44" y="12"/>
                  <a:pt x="44" y="13"/>
                </a:cubicBezTo>
                <a:cubicBezTo>
                  <a:pt x="44" y="21"/>
                  <a:pt x="44" y="21"/>
                  <a:pt x="44" y="21"/>
                </a:cubicBezTo>
                <a:cubicBezTo>
                  <a:pt x="44" y="22"/>
                  <a:pt x="44" y="23"/>
                  <a:pt x="45" y="24"/>
                </a:cubicBezTo>
                <a:cubicBezTo>
                  <a:pt x="45" y="27"/>
                  <a:pt x="45" y="27"/>
                  <a:pt x="45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37" y="21"/>
                  <a:pt x="37" y="21"/>
                  <a:pt x="37" y="21"/>
                </a:cubicBezTo>
                <a:cubicBezTo>
                  <a:pt x="37" y="20"/>
                  <a:pt x="36" y="19"/>
                  <a:pt x="34" y="18"/>
                </a:cubicBezTo>
                <a:cubicBezTo>
                  <a:pt x="34" y="18"/>
                  <a:pt x="33" y="18"/>
                  <a:pt x="32" y="18"/>
                </a:cubicBezTo>
                <a:cubicBezTo>
                  <a:pt x="31" y="18"/>
                  <a:pt x="30" y="18"/>
                  <a:pt x="29" y="18"/>
                </a:cubicBezTo>
                <a:cubicBezTo>
                  <a:pt x="3" y="30"/>
                  <a:pt x="3" y="30"/>
                  <a:pt x="3" y="30"/>
                </a:cubicBezTo>
                <a:cubicBezTo>
                  <a:pt x="1" y="31"/>
                  <a:pt x="0" y="33"/>
                  <a:pt x="0" y="34"/>
                </a:cubicBezTo>
                <a:cubicBezTo>
                  <a:pt x="0" y="36"/>
                  <a:pt x="1" y="38"/>
                  <a:pt x="3" y="38"/>
                </a:cubicBezTo>
                <a:cubicBezTo>
                  <a:pt x="29" y="50"/>
                  <a:pt x="29" y="50"/>
                  <a:pt x="29" y="50"/>
                </a:cubicBezTo>
                <a:cubicBezTo>
                  <a:pt x="29" y="51"/>
                  <a:pt x="30" y="51"/>
                  <a:pt x="31" y="51"/>
                </a:cubicBezTo>
                <a:cubicBezTo>
                  <a:pt x="32" y="51"/>
                  <a:pt x="33" y="51"/>
                  <a:pt x="34" y="50"/>
                </a:cubicBezTo>
                <a:cubicBezTo>
                  <a:pt x="36" y="50"/>
                  <a:pt x="37" y="48"/>
                  <a:pt x="37" y="47"/>
                </a:cubicBezTo>
                <a:cubicBezTo>
                  <a:pt x="37" y="42"/>
                  <a:pt x="37" y="42"/>
                  <a:pt x="37" y="42"/>
                </a:cubicBezTo>
                <a:cubicBezTo>
                  <a:pt x="45" y="42"/>
                  <a:pt x="45" y="42"/>
                  <a:pt x="45" y="42"/>
                </a:cubicBezTo>
                <a:cubicBezTo>
                  <a:pt x="45" y="85"/>
                  <a:pt x="45" y="85"/>
                  <a:pt x="45" y="85"/>
                </a:cubicBezTo>
                <a:cubicBezTo>
                  <a:pt x="45" y="86"/>
                  <a:pt x="45" y="86"/>
                  <a:pt x="46" y="86"/>
                </a:cubicBezTo>
                <a:cubicBezTo>
                  <a:pt x="58" y="86"/>
                  <a:pt x="58" y="86"/>
                  <a:pt x="58" y="86"/>
                </a:cubicBezTo>
                <a:cubicBezTo>
                  <a:pt x="59" y="86"/>
                  <a:pt x="59" y="86"/>
                  <a:pt x="59" y="85"/>
                </a:cubicBezTo>
                <a:cubicBezTo>
                  <a:pt x="59" y="41"/>
                  <a:pt x="59" y="41"/>
                  <a:pt x="59" y="41"/>
                </a:cubicBezTo>
                <a:cubicBezTo>
                  <a:pt x="61" y="41"/>
                  <a:pt x="62" y="40"/>
                  <a:pt x="62" y="38"/>
                </a:cubicBezTo>
                <a:cubicBezTo>
                  <a:pt x="62" y="30"/>
                  <a:pt x="62" y="30"/>
                  <a:pt x="62" y="30"/>
                </a:cubicBezTo>
                <a:cubicBezTo>
                  <a:pt x="62" y="29"/>
                  <a:pt x="61" y="28"/>
                  <a:pt x="59" y="27"/>
                </a:cubicBezTo>
                <a:cubicBezTo>
                  <a:pt x="59" y="25"/>
                  <a:pt x="59" y="25"/>
                  <a:pt x="59" y="25"/>
                </a:cubicBezTo>
                <a:cubicBezTo>
                  <a:pt x="69" y="25"/>
                  <a:pt x="69" y="25"/>
                  <a:pt x="69" y="25"/>
                </a:cubicBezTo>
                <a:cubicBezTo>
                  <a:pt x="69" y="30"/>
                  <a:pt x="69" y="30"/>
                  <a:pt x="69" y="30"/>
                </a:cubicBezTo>
                <a:cubicBezTo>
                  <a:pt x="69" y="31"/>
                  <a:pt x="70" y="33"/>
                  <a:pt x="71" y="33"/>
                </a:cubicBezTo>
                <a:cubicBezTo>
                  <a:pt x="71" y="34"/>
                  <a:pt x="72" y="34"/>
                  <a:pt x="73" y="34"/>
                </a:cubicBezTo>
                <a:cubicBezTo>
                  <a:pt x="73" y="34"/>
                  <a:pt x="74" y="34"/>
                  <a:pt x="74" y="33"/>
                </a:cubicBezTo>
                <a:cubicBezTo>
                  <a:pt x="84" y="21"/>
                  <a:pt x="84" y="21"/>
                  <a:pt x="84" y="21"/>
                </a:cubicBezTo>
                <a:cubicBezTo>
                  <a:pt x="85" y="21"/>
                  <a:pt x="86" y="19"/>
                  <a:pt x="86" y="17"/>
                </a:cubicBezTo>
                <a:cubicBezTo>
                  <a:pt x="86" y="16"/>
                  <a:pt x="85" y="14"/>
                  <a:pt x="84" y="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矩形 47"/>
          <p:cNvSpPr>
            <a:spLocks noChangeArrowheads="1"/>
          </p:cNvSpPr>
          <p:nvPr/>
        </p:nvSpPr>
        <p:spPr bwMode="auto">
          <a:xfrm>
            <a:off x="159532" y="1711649"/>
            <a:ext cx="4392488" cy="57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Code Composer Studio</a:t>
            </a:r>
          </a:p>
        </p:txBody>
      </p:sp>
      <p:sp>
        <p:nvSpPr>
          <p:cNvPr id="28" name="矩形 3"/>
          <p:cNvSpPr>
            <a:spLocks noChangeArrowheads="1"/>
          </p:cNvSpPr>
          <p:nvPr/>
        </p:nvSpPr>
        <p:spPr bwMode="auto">
          <a:xfrm>
            <a:off x="197574" y="782495"/>
            <a:ext cx="1901963" cy="623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sz="3600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软件</a:t>
            </a:r>
          </a:p>
        </p:txBody>
      </p:sp>
      <p:sp>
        <p:nvSpPr>
          <p:cNvPr id="29" name="矩形 28"/>
          <p:cNvSpPr/>
          <p:nvPr/>
        </p:nvSpPr>
        <p:spPr>
          <a:xfrm>
            <a:off x="197574" y="1409770"/>
            <a:ext cx="1074385" cy="40500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 sz="3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86769" y="1401181"/>
            <a:ext cx="2176354" cy="40500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 sz="3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47"/>
          <p:cNvSpPr>
            <a:spLocks noChangeArrowheads="1"/>
          </p:cNvSpPr>
          <p:nvPr/>
        </p:nvSpPr>
        <p:spPr bwMode="auto">
          <a:xfrm>
            <a:off x="6097289" y="1472255"/>
            <a:ext cx="5688930" cy="1134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TI-RSLK 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机器人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（基于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MSP432P401R 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LaunchPad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）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2" name="矩形 3"/>
          <p:cNvSpPr>
            <a:spLocks noChangeArrowheads="1"/>
          </p:cNvSpPr>
          <p:nvPr/>
        </p:nvSpPr>
        <p:spPr bwMode="auto">
          <a:xfrm>
            <a:off x="6097289" y="760810"/>
            <a:ext cx="1061815" cy="623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sz="3600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硬件</a:t>
            </a:r>
          </a:p>
        </p:txBody>
      </p:sp>
      <p:sp>
        <p:nvSpPr>
          <p:cNvPr id="33" name="矩形 32"/>
          <p:cNvSpPr/>
          <p:nvPr/>
        </p:nvSpPr>
        <p:spPr>
          <a:xfrm>
            <a:off x="6172935" y="1381549"/>
            <a:ext cx="599800" cy="40500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 sz="3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744789" y="1388904"/>
            <a:ext cx="1215000" cy="40500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 sz="3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ABC27E9-925A-C459-23F9-6CE20649D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196" y="2640926"/>
            <a:ext cx="3141276" cy="288308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11D779D-7BE5-3B03-4544-67928CFA9A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956" y="2607240"/>
            <a:ext cx="2400747" cy="300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35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25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 animBg="1"/>
      <p:bldP spid="30" grpId="0" animBg="1"/>
      <p:bldP spid="31" grpId="0"/>
      <p:bldP spid="32" grpId="0"/>
      <p:bldP spid="33" grpId="0" animBg="1"/>
      <p:bldP spid="34" grpId="0" animBg="1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16"/>
          <p:cNvSpPr txBox="1"/>
          <p:nvPr/>
        </p:nvSpPr>
        <p:spPr>
          <a:xfrm>
            <a:off x="2260382" y="400413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dirty="0">
                <a:solidFill>
                  <a:srgbClr val="46CEAE"/>
                </a:solidFill>
              </a:rPr>
              <a:t>第三部分</a:t>
            </a:r>
          </a:p>
        </p:txBody>
      </p:sp>
      <p:grpSp>
        <p:nvGrpSpPr>
          <p:cNvPr id="55" name="组合 54"/>
          <p:cNvGrpSpPr/>
          <p:nvPr/>
        </p:nvGrpSpPr>
        <p:grpSpPr>
          <a:xfrm>
            <a:off x="2052459" y="1413384"/>
            <a:ext cx="2036802" cy="2036802"/>
            <a:chOff x="8125599" y="1434035"/>
            <a:chExt cx="2036802" cy="2036802"/>
          </a:xfrm>
        </p:grpSpPr>
        <p:sp>
          <p:nvSpPr>
            <p:cNvPr id="56" name="椭圆 55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rgbClr val="20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7" name="组合 56"/>
            <p:cNvGrpSpPr>
              <a:grpSpLocks noChangeAspect="1"/>
            </p:cNvGrpSpPr>
            <p:nvPr/>
          </p:nvGrpSpPr>
          <p:grpSpPr>
            <a:xfrm>
              <a:off x="8518659" y="1890295"/>
              <a:ext cx="1310642" cy="1124283"/>
              <a:chOff x="5084763" y="971548"/>
              <a:chExt cx="323865" cy="277813"/>
            </a:xfrm>
            <a:solidFill>
              <a:schemeClr val="bg1">
                <a:lumMod val="95000"/>
              </a:schemeClr>
            </a:solidFill>
          </p:grpSpPr>
          <p:sp>
            <p:nvSpPr>
              <p:cNvPr id="63" name="Freeform 301"/>
              <p:cNvSpPr>
                <a:spLocks noEditPoints="1"/>
              </p:cNvSpPr>
              <p:nvPr/>
            </p:nvSpPr>
            <p:spPr bwMode="auto">
              <a:xfrm>
                <a:off x="5191140" y="1031873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64" name="Freeform 302"/>
              <p:cNvSpPr>
                <a:spLocks noEditPoints="1"/>
              </p:cNvSpPr>
              <p:nvPr/>
            </p:nvSpPr>
            <p:spPr bwMode="auto">
              <a:xfrm>
                <a:off x="5084781" y="971548"/>
                <a:ext cx="139701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65" name="Freeform 303"/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</p:grpSp>
      </p:grpSp>
      <p:sp>
        <p:nvSpPr>
          <p:cNvPr id="66" name="文本框 33"/>
          <p:cNvSpPr txBox="1"/>
          <p:nvPr/>
        </p:nvSpPr>
        <p:spPr>
          <a:xfrm>
            <a:off x="1280946" y="4432172"/>
            <a:ext cx="3579827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系统设计</a:t>
            </a:r>
            <a:endParaRPr lang="en-US" altLang="zh-CN" sz="5400" b="1" dirty="0">
              <a:solidFill>
                <a:srgbClr val="202A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2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Systematic Design</a:t>
            </a:r>
            <a:endParaRPr lang="zh-CN" altLang="zh-CN" sz="3200" kern="1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0FC7483-88E6-F0FA-A46B-CE2F4A33D148}"/>
              </a:ext>
            </a:extLst>
          </p:cNvPr>
          <p:cNvSpPr/>
          <p:nvPr/>
        </p:nvSpPr>
        <p:spPr>
          <a:xfrm>
            <a:off x="6095999" y="0"/>
            <a:ext cx="6099175" cy="6858000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32">
            <a:extLst>
              <a:ext uri="{FF2B5EF4-FFF2-40B4-BE49-F238E27FC236}">
                <a16:creationId xmlns:a16="http://schemas.microsoft.com/office/drawing/2014/main" id="{0E672F2B-A852-288B-B71C-A2EA5E36BDD0}"/>
              </a:ext>
            </a:extLst>
          </p:cNvPr>
          <p:cNvSpPr txBox="1"/>
          <p:nvPr/>
        </p:nvSpPr>
        <p:spPr>
          <a:xfrm>
            <a:off x="8905899" y="187873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理论基础</a:t>
            </a:r>
          </a:p>
        </p:txBody>
      </p:sp>
      <p:sp>
        <p:nvSpPr>
          <p:cNvPr id="4" name="文本框 33">
            <a:extLst>
              <a:ext uri="{FF2B5EF4-FFF2-40B4-BE49-F238E27FC236}">
                <a16:creationId xmlns:a16="http://schemas.microsoft.com/office/drawing/2014/main" id="{5EF639EA-F0AC-0177-30C7-056F7B178954}"/>
              </a:ext>
            </a:extLst>
          </p:cNvPr>
          <p:cNvSpPr txBox="1"/>
          <p:nvPr/>
        </p:nvSpPr>
        <p:spPr>
          <a:xfrm>
            <a:off x="8905899" y="265482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开发环境</a:t>
            </a:r>
          </a:p>
        </p:txBody>
      </p:sp>
      <p:sp>
        <p:nvSpPr>
          <p:cNvPr id="5" name="文本框 34">
            <a:extLst>
              <a:ext uri="{FF2B5EF4-FFF2-40B4-BE49-F238E27FC236}">
                <a16:creationId xmlns:a16="http://schemas.microsoft.com/office/drawing/2014/main" id="{AB0389CB-6581-3D8D-0215-F102D3D4D101}"/>
              </a:ext>
            </a:extLst>
          </p:cNvPr>
          <p:cNvSpPr txBox="1"/>
          <p:nvPr/>
        </p:nvSpPr>
        <p:spPr>
          <a:xfrm>
            <a:off x="8905899" y="344238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系统设计</a:t>
            </a:r>
          </a:p>
        </p:txBody>
      </p:sp>
      <p:sp>
        <p:nvSpPr>
          <p:cNvPr id="6" name="文本框 35">
            <a:extLst>
              <a:ext uri="{FF2B5EF4-FFF2-40B4-BE49-F238E27FC236}">
                <a16:creationId xmlns:a16="http://schemas.microsoft.com/office/drawing/2014/main" id="{FFCF397D-419B-890B-3F26-66E83553B009}"/>
              </a:ext>
            </a:extLst>
          </p:cNvPr>
          <p:cNvSpPr txBox="1"/>
          <p:nvPr/>
        </p:nvSpPr>
        <p:spPr>
          <a:xfrm>
            <a:off x="8905899" y="421847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功能测试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BECBDB4-CBC7-6569-98B7-F0596D73BD91}"/>
              </a:ext>
            </a:extLst>
          </p:cNvPr>
          <p:cNvCxnSpPr>
            <a:cxnSpLocks/>
          </p:cNvCxnSpPr>
          <p:nvPr/>
        </p:nvCxnSpPr>
        <p:spPr>
          <a:xfrm flipV="1">
            <a:off x="8411567" y="5183181"/>
            <a:ext cx="0" cy="321483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22190E8-306D-DA7A-47A5-1A75ECF4EC8E}"/>
              </a:ext>
            </a:extLst>
          </p:cNvPr>
          <p:cNvCxnSpPr/>
          <p:nvPr/>
        </p:nvCxnSpPr>
        <p:spPr>
          <a:xfrm flipV="1">
            <a:off x="8425032" y="4402998"/>
            <a:ext cx="0" cy="7619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0330075-FB86-C865-4D51-9FA5861C1DC5}"/>
              </a:ext>
            </a:extLst>
          </p:cNvPr>
          <p:cNvCxnSpPr/>
          <p:nvPr/>
        </p:nvCxnSpPr>
        <p:spPr>
          <a:xfrm flipV="1">
            <a:off x="8425032" y="2829779"/>
            <a:ext cx="0" cy="7619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BCFD9A0-41F4-8120-A4A9-1308EC2E363A}"/>
              </a:ext>
            </a:extLst>
          </p:cNvPr>
          <p:cNvCxnSpPr/>
          <p:nvPr/>
        </p:nvCxnSpPr>
        <p:spPr>
          <a:xfrm flipV="1">
            <a:off x="8425032" y="2068521"/>
            <a:ext cx="0" cy="7619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9CC7E4B-813A-7B40-E1D4-515884D1B822}"/>
              </a:ext>
            </a:extLst>
          </p:cNvPr>
          <p:cNvCxnSpPr/>
          <p:nvPr/>
        </p:nvCxnSpPr>
        <p:spPr>
          <a:xfrm flipV="1">
            <a:off x="8425032" y="1688240"/>
            <a:ext cx="0" cy="38098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6BEA929-1496-6212-EFB9-5D22AE9D3795}"/>
              </a:ext>
            </a:extLst>
          </p:cNvPr>
          <p:cNvCxnSpPr/>
          <p:nvPr/>
        </p:nvCxnSpPr>
        <p:spPr>
          <a:xfrm flipV="1">
            <a:off x="8425032" y="3642438"/>
            <a:ext cx="0" cy="7619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9">
            <a:extLst>
              <a:ext uri="{FF2B5EF4-FFF2-40B4-BE49-F238E27FC236}">
                <a16:creationId xmlns:a16="http://schemas.microsoft.com/office/drawing/2014/main" id="{DBE30815-626F-8854-345C-E57F107013EA}"/>
              </a:ext>
            </a:extLst>
          </p:cNvPr>
          <p:cNvSpPr txBox="1"/>
          <p:nvPr/>
        </p:nvSpPr>
        <p:spPr>
          <a:xfrm>
            <a:off x="8905899" y="498309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结果分析</a:t>
            </a:r>
          </a:p>
        </p:txBody>
      </p:sp>
    </p:spTree>
    <p:extLst>
      <p:ext uri="{BB962C8B-B14F-4D97-AF65-F5344CB8AC3E}">
        <p14:creationId xmlns:p14="http://schemas.microsoft.com/office/powerpoint/2010/main" val="41614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 decel="100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decel="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decel="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75" decel="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5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66" grpId="0"/>
      <p:bldP spid="89" grpId="0"/>
      <p:bldP spid="2" grpId="0" animBg="1"/>
      <p:bldP spid="3" grpId="0"/>
      <p:bldP spid="4" grpId="0"/>
      <p:bldP spid="5" grpId="0"/>
      <p:bldP spid="6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系统概述</a:t>
            </a:r>
          </a:p>
        </p:txBody>
      </p:sp>
      <p:sp>
        <p:nvSpPr>
          <p:cNvPr id="55" name="六边形 54"/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/>
          <p:nvPr/>
        </p:nvCxnSpPr>
        <p:spPr>
          <a:xfrm>
            <a:off x="841003" y="505764"/>
            <a:ext cx="85718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9412843" y="188639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8" name="矩形 57"/>
          <p:cNvSpPr/>
          <p:nvPr/>
        </p:nvSpPr>
        <p:spPr>
          <a:xfrm>
            <a:off x="10347503" y="187549"/>
            <a:ext cx="1582732" cy="334417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0" name="六边形 59"/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9"/>
          <p:cNvSpPr txBox="1"/>
          <p:nvPr/>
        </p:nvSpPr>
        <p:spPr>
          <a:xfrm>
            <a:off x="9412843" y="221071"/>
            <a:ext cx="93321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第三章</a:t>
            </a:r>
          </a:p>
        </p:txBody>
      </p:sp>
      <p:sp>
        <p:nvSpPr>
          <p:cNvPr id="62" name="文本框 9"/>
          <p:cNvSpPr txBox="1"/>
          <p:nvPr/>
        </p:nvSpPr>
        <p:spPr>
          <a:xfrm>
            <a:off x="10338630" y="213500"/>
            <a:ext cx="158417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系统设计</a:t>
            </a:r>
          </a:p>
        </p:txBody>
      </p:sp>
      <p:grpSp>
        <p:nvGrpSpPr>
          <p:cNvPr id="33" name="组合 32"/>
          <p:cNvGrpSpPr>
            <a:grpSpLocks noChangeAspect="1"/>
          </p:cNvGrpSpPr>
          <p:nvPr/>
        </p:nvGrpSpPr>
        <p:grpSpPr>
          <a:xfrm>
            <a:off x="330916" y="199584"/>
            <a:ext cx="310767" cy="266579"/>
            <a:chOff x="5084763" y="971548"/>
            <a:chExt cx="323865" cy="277813"/>
          </a:xfrm>
          <a:solidFill>
            <a:schemeClr val="bg1"/>
          </a:solidFill>
        </p:grpSpPr>
        <p:sp>
          <p:nvSpPr>
            <p:cNvPr id="34" name="Freeform 301"/>
            <p:cNvSpPr>
              <a:spLocks noEditPoints="1"/>
            </p:cNvSpPr>
            <p:nvPr/>
          </p:nvSpPr>
          <p:spPr bwMode="auto">
            <a:xfrm>
              <a:off x="5191140" y="1031873"/>
              <a:ext cx="217488" cy="217488"/>
            </a:xfrm>
            <a:custGeom>
              <a:avLst/>
              <a:gdLst>
                <a:gd name="T0" fmla="*/ 6 w 58"/>
                <a:gd name="T1" fmla="*/ 14 h 58"/>
                <a:gd name="T2" fmla="*/ 7 w 58"/>
                <a:gd name="T3" fmla="*/ 19 h 58"/>
                <a:gd name="T4" fmla="*/ 4 w 58"/>
                <a:gd name="T5" fmla="*/ 20 h 58"/>
                <a:gd name="T6" fmla="*/ 0 w 58"/>
                <a:gd name="T7" fmla="*/ 23 h 58"/>
                <a:gd name="T8" fmla="*/ 2 w 58"/>
                <a:gd name="T9" fmla="*/ 27 h 58"/>
                <a:gd name="T10" fmla="*/ 5 w 58"/>
                <a:gd name="T11" fmla="*/ 31 h 58"/>
                <a:gd name="T12" fmla="*/ 2 w 58"/>
                <a:gd name="T13" fmla="*/ 34 h 58"/>
                <a:gd name="T14" fmla="*/ 1 w 58"/>
                <a:gd name="T15" fmla="*/ 38 h 58"/>
                <a:gd name="T16" fmla="*/ 5 w 58"/>
                <a:gd name="T17" fmla="*/ 41 h 58"/>
                <a:gd name="T18" fmla="*/ 8 w 58"/>
                <a:gd name="T19" fmla="*/ 42 h 58"/>
                <a:gd name="T20" fmla="*/ 8 w 58"/>
                <a:gd name="T21" fmla="*/ 46 h 58"/>
                <a:gd name="T22" fmla="*/ 9 w 58"/>
                <a:gd name="T23" fmla="*/ 51 h 58"/>
                <a:gd name="T24" fmla="*/ 14 w 58"/>
                <a:gd name="T25" fmla="*/ 51 h 58"/>
                <a:gd name="T26" fmla="*/ 18 w 58"/>
                <a:gd name="T27" fmla="*/ 51 h 58"/>
                <a:gd name="T28" fmla="*/ 19 w 58"/>
                <a:gd name="T29" fmla="*/ 54 h 58"/>
                <a:gd name="T30" fmla="*/ 22 w 58"/>
                <a:gd name="T31" fmla="*/ 58 h 58"/>
                <a:gd name="T32" fmla="*/ 27 w 58"/>
                <a:gd name="T33" fmla="*/ 56 h 58"/>
                <a:gd name="T34" fmla="*/ 31 w 58"/>
                <a:gd name="T35" fmla="*/ 53 h 58"/>
                <a:gd name="T36" fmla="*/ 33 w 58"/>
                <a:gd name="T37" fmla="*/ 56 h 58"/>
                <a:gd name="T38" fmla="*/ 38 w 58"/>
                <a:gd name="T39" fmla="*/ 57 h 58"/>
                <a:gd name="T40" fmla="*/ 40 w 58"/>
                <a:gd name="T41" fmla="*/ 53 h 58"/>
                <a:gd name="T42" fmla="*/ 42 w 58"/>
                <a:gd name="T43" fmla="*/ 49 h 58"/>
                <a:gd name="T44" fmla="*/ 46 w 58"/>
                <a:gd name="T45" fmla="*/ 50 h 58"/>
                <a:gd name="T46" fmla="*/ 50 w 58"/>
                <a:gd name="T47" fmla="*/ 49 h 58"/>
                <a:gd name="T48" fmla="*/ 51 w 58"/>
                <a:gd name="T49" fmla="*/ 44 h 58"/>
                <a:gd name="T50" fmla="*/ 50 w 58"/>
                <a:gd name="T51" fmla="*/ 40 h 58"/>
                <a:gd name="T52" fmla="*/ 54 w 58"/>
                <a:gd name="T53" fmla="*/ 39 h 58"/>
                <a:gd name="T54" fmla="*/ 57 w 58"/>
                <a:gd name="T55" fmla="*/ 35 h 58"/>
                <a:gd name="T56" fmla="*/ 55 w 58"/>
                <a:gd name="T57" fmla="*/ 31 h 58"/>
                <a:gd name="T58" fmla="*/ 52 w 58"/>
                <a:gd name="T59" fmla="*/ 27 h 58"/>
                <a:gd name="T60" fmla="*/ 55 w 58"/>
                <a:gd name="T61" fmla="*/ 25 h 58"/>
                <a:gd name="T62" fmla="*/ 56 w 58"/>
                <a:gd name="T63" fmla="*/ 20 h 58"/>
                <a:gd name="T64" fmla="*/ 53 w 58"/>
                <a:gd name="T65" fmla="*/ 18 h 58"/>
                <a:gd name="T66" fmla="*/ 48 w 58"/>
                <a:gd name="T67" fmla="*/ 16 h 58"/>
                <a:gd name="T68" fmla="*/ 49 w 58"/>
                <a:gd name="T69" fmla="*/ 12 h 58"/>
                <a:gd name="T70" fmla="*/ 48 w 58"/>
                <a:gd name="T71" fmla="*/ 8 h 58"/>
                <a:gd name="T72" fmla="*/ 44 w 58"/>
                <a:gd name="T73" fmla="*/ 7 h 58"/>
                <a:gd name="T74" fmla="*/ 39 w 58"/>
                <a:gd name="T75" fmla="*/ 8 h 58"/>
                <a:gd name="T76" fmla="*/ 38 w 58"/>
                <a:gd name="T77" fmla="*/ 4 h 58"/>
                <a:gd name="T78" fmla="*/ 35 w 58"/>
                <a:gd name="T79" fmla="*/ 1 h 58"/>
                <a:gd name="T80" fmla="*/ 30 w 58"/>
                <a:gd name="T81" fmla="*/ 3 h 58"/>
                <a:gd name="T82" fmla="*/ 27 w 58"/>
                <a:gd name="T83" fmla="*/ 5 h 58"/>
                <a:gd name="T84" fmla="*/ 24 w 58"/>
                <a:gd name="T85" fmla="*/ 3 h 58"/>
                <a:gd name="T86" fmla="*/ 20 w 58"/>
                <a:gd name="T87" fmla="*/ 1 h 58"/>
                <a:gd name="T88" fmla="*/ 17 w 58"/>
                <a:gd name="T89" fmla="*/ 5 h 58"/>
                <a:gd name="T90" fmla="*/ 15 w 58"/>
                <a:gd name="T91" fmla="*/ 10 h 58"/>
                <a:gd name="T92" fmla="*/ 12 w 58"/>
                <a:gd name="T93" fmla="*/ 9 h 58"/>
                <a:gd name="T94" fmla="*/ 7 w 58"/>
                <a:gd name="T95" fmla="*/ 10 h 58"/>
                <a:gd name="T96" fmla="*/ 6 w 58"/>
                <a:gd name="T97" fmla="*/ 14 h 58"/>
                <a:gd name="T98" fmla="*/ 23 w 58"/>
                <a:gd name="T99" fmla="*/ 13 h 58"/>
                <a:gd name="T100" fmla="*/ 45 w 58"/>
                <a:gd name="T101" fmla="*/ 24 h 58"/>
                <a:gd name="T102" fmla="*/ 34 w 58"/>
                <a:gd name="T103" fmla="*/ 45 h 58"/>
                <a:gd name="T104" fmla="*/ 13 w 58"/>
                <a:gd name="T105" fmla="*/ 34 h 58"/>
                <a:gd name="T106" fmla="*/ 23 w 58"/>
                <a:gd name="T10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8" h="58">
                  <a:moveTo>
                    <a:pt x="6" y="14"/>
                  </a:moveTo>
                  <a:cubicBezTo>
                    <a:pt x="8" y="15"/>
                    <a:pt x="7" y="18"/>
                    <a:pt x="7" y="19"/>
                  </a:cubicBezTo>
                  <a:cubicBezTo>
                    <a:pt x="7" y="20"/>
                    <a:pt x="5" y="20"/>
                    <a:pt x="4" y="20"/>
                  </a:cubicBezTo>
                  <a:cubicBezTo>
                    <a:pt x="2" y="20"/>
                    <a:pt x="0" y="21"/>
                    <a:pt x="0" y="23"/>
                  </a:cubicBezTo>
                  <a:cubicBezTo>
                    <a:pt x="0" y="25"/>
                    <a:pt x="0" y="27"/>
                    <a:pt x="2" y="27"/>
                  </a:cubicBezTo>
                  <a:cubicBezTo>
                    <a:pt x="3" y="28"/>
                    <a:pt x="5" y="30"/>
                    <a:pt x="5" y="31"/>
                  </a:cubicBezTo>
                  <a:cubicBezTo>
                    <a:pt x="5" y="32"/>
                    <a:pt x="4" y="33"/>
                    <a:pt x="2" y="34"/>
                  </a:cubicBezTo>
                  <a:cubicBezTo>
                    <a:pt x="1" y="34"/>
                    <a:pt x="0" y="36"/>
                    <a:pt x="1" y="38"/>
                  </a:cubicBezTo>
                  <a:cubicBezTo>
                    <a:pt x="1" y="40"/>
                    <a:pt x="3" y="42"/>
                    <a:pt x="5" y="41"/>
                  </a:cubicBezTo>
                  <a:cubicBezTo>
                    <a:pt x="6" y="41"/>
                    <a:pt x="8" y="41"/>
                    <a:pt x="8" y="42"/>
                  </a:cubicBezTo>
                  <a:cubicBezTo>
                    <a:pt x="9" y="42"/>
                    <a:pt x="9" y="45"/>
                    <a:pt x="8" y="46"/>
                  </a:cubicBezTo>
                  <a:cubicBezTo>
                    <a:pt x="7" y="47"/>
                    <a:pt x="7" y="50"/>
                    <a:pt x="9" y="51"/>
                  </a:cubicBezTo>
                  <a:cubicBezTo>
                    <a:pt x="11" y="52"/>
                    <a:pt x="13" y="53"/>
                    <a:pt x="14" y="51"/>
                  </a:cubicBezTo>
                  <a:cubicBezTo>
                    <a:pt x="15" y="50"/>
                    <a:pt x="18" y="51"/>
                    <a:pt x="18" y="51"/>
                  </a:cubicBezTo>
                  <a:cubicBezTo>
                    <a:pt x="19" y="51"/>
                    <a:pt x="20" y="53"/>
                    <a:pt x="19" y="54"/>
                  </a:cubicBezTo>
                  <a:cubicBezTo>
                    <a:pt x="19" y="56"/>
                    <a:pt x="20" y="57"/>
                    <a:pt x="22" y="58"/>
                  </a:cubicBezTo>
                  <a:cubicBezTo>
                    <a:pt x="25" y="58"/>
                    <a:pt x="26" y="57"/>
                    <a:pt x="27" y="56"/>
                  </a:cubicBezTo>
                  <a:cubicBezTo>
                    <a:pt x="27" y="54"/>
                    <a:pt x="30" y="53"/>
                    <a:pt x="31" y="53"/>
                  </a:cubicBezTo>
                  <a:cubicBezTo>
                    <a:pt x="31" y="53"/>
                    <a:pt x="33" y="54"/>
                    <a:pt x="33" y="56"/>
                  </a:cubicBezTo>
                  <a:cubicBezTo>
                    <a:pt x="34" y="57"/>
                    <a:pt x="36" y="58"/>
                    <a:pt x="38" y="57"/>
                  </a:cubicBezTo>
                  <a:cubicBezTo>
                    <a:pt x="40" y="57"/>
                    <a:pt x="41" y="55"/>
                    <a:pt x="40" y="53"/>
                  </a:cubicBezTo>
                  <a:cubicBezTo>
                    <a:pt x="40" y="52"/>
                    <a:pt x="42" y="49"/>
                    <a:pt x="42" y="49"/>
                  </a:cubicBezTo>
                  <a:cubicBezTo>
                    <a:pt x="43" y="48"/>
                    <a:pt x="44" y="49"/>
                    <a:pt x="46" y="50"/>
                  </a:cubicBezTo>
                  <a:cubicBezTo>
                    <a:pt x="47" y="51"/>
                    <a:pt x="49" y="51"/>
                    <a:pt x="50" y="49"/>
                  </a:cubicBezTo>
                  <a:cubicBezTo>
                    <a:pt x="52" y="47"/>
                    <a:pt x="52" y="45"/>
                    <a:pt x="51" y="44"/>
                  </a:cubicBezTo>
                  <a:cubicBezTo>
                    <a:pt x="50" y="43"/>
                    <a:pt x="50" y="40"/>
                    <a:pt x="50" y="40"/>
                  </a:cubicBezTo>
                  <a:cubicBezTo>
                    <a:pt x="51" y="39"/>
                    <a:pt x="52" y="38"/>
                    <a:pt x="54" y="39"/>
                  </a:cubicBezTo>
                  <a:cubicBezTo>
                    <a:pt x="55" y="39"/>
                    <a:pt x="57" y="38"/>
                    <a:pt x="57" y="35"/>
                  </a:cubicBezTo>
                  <a:cubicBezTo>
                    <a:pt x="58" y="33"/>
                    <a:pt x="57" y="31"/>
                    <a:pt x="55" y="31"/>
                  </a:cubicBezTo>
                  <a:cubicBezTo>
                    <a:pt x="54" y="31"/>
                    <a:pt x="53" y="28"/>
                    <a:pt x="52" y="27"/>
                  </a:cubicBezTo>
                  <a:cubicBezTo>
                    <a:pt x="52" y="26"/>
                    <a:pt x="54" y="25"/>
                    <a:pt x="55" y="25"/>
                  </a:cubicBezTo>
                  <a:cubicBezTo>
                    <a:pt x="56" y="24"/>
                    <a:pt x="57" y="22"/>
                    <a:pt x="56" y="20"/>
                  </a:cubicBezTo>
                  <a:cubicBezTo>
                    <a:pt x="56" y="18"/>
                    <a:pt x="54" y="17"/>
                    <a:pt x="53" y="18"/>
                  </a:cubicBezTo>
                  <a:cubicBezTo>
                    <a:pt x="51" y="18"/>
                    <a:pt x="49" y="16"/>
                    <a:pt x="48" y="16"/>
                  </a:cubicBezTo>
                  <a:cubicBezTo>
                    <a:pt x="48" y="15"/>
                    <a:pt x="48" y="13"/>
                    <a:pt x="49" y="12"/>
                  </a:cubicBezTo>
                  <a:cubicBezTo>
                    <a:pt x="50" y="11"/>
                    <a:pt x="50" y="9"/>
                    <a:pt x="48" y="8"/>
                  </a:cubicBezTo>
                  <a:cubicBezTo>
                    <a:pt x="47" y="6"/>
                    <a:pt x="45" y="6"/>
                    <a:pt x="44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8" y="7"/>
                    <a:pt x="38" y="6"/>
                    <a:pt x="38" y="4"/>
                  </a:cubicBezTo>
                  <a:cubicBezTo>
                    <a:pt x="38" y="3"/>
                    <a:pt x="37" y="1"/>
                    <a:pt x="35" y="1"/>
                  </a:cubicBezTo>
                  <a:cubicBezTo>
                    <a:pt x="33" y="0"/>
                    <a:pt x="31" y="1"/>
                    <a:pt x="30" y="3"/>
                  </a:cubicBezTo>
                  <a:cubicBezTo>
                    <a:pt x="30" y="4"/>
                    <a:pt x="28" y="5"/>
                    <a:pt x="27" y="5"/>
                  </a:cubicBezTo>
                  <a:cubicBezTo>
                    <a:pt x="26" y="6"/>
                    <a:pt x="25" y="4"/>
                    <a:pt x="24" y="3"/>
                  </a:cubicBezTo>
                  <a:cubicBezTo>
                    <a:pt x="24" y="1"/>
                    <a:pt x="22" y="1"/>
                    <a:pt x="20" y="1"/>
                  </a:cubicBezTo>
                  <a:cubicBezTo>
                    <a:pt x="18" y="2"/>
                    <a:pt x="16" y="4"/>
                    <a:pt x="17" y="5"/>
                  </a:cubicBezTo>
                  <a:cubicBezTo>
                    <a:pt x="17" y="7"/>
                    <a:pt x="16" y="9"/>
                    <a:pt x="15" y="10"/>
                  </a:cubicBezTo>
                  <a:cubicBezTo>
                    <a:pt x="14" y="10"/>
                    <a:pt x="13" y="10"/>
                    <a:pt x="12" y="9"/>
                  </a:cubicBezTo>
                  <a:cubicBezTo>
                    <a:pt x="10" y="8"/>
                    <a:pt x="8" y="8"/>
                    <a:pt x="7" y="10"/>
                  </a:cubicBezTo>
                  <a:cubicBezTo>
                    <a:pt x="6" y="11"/>
                    <a:pt x="5" y="13"/>
                    <a:pt x="6" y="14"/>
                  </a:cubicBezTo>
                  <a:close/>
                  <a:moveTo>
                    <a:pt x="23" y="13"/>
                  </a:moveTo>
                  <a:cubicBezTo>
                    <a:pt x="32" y="10"/>
                    <a:pt x="42" y="15"/>
                    <a:pt x="45" y="24"/>
                  </a:cubicBezTo>
                  <a:cubicBezTo>
                    <a:pt x="47" y="33"/>
                    <a:pt x="43" y="42"/>
                    <a:pt x="34" y="45"/>
                  </a:cubicBezTo>
                  <a:cubicBezTo>
                    <a:pt x="25" y="48"/>
                    <a:pt x="15" y="43"/>
                    <a:pt x="13" y="34"/>
                  </a:cubicBezTo>
                  <a:cubicBezTo>
                    <a:pt x="10" y="26"/>
                    <a:pt x="15" y="16"/>
                    <a:pt x="23" y="1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5" name="Freeform 302"/>
            <p:cNvSpPr>
              <a:spLocks noEditPoints="1"/>
            </p:cNvSpPr>
            <p:nvPr/>
          </p:nvSpPr>
          <p:spPr bwMode="auto">
            <a:xfrm>
              <a:off x="5084781" y="971548"/>
              <a:ext cx="139701" cy="139700"/>
            </a:xfrm>
            <a:custGeom>
              <a:avLst/>
              <a:gdLst>
                <a:gd name="T0" fmla="*/ 4 w 37"/>
                <a:gd name="T1" fmla="*/ 9 h 37"/>
                <a:gd name="T2" fmla="*/ 5 w 37"/>
                <a:gd name="T3" fmla="*/ 12 h 37"/>
                <a:gd name="T4" fmla="*/ 2 w 37"/>
                <a:gd name="T5" fmla="*/ 12 h 37"/>
                <a:gd name="T6" fmla="*/ 0 w 37"/>
                <a:gd name="T7" fmla="*/ 14 h 37"/>
                <a:gd name="T8" fmla="*/ 1 w 37"/>
                <a:gd name="T9" fmla="*/ 17 h 37"/>
                <a:gd name="T10" fmla="*/ 3 w 37"/>
                <a:gd name="T11" fmla="*/ 20 h 37"/>
                <a:gd name="T12" fmla="*/ 2 w 37"/>
                <a:gd name="T13" fmla="*/ 21 h 37"/>
                <a:gd name="T14" fmla="*/ 1 w 37"/>
                <a:gd name="T15" fmla="*/ 24 h 37"/>
                <a:gd name="T16" fmla="*/ 3 w 37"/>
                <a:gd name="T17" fmla="*/ 26 h 37"/>
                <a:gd name="T18" fmla="*/ 5 w 37"/>
                <a:gd name="T19" fmla="*/ 26 h 37"/>
                <a:gd name="T20" fmla="*/ 5 w 37"/>
                <a:gd name="T21" fmla="*/ 29 h 37"/>
                <a:gd name="T22" fmla="*/ 6 w 37"/>
                <a:gd name="T23" fmla="*/ 32 h 37"/>
                <a:gd name="T24" fmla="*/ 9 w 37"/>
                <a:gd name="T25" fmla="*/ 33 h 37"/>
                <a:gd name="T26" fmla="*/ 12 w 37"/>
                <a:gd name="T27" fmla="*/ 32 h 37"/>
                <a:gd name="T28" fmla="*/ 12 w 37"/>
                <a:gd name="T29" fmla="*/ 34 h 37"/>
                <a:gd name="T30" fmla="*/ 15 w 37"/>
                <a:gd name="T31" fmla="*/ 37 h 37"/>
                <a:gd name="T32" fmla="*/ 17 w 37"/>
                <a:gd name="T33" fmla="*/ 35 h 37"/>
                <a:gd name="T34" fmla="*/ 20 w 37"/>
                <a:gd name="T35" fmla="*/ 34 h 37"/>
                <a:gd name="T36" fmla="*/ 21 w 37"/>
                <a:gd name="T37" fmla="*/ 35 h 37"/>
                <a:gd name="T38" fmla="*/ 24 w 37"/>
                <a:gd name="T39" fmla="*/ 36 h 37"/>
                <a:gd name="T40" fmla="*/ 26 w 37"/>
                <a:gd name="T41" fmla="*/ 34 h 37"/>
                <a:gd name="T42" fmla="*/ 27 w 37"/>
                <a:gd name="T43" fmla="*/ 31 h 37"/>
                <a:gd name="T44" fmla="*/ 29 w 37"/>
                <a:gd name="T45" fmla="*/ 32 h 37"/>
                <a:gd name="T46" fmla="*/ 32 w 37"/>
                <a:gd name="T47" fmla="*/ 31 h 37"/>
                <a:gd name="T48" fmla="*/ 33 w 37"/>
                <a:gd name="T49" fmla="*/ 28 h 37"/>
                <a:gd name="T50" fmla="*/ 32 w 37"/>
                <a:gd name="T51" fmla="*/ 25 h 37"/>
                <a:gd name="T52" fmla="*/ 35 w 37"/>
                <a:gd name="T53" fmla="*/ 24 h 37"/>
                <a:gd name="T54" fmla="*/ 37 w 37"/>
                <a:gd name="T55" fmla="*/ 22 h 37"/>
                <a:gd name="T56" fmla="*/ 36 w 37"/>
                <a:gd name="T57" fmla="*/ 19 h 37"/>
                <a:gd name="T58" fmla="*/ 34 w 37"/>
                <a:gd name="T59" fmla="*/ 17 h 37"/>
                <a:gd name="T60" fmla="*/ 35 w 37"/>
                <a:gd name="T61" fmla="*/ 15 h 37"/>
                <a:gd name="T62" fmla="*/ 36 w 37"/>
                <a:gd name="T63" fmla="*/ 12 h 37"/>
                <a:gd name="T64" fmla="*/ 34 w 37"/>
                <a:gd name="T65" fmla="*/ 11 h 37"/>
                <a:gd name="T66" fmla="*/ 31 w 37"/>
                <a:gd name="T67" fmla="*/ 9 h 37"/>
                <a:gd name="T68" fmla="*/ 32 w 37"/>
                <a:gd name="T69" fmla="*/ 7 h 37"/>
                <a:gd name="T70" fmla="*/ 31 w 37"/>
                <a:gd name="T71" fmla="*/ 4 h 37"/>
                <a:gd name="T72" fmla="*/ 28 w 37"/>
                <a:gd name="T73" fmla="*/ 4 h 37"/>
                <a:gd name="T74" fmla="*/ 25 w 37"/>
                <a:gd name="T75" fmla="*/ 4 h 37"/>
                <a:gd name="T76" fmla="*/ 25 w 37"/>
                <a:gd name="T77" fmla="*/ 2 h 37"/>
                <a:gd name="T78" fmla="*/ 22 w 37"/>
                <a:gd name="T79" fmla="*/ 0 h 37"/>
                <a:gd name="T80" fmla="*/ 20 w 37"/>
                <a:gd name="T81" fmla="*/ 1 h 37"/>
                <a:gd name="T82" fmla="*/ 17 w 37"/>
                <a:gd name="T83" fmla="*/ 3 h 37"/>
                <a:gd name="T84" fmla="*/ 16 w 37"/>
                <a:gd name="T85" fmla="*/ 1 h 37"/>
                <a:gd name="T86" fmla="*/ 13 w 37"/>
                <a:gd name="T87" fmla="*/ 0 h 37"/>
                <a:gd name="T88" fmla="*/ 11 w 37"/>
                <a:gd name="T89" fmla="*/ 3 h 37"/>
                <a:gd name="T90" fmla="*/ 10 w 37"/>
                <a:gd name="T91" fmla="*/ 6 h 37"/>
                <a:gd name="T92" fmla="*/ 8 w 37"/>
                <a:gd name="T93" fmla="*/ 5 h 37"/>
                <a:gd name="T94" fmla="*/ 5 w 37"/>
                <a:gd name="T95" fmla="*/ 6 h 37"/>
                <a:gd name="T96" fmla="*/ 4 w 37"/>
                <a:gd name="T97" fmla="*/ 9 h 37"/>
                <a:gd name="T98" fmla="*/ 15 w 37"/>
                <a:gd name="T99" fmla="*/ 8 h 37"/>
                <a:gd name="T100" fmla="*/ 29 w 37"/>
                <a:gd name="T101" fmla="*/ 15 h 37"/>
                <a:gd name="T102" fmla="*/ 22 w 37"/>
                <a:gd name="T103" fmla="*/ 29 h 37"/>
                <a:gd name="T104" fmla="*/ 8 w 37"/>
                <a:gd name="T105" fmla="*/ 22 h 37"/>
                <a:gd name="T106" fmla="*/ 15 w 37"/>
                <a:gd name="T10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" h="37">
                  <a:moveTo>
                    <a:pt x="4" y="9"/>
                  </a:moveTo>
                  <a:cubicBezTo>
                    <a:pt x="5" y="9"/>
                    <a:pt x="5" y="11"/>
                    <a:pt x="5" y="12"/>
                  </a:cubicBezTo>
                  <a:cubicBezTo>
                    <a:pt x="4" y="12"/>
                    <a:pt x="3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16"/>
                    <a:pt x="0" y="17"/>
                    <a:pt x="1" y="17"/>
                  </a:cubicBezTo>
                  <a:cubicBezTo>
                    <a:pt x="2" y="17"/>
                    <a:pt x="3" y="19"/>
                    <a:pt x="3" y="20"/>
                  </a:cubicBezTo>
                  <a:cubicBezTo>
                    <a:pt x="3" y="20"/>
                    <a:pt x="2" y="21"/>
                    <a:pt x="2" y="21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1" y="25"/>
                    <a:pt x="2" y="26"/>
                    <a:pt x="3" y="26"/>
                  </a:cubicBezTo>
                  <a:cubicBezTo>
                    <a:pt x="4" y="26"/>
                    <a:pt x="5" y="26"/>
                    <a:pt x="5" y="26"/>
                  </a:cubicBezTo>
                  <a:cubicBezTo>
                    <a:pt x="6" y="27"/>
                    <a:pt x="6" y="28"/>
                    <a:pt x="5" y="29"/>
                  </a:cubicBezTo>
                  <a:cubicBezTo>
                    <a:pt x="5" y="30"/>
                    <a:pt x="5" y="31"/>
                    <a:pt x="6" y="32"/>
                  </a:cubicBezTo>
                  <a:cubicBezTo>
                    <a:pt x="7" y="33"/>
                    <a:pt x="8" y="33"/>
                    <a:pt x="9" y="33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2" y="32"/>
                    <a:pt x="13" y="33"/>
                    <a:pt x="12" y="34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6" y="37"/>
                    <a:pt x="17" y="36"/>
                    <a:pt x="17" y="35"/>
                  </a:cubicBezTo>
                  <a:cubicBezTo>
                    <a:pt x="18" y="34"/>
                    <a:pt x="19" y="34"/>
                    <a:pt x="20" y="34"/>
                  </a:cubicBezTo>
                  <a:cubicBezTo>
                    <a:pt x="20" y="34"/>
                    <a:pt x="21" y="34"/>
                    <a:pt x="21" y="35"/>
                  </a:cubicBezTo>
                  <a:cubicBezTo>
                    <a:pt x="22" y="36"/>
                    <a:pt x="23" y="37"/>
                    <a:pt x="24" y="36"/>
                  </a:cubicBezTo>
                  <a:cubicBezTo>
                    <a:pt x="26" y="36"/>
                    <a:pt x="26" y="35"/>
                    <a:pt x="26" y="34"/>
                  </a:cubicBezTo>
                  <a:cubicBezTo>
                    <a:pt x="26" y="33"/>
                    <a:pt x="27" y="31"/>
                    <a:pt x="27" y="31"/>
                  </a:cubicBezTo>
                  <a:cubicBezTo>
                    <a:pt x="28" y="31"/>
                    <a:pt x="29" y="31"/>
                    <a:pt x="29" y="32"/>
                  </a:cubicBezTo>
                  <a:cubicBezTo>
                    <a:pt x="30" y="32"/>
                    <a:pt x="32" y="32"/>
                    <a:pt x="32" y="31"/>
                  </a:cubicBezTo>
                  <a:cubicBezTo>
                    <a:pt x="33" y="30"/>
                    <a:pt x="34" y="28"/>
                    <a:pt x="33" y="28"/>
                  </a:cubicBezTo>
                  <a:cubicBezTo>
                    <a:pt x="32" y="27"/>
                    <a:pt x="32" y="25"/>
                    <a:pt x="32" y="25"/>
                  </a:cubicBezTo>
                  <a:cubicBezTo>
                    <a:pt x="33" y="24"/>
                    <a:pt x="34" y="24"/>
                    <a:pt x="35" y="24"/>
                  </a:cubicBezTo>
                  <a:cubicBezTo>
                    <a:pt x="36" y="24"/>
                    <a:pt x="37" y="24"/>
                    <a:pt x="37" y="22"/>
                  </a:cubicBezTo>
                  <a:cubicBezTo>
                    <a:pt x="37" y="21"/>
                    <a:pt x="37" y="20"/>
                    <a:pt x="36" y="19"/>
                  </a:cubicBezTo>
                  <a:cubicBezTo>
                    <a:pt x="35" y="19"/>
                    <a:pt x="34" y="18"/>
                    <a:pt x="34" y="17"/>
                  </a:cubicBezTo>
                  <a:cubicBezTo>
                    <a:pt x="34" y="16"/>
                    <a:pt x="35" y="16"/>
                    <a:pt x="35" y="15"/>
                  </a:cubicBezTo>
                  <a:cubicBezTo>
                    <a:pt x="36" y="15"/>
                    <a:pt x="37" y="14"/>
                    <a:pt x="36" y="12"/>
                  </a:cubicBezTo>
                  <a:cubicBezTo>
                    <a:pt x="36" y="11"/>
                    <a:pt x="35" y="10"/>
                    <a:pt x="34" y="11"/>
                  </a:cubicBezTo>
                  <a:cubicBezTo>
                    <a:pt x="33" y="11"/>
                    <a:pt x="31" y="10"/>
                    <a:pt x="31" y="9"/>
                  </a:cubicBezTo>
                  <a:cubicBezTo>
                    <a:pt x="31" y="9"/>
                    <a:pt x="31" y="8"/>
                    <a:pt x="32" y="7"/>
                  </a:cubicBezTo>
                  <a:cubicBezTo>
                    <a:pt x="32" y="7"/>
                    <a:pt x="32" y="5"/>
                    <a:pt x="31" y="4"/>
                  </a:cubicBezTo>
                  <a:cubicBezTo>
                    <a:pt x="30" y="3"/>
                    <a:pt x="29" y="3"/>
                    <a:pt x="28" y="4"/>
                  </a:cubicBezTo>
                  <a:cubicBezTo>
                    <a:pt x="27" y="5"/>
                    <a:pt x="26" y="5"/>
                    <a:pt x="25" y="4"/>
                  </a:cubicBezTo>
                  <a:cubicBezTo>
                    <a:pt x="25" y="4"/>
                    <a:pt x="24" y="3"/>
                    <a:pt x="25" y="2"/>
                  </a:cubicBezTo>
                  <a:cubicBezTo>
                    <a:pt x="25" y="1"/>
                    <a:pt x="24" y="0"/>
                    <a:pt x="22" y="0"/>
                  </a:cubicBezTo>
                  <a:cubicBezTo>
                    <a:pt x="21" y="0"/>
                    <a:pt x="20" y="0"/>
                    <a:pt x="20" y="1"/>
                  </a:cubicBezTo>
                  <a:cubicBezTo>
                    <a:pt x="19" y="2"/>
                    <a:pt x="18" y="3"/>
                    <a:pt x="17" y="3"/>
                  </a:cubicBezTo>
                  <a:cubicBezTo>
                    <a:pt x="17" y="3"/>
                    <a:pt x="16" y="2"/>
                    <a:pt x="16" y="1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1"/>
                    <a:pt x="11" y="2"/>
                    <a:pt x="11" y="3"/>
                  </a:cubicBezTo>
                  <a:cubicBezTo>
                    <a:pt x="11" y="4"/>
                    <a:pt x="10" y="5"/>
                    <a:pt x="10" y="6"/>
                  </a:cubicBezTo>
                  <a:cubicBezTo>
                    <a:pt x="9" y="6"/>
                    <a:pt x="8" y="6"/>
                    <a:pt x="8" y="5"/>
                  </a:cubicBezTo>
                  <a:cubicBezTo>
                    <a:pt x="7" y="4"/>
                    <a:pt x="5" y="5"/>
                    <a:pt x="5" y="6"/>
                  </a:cubicBezTo>
                  <a:cubicBezTo>
                    <a:pt x="4" y="7"/>
                    <a:pt x="3" y="8"/>
                    <a:pt x="4" y="9"/>
                  </a:cubicBezTo>
                  <a:close/>
                  <a:moveTo>
                    <a:pt x="15" y="8"/>
                  </a:moveTo>
                  <a:cubicBezTo>
                    <a:pt x="21" y="6"/>
                    <a:pt x="27" y="9"/>
                    <a:pt x="29" y="15"/>
                  </a:cubicBezTo>
                  <a:cubicBezTo>
                    <a:pt x="31" y="21"/>
                    <a:pt x="27" y="27"/>
                    <a:pt x="22" y="29"/>
                  </a:cubicBezTo>
                  <a:cubicBezTo>
                    <a:pt x="16" y="30"/>
                    <a:pt x="10" y="27"/>
                    <a:pt x="8" y="22"/>
                  </a:cubicBezTo>
                  <a:cubicBezTo>
                    <a:pt x="6" y="16"/>
                    <a:pt x="10" y="10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6" name="Freeform 303"/>
            <p:cNvSpPr>
              <a:spLocks noEditPoints="1"/>
            </p:cNvSpPr>
            <p:nvPr/>
          </p:nvSpPr>
          <p:spPr bwMode="auto">
            <a:xfrm>
              <a:off x="5084763" y="1111250"/>
              <a:ext cx="109538" cy="104775"/>
            </a:xfrm>
            <a:custGeom>
              <a:avLst/>
              <a:gdLst>
                <a:gd name="T0" fmla="*/ 3 w 29"/>
                <a:gd name="T1" fmla="*/ 7 h 28"/>
                <a:gd name="T2" fmla="*/ 4 w 29"/>
                <a:gd name="T3" fmla="*/ 9 h 28"/>
                <a:gd name="T4" fmla="*/ 2 w 29"/>
                <a:gd name="T5" fmla="*/ 9 h 28"/>
                <a:gd name="T6" fmla="*/ 0 w 29"/>
                <a:gd name="T7" fmla="*/ 11 h 28"/>
                <a:gd name="T8" fmla="*/ 1 w 29"/>
                <a:gd name="T9" fmla="*/ 13 h 28"/>
                <a:gd name="T10" fmla="*/ 3 w 29"/>
                <a:gd name="T11" fmla="*/ 15 h 28"/>
                <a:gd name="T12" fmla="*/ 1 w 29"/>
                <a:gd name="T13" fmla="*/ 16 h 28"/>
                <a:gd name="T14" fmla="*/ 1 w 29"/>
                <a:gd name="T15" fmla="*/ 19 h 28"/>
                <a:gd name="T16" fmla="*/ 3 w 29"/>
                <a:gd name="T17" fmla="*/ 20 h 28"/>
                <a:gd name="T18" fmla="*/ 4 w 29"/>
                <a:gd name="T19" fmla="*/ 20 h 28"/>
                <a:gd name="T20" fmla="*/ 4 w 29"/>
                <a:gd name="T21" fmla="*/ 23 h 28"/>
                <a:gd name="T22" fmla="*/ 5 w 29"/>
                <a:gd name="T23" fmla="*/ 25 h 28"/>
                <a:gd name="T24" fmla="*/ 7 w 29"/>
                <a:gd name="T25" fmla="*/ 25 h 28"/>
                <a:gd name="T26" fmla="*/ 9 w 29"/>
                <a:gd name="T27" fmla="*/ 25 h 28"/>
                <a:gd name="T28" fmla="*/ 10 w 29"/>
                <a:gd name="T29" fmla="*/ 27 h 28"/>
                <a:gd name="T30" fmla="*/ 11 w 29"/>
                <a:gd name="T31" fmla="*/ 28 h 28"/>
                <a:gd name="T32" fmla="*/ 13 w 29"/>
                <a:gd name="T33" fmla="*/ 27 h 28"/>
                <a:gd name="T34" fmla="*/ 15 w 29"/>
                <a:gd name="T35" fmla="*/ 26 h 28"/>
                <a:gd name="T36" fmla="*/ 17 w 29"/>
                <a:gd name="T37" fmla="*/ 27 h 28"/>
                <a:gd name="T38" fmla="*/ 19 w 29"/>
                <a:gd name="T39" fmla="*/ 28 h 28"/>
                <a:gd name="T40" fmla="*/ 20 w 29"/>
                <a:gd name="T41" fmla="*/ 26 h 28"/>
                <a:gd name="T42" fmla="*/ 21 w 29"/>
                <a:gd name="T43" fmla="*/ 24 h 28"/>
                <a:gd name="T44" fmla="*/ 23 w 29"/>
                <a:gd name="T45" fmla="*/ 24 h 28"/>
                <a:gd name="T46" fmla="*/ 25 w 29"/>
                <a:gd name="T47" fmla="*/ 24 h 28"/>
                <a:gd name="T48" fmla="*/ 25 w 29"/>
                <a:gd name="T49" fmla="*/ 21 h 28"/>
                <a:gd name="T50" fmla="*/ 25 w 29"/>
                <a:gd name="T51" fmla="*/ 19 h 28"/>
                <a:gd name="T52" fmla="*/ 27 w 29"/>
                <a:gd name="T53" fmla="*/ 19 h 28"/>
                <a:gd name="T54" fmla="*/ 29 w 29"/>
                <a:gd name="T55" fmla="*/ 17 h 28"/>
                <a:gd name="T56" fmla="*/ 28 w 29"/>
                <a:gd name="T57" fmla="*/ 15 h 28"/>
                <a:gd name="T58" fmla="*/ 26 w 29"/>
                <a:gd name="T59" fmla="*/ 13 h 28"/>
                <a:gd name="T60" fmla="*/ 27 w 29"/>
                <a:gd name="T61" fmla="*/ 12 h 28"/>
                <a:gd name="T62" fmla="*/ 28 w 29"/>
                <a:gd name="T63" fmla="*/ 10 h 28"/>
                <a:gd name="T64" fmla="*/ 26 w 29"/>
                <a:gd name="T65" fmla="*/ 8 h 28"/>
                <a:gd name="T66" fmla="*/ 24 w 29"/>
                <a:gd name="T67" fmla="*/ 7 h 28"/>
                <a:gd name="T68" fmla="*/ 25 w 29"/>
                <a:gd name="T69" fmla="*/ 6 h 28"/>
                <a:gd name="T70" fmla="*/ 24 w 29"/>
                <a:gd name="T71" fmla="*/ 3 h 28"/>
                <a:gd name="T72" fmla="*/ 22 w 29"/>
                <a:gd name="T73" fmla="*/ 3 h 28"/>
                <a:gd name="T74" fmla="*/ 19 w 29"/>
                <a:gd name="T75" fmla="*/ 3 h 28"/>
                <a:gd name="T76" fmla="*/ 19 w 29"/>
                <a:gd name="T77" fmla="*/ 2 h 28"/>
                <a:gd name="T78" fmla="*/ 17 w 29"/>
                <a:gd name="T79" fmla="*/ 0 h 28"/>
                <a:gd name="T80" fmla="*/ 15 w 29"/>
                <a:gd name="T81" fmla="*/ 1 h 28"/>
                <a:gd name="T82" fmla="*/ 13 w 29"/>
                <a:gd name="T83" fmla="*/ 2 h 28"/>
                <a:gd name="T84" fmla="*/ 12 w 29"/>
                <a:gd name="T85" fmla="*/ 1 h 28"/>
                <a:gd name="T86" fmla="*/ 10 w 29"/>
                <a:gd name="T87" fmla="*/ 0 h 28"/>
                <a:gd name="T88" fmla="*/ 9 w 29"/>
                <a:gd name="T89" fmla="*/ 2 h 28"/>
                <a:gd name="T90" fmla="*/ 8 w 29"/>
                <a:gd name="T91" fmla="*/ 4 h 28"/>
                <a:gd name="T92" fmla="*/ 6 w 29"/>
                <a:gd name="T93" fmla="*/ 4 h 28"/>
                <a:gd name="T94" fmla="*/ 4 w 29"/>
                <a:gd name="T95" fmla="*/ 4 h 28"/>
                <a:gd name="T96" fmla="*/ 3 w 29"/>
                <a:gd name="T97" fmla="*/ 7 h 28"/>
                <a:gd name="T98" fmla="*/ 12 w 29"/>
                <a:gd name="T99" fmla="*/ 6 h 28"/>
                <a:gd name="T100" fmla="*/ 22 w 29"/>
                <a:gd name="T101" fmla="*/ 12 h 28"/>
                <a:gd name="T102" fmla="*/ 17 w 29"/>
                <a:gd name="T103" fmla="*/ 22 h 28"/>
                <a:gd name="T104" fmla="*/ 6 w 29"/>
                <a:gd name="T105" fmla="*/ 17 h 28"/>
                <a:gd name="T106" fmla="*/ 12 w 29"/>
                <a:gd name="T10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" h="28">
                  <a:moveTo>
                    <a:pt x="3" y="7"/>
                  </a:moveTo>
                  <a:cubicBezTo>
                    <a:pt x="4" y="7"/>
                    <a:pt x="4" y="9"/>
                    <a:pt x="4" y="9"/>
                  </a:cubicBezTo>
                  <a:cubicBezTo>
                    <a:pt x="4" y="9"/>
                    <a:pt x="3" y="10"/>
                    <a:pt x="2" y="9"/>
                  </a:cubicBezTo>
                  <a:cubicBezTo>
                    <a:pt x="1" y="9"/>
                    <a:pt x="0" y="10"/>
                    <a:pt x="0" y="11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2" y="13"/>
                    <a:pt x="3" y="15"/>
                    <a:pt x="3" y="15"/>
                  </a:cubicBezTo>
                  <a:cubicBezTo>
                    <a:pt x="3" y="16"/>
                    <a:pt x="2" y="16"/>
                    <a:pt x="1" y="16"/>
                  </a:cubicBezTo>
                  <a:cubicBezTo>
                    <a:pt x="1" y="17"/>
                    <a:pt x="0" y="18"/>
                    <a:pt x="1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3" y="20"/>
                    <a:pt x="4" y="20"/>
                    <a:pt x="4" y="20"/>
                  </a:cubicBezTo>
                  <a:cubicBezTo>
                    <a:pt x="4" y="21"/>
                    <a:pt x="5" y="22"/>
                    <a:pt x="4" y="23"/>
                  </a:cubicBezTo>
                  <a:cubicBezTo>
                    <a:pt x="4" y="23"/>
                    <a:pt x="4" y="24"/>
                    <a:pt x="5" y="25"/>
                  </a:cubicBezTo>
                  <a:cubicBezTo>
                    <a:pt x="5" y="26"/>
                    <a:pt x="7" y="26"/>
                    <a:pt x="7" y="25"/>
                  </a:cubicBezTo>
                  <a:cubicBezTo>
                    <a:pt x="8" y="25"/>
                    <a:pt x="9" y="25"/>
                    <a:pt x="9" y="25"/>
                  </a:cubicBezTo>
                  <a:cubicBezTo>
                    <a:pt x="10" y="25"/>
                    <a:pt x="10" y="26"/>
                    <a:pt x="10" y="27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2" y="28"/>
                    <a:pt x="13" y="28"/>
                    <a:pt x="13" y="27"/>
                  </a:cubicBezTo>
                  <a:cubicBezTo>
                    <a:pt x="14" y="27"/>
                    <a:pt x="15" y="26"/>
                    <a:pt x="15" y="26"/>
                  </a:cubicBezTo>
                  <a:cubicBezTo>
                    <a:pt x="16" y="26"/>
                    <a:pt x="16" y="26"/>
                    <a:pt x="17" y="27"/>
                  </a:cubicBezTo>
                  <a:cubicBezTo>
                    <a:pt x="17" y="28"/>
                    <a:pt x="18" y="28"/>
                    <a:pt x="19" y="28"/>
                  </a:cubicBezTo>
                  <a:cubicBezTo>
                    <a:pt x="20" y="28"/>
                    <a:pt x="20" y="27"/>
                    <a:pt x="20" y="26"/>
                  </a:cubicBezTo>
                  <a:cubicBezTo>
                    <a:pt x="20" y="25"/>
                    <a:pt x="21" y="24"/>
                    <a:pt x="21" y="24"/>
                  </a:cubicBezTo>
                  <a:cubicBezTo>
                    <a:pt x="21" y="24"/>
                    <a:pt x="22" y="24"/>
                    <a:pt x="23" y="24"/>
                  </a:cubicBezTo>
                  <a:cubicBezTo>
                    <a:pt x="23" y="25"/>
                    <a:pt x="24" y="25"/>
                    <a:pt x="25" y="24"/>
                  </a:cubicBezTo>
                  <a:cubicBezTo>
                    <a:pt x="26" y="23"/>
                    <a:pt x="26" y="22"/>
                    <a:pt x="25" y="21"/>
                  </a:cubicBezTo>
                  <a:cubicBezTo>
                    <a:pt x="25" y="21"/>
                    <a:pt x="25" y="20"/>
                    <a:pt x="25" y="19"/>
                  </a:cubicBezTo>
                  <a:cubicBezTo>
                    <a:pt x="25" y="19"/>
                    <a:pt x="26" y="19"/>
                    <a:pt x="27" y="19"/>
                  </a:cubicBezTo>
                  <a:cubicBezTo>
                    <a:pt x="28" y="19"/>
                    <a:pt x="28" y="18"/>
                    <a:pt x="29" y="17"/>
                  </a:cubicBezTo>
                  <a:cubicBezTo>
                    <a:pt x="29" y="16"/>
                    <a:pt x="28" y="15"/>
                    <a:pt x="28" y="15"/>
                  </a:cubicBezTo>
                  <a:cubicBezTo>
                    <a:pt x="27" y="15"/>
                    <a:pt x="26" y="14"/>
                    <a:pt x="26" y="13"/>
                  </a:cubicBezTo>
                  <a:cubicBezTo>
                    <a:pt x="26" y="13"/>
                    <a:pt x="27" y="12"/>
                    <a:pt x="27" y="12"/>
                  </a:cubicBezTo>
                  <a:cubicBezTo>
                    <a:pt x="28" y="12"/>
                    <a:pt x="28" y="11"/>
                    <a:pt x="28" y="10"/>
                  </a:cubicBezTo>
                  <a:cubicBezTo>
                    <a:pt x="28" y="9"/>
                    <a:pt x="27" y="8"/>
                    <a:pt x="26" y="8"/>
                  </a:cubicBezTo>
                  <a:cubicBezTo>
                    <a:pt x="26" y="9"/>
                    <a:pt x="24" y="8"/>
                    <a:pt x="24" y="7"/>
                  </a:cubicBezTo>
                  <a:cubicBezTo>
                    <a:pt x="24" y="7"/>
                    <a:pt x="24" y="6"/>
                    <a:pt x="25" y="6"/>
                  </a:cubicBezTo>
                  <a:cubicBezTo>
                    <a:pt x="25" y="5"/>
                    <a:pt x="25" y="4"/>
                    <a:pt x="24" y="3"/>
                  </a:cubicBezTo>
                  <a:cubicBezTo>
                    <a:pt x="23" y="3"/>
                    <a:pt x="22" y="3"/>
                    <a:pt x="22" y="3"/>
                  </a:cubicBezTo>
                  <a:cubicBezTo>
                    <a:pt x="21" y="4"/>
                    <a:pt x="20" y="4"/>
                    <a:pt x="19" y="3"/>
                  </a:cubicBezTo>
                  <a:cubicBezTo>
                    <a:pt x="19" y="3"/>
                    <a:pt x="19" y="2"/>
                    <a:pt x="19" y="2"/>
                  </a:cubicBezTo>
                  <a:cubicBezTo>
                    <a:pt x="19" y="1"/>
                    <a:pt x="18" y="0"/>
                    <a:pt x="17" y="0"/>
                  </a:cubicBezTo>
                  <a:cubicBezTo>
                    <a:pt x="16" y="0"/>
                    <a:pt x="15" y="0"/>
                    <a:pt x="15" y="1"/>
                  </a:cubicBezTo>
                  <a:cubicBezTo>
                    <a:pt x="15" y="2"/>
                    <a:pt x="14" y="2"/>
                    <a:pt x="13" y="2"/>
                  </a:cubicBezTo>
                  <a:cubicBezTo>
                    <a:pt x="13" y="2"/>
                    <a:pt x="12" y="2"/>
                    <a:pt x="12" y="1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9" y="1"/>
                    <a:pt x="8" y="2"/>
                    <a:pt x="9" y="2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5"/>
                    <a:pt x="7" y="4"/>
                    <a:pt x="6" y="4"/>
                  </a:cubicBezTo>
                  <a:cubicBezTo>
                    <a:pt x="5" y="3"/>
                    <a:pt x="4" y="4"/>
                    <a:pt x="4" y="4"/>
                  </a:cubicBezTo>
                  <a:cubicBezTo>
                    <a:pt x="3" y="5"/>
                    <a:pt x="3" y="6"/>
                    <a:pt x="3" y="7"/>
                  </a:cubicBezTo>
                  <a:close/>
                  <a:moveTo>
                    <a:pt x="12" y="6"/>
                  </a:moveTo>
                  <a:cubicBezTo>
                    <a:pt x="16" y="5"/>
                    <a:pt x="21" y="7"/>
                    <a:pt x="22" y="12"/>
                  </a:cubicBezTo>
                  <a:cubicBezTo>
                    <a:pt x="24" y="16"/>
                    <a:pt x="21" y="21"/>
                    <a:pt x="17" y="22"/>
                  </a:cubicBezTo>
                  <a:cubicBezTo>
                    <a:pt x="13" y="23"/>
                    <a:pt x="8" y="21"/>
                    <a:pt x="6" y="17"/>
                  </a:cubicBezTo>
                  <a:cubicBezTo>
                    <a:pt x="5" y="12"/>
                    <a:pt x="7" y="8"/>
                    <a:pt x="12" y="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92" name="Rectangle 1"/>
          <p:cNvSpPr>
            <a:spLocks/>
          </p:cNvSpPr>
          <p:nvPr/>
        </p:nvSpPr>
        <p:spPr bwMode="auto">
          <a:xfrm>
            <a:off x="594562" y="1253465"/>
            <a:ext cx="4719943" cy="2031520"/>
          </a:xfrm>
          <a:prstGeom prst="rect">
            <a:avLst/>
          </a:prstGeom>
          <a:noFill/>
          <a:ln w="3175" cap="flat">
            <a:solidFill>
              <a:srgbClr val="202A3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kern="0">
              <a:solidFill>
                <a:srgbClr val="595959"/>
              </a:solidFill>
              <a:latin typeface="微软雅黑"/>
              <a:ea typeface="微软雅黑"/>
              <a:sym typeface="Gill Sans" charset="0"/>
            </a:endParaRPr>
          </a:p>
        </p:txBody>
      </p:sp>
      <p:grpSp>
        <p:nvGrpSpPr>
          <p:cNvPr id="93" name="Group 41"/>
          <p:cNvGrpSpPr>
            <a:grpSpLocks/>
          </p:cNvGrpSpPr>
          <p:nvPr/>
        </p:nvGrpSpPr>
        <p:grpSpPr bwMode="auto">
          <a:xfrm>
            <a:off x="1529957" y="1482737"/>
            <a:ext cx="3240866" cy="2023311"/>
            <a:chOff x="-468" y="-33"/>
            <a:chExt cx="2422" cy="1460"/>
          </a:xfrm>
        </p:grpSpPr>
        <p:sp>
          <p:nvSpPr>
            <p:cNvPr id="94" name="Rectangle 42"/>
            <p:cNvSpPr>
              <a:spLocks/>
            </p:cNvSpPr>
            <p:nvPr/>
          </p:nvSpPr>
          <p:spPr bwMode="auto">
            <a:xfrm>
              <a:off x="-468" y="-33"/>
              <a:ext cx="2419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0"/>
                </a:spcBef>
                <a:buFont typeface="Arial" charset="0"/>
                <a:buNone/>
              </a:pPr>
              <a:r>
                <a:rPr lang="zh-CN" altLang="en-US" sz="3200" b="1" dirty="0">
                  <a:solidFill>
                    <a:srgbClr val="202A3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系统目标</a:t>
              </a:r>
            </a:p>
          </p:txBody>
        </p:sp>
        <p:sp>
          <p:nvSpPr>
            <p:cNvPr id="95" name="Rectangle 43"/>
            <p:cNvSpPr>
              <a:spLocks/>
            </p:cNvSpPr>
            <p:nvPr/>
          </p:nvSpPr>
          <p:spPr bwMode="auto">
            <a:xfrm>
              <a:off x="-465" y="388"/>
              <a:ext cx="2419" cy="1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通过嵌入式系统编程完成机器人巡线运行功能</a:t>
              </a:r>
              <a:endPara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endParaRPr>
            </a:p>
          </p:txBody>
        </p:sp>
      </p:grpSp>
      <p:grpSp>
        <p:nvGrpSpPr>
          <p:cNvPr id="112" name="Group 2"/>
          <p:cNvGrpSpPr/>
          <p:nvPr/>
        </p:nvGrpSpPr>
        <p:grpSpPr>
          <a:xfrm>
            <a:off x="6773543" y="2641949"/>
            <a:ext cx="631651" cy="605950"/>
            <a:chOff x="3882408" y="2286727"/>
            <a:chExt cx="519113" cy="519113"/>
          </a:xfrm>
        </p:grpSpPr>
        <p:sp>
          <p:nvSpPr>
            <p:cNvPr id="113" name="Oval 51"/>
            <p:cNvSpPr>
              <a:spLocks/>
            </p:cNvSpPr>
            <p:nvPr/>
          </p:nvSpPr>
          <p:spPr bwMode="auto">
            <a:xfrm>
              <a:off x="3882408" y="2286727"/>
              <a:ext cx="519113" cy="519113"/>
            </a:xfrm>
            <a:prstGeom prst="ellipse">
              <a:avLst/>
            </a:prstGeom>
            <a:solidFill>
              <a:srgbClr val="34495E"/>
            </a:solidFill>
            <a:ln>
              <a:noFill/>
            </a:ln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>
                <a:solidFill>
                  <a:srgbClr val="595959"/>
                </a:solidFill>
                <a:latin typeface="微软雅黑"/>
                <a:ea typeface="微软雅黑"/>
                <a:sym typeface="Gill Sans" charset="0"/>
              </a:endParaRPr>
            </a:p>
          </p:txBody>
        </p:sp>
        <p:sp>
          <p:nvSpPr>
            <p:cNvPr id="114" name="Freeform 7"/>
            <p:cNvSpPr>
              <a:spLocks/>
            </p:cNvSpPr>
            <p:nvPr/>
          </p:nvSpPr>
          <p:spPr bwMode="auto">
            <a:xfrm>
              <a:off x="3993143" y="2389474"/>
              <a:ext cx="292530" cy="297714"/>
            </a:xfrm>
            <a:custGeom>
              <a:avLst/>
              <a:gdLst>
                <a:gd name="T0" fmla="*/ 48 w 167"/>
                <a:gd name="T1" fmla="*/ 170 h 170"/>
                <a:gd name="T2" fmla="*/ 18 w 167"/>
                <a:gd name="T3" fmla="*/ 158 h 170"/>
                <a:gd name="T4" fmla="*/ 20 w 167"/>
                <a:gd name="T5" fmla="*/ 97 h 170"/>
                <a:gd name="T6" fmla="*/ 105 w 167"/>
                <a:gd name="T7" fmla="*/ 12 h 170"/>
                <a:gd name="T8" fmla="*/ 135 w 167"/>
                <a:gd name="T9" fmla="*/ 3 h 170"/>
                <a:gd name="T10" fmla="*/ 157 w 167"/>
                <a:gd name="T11" fmla="*/ 24 h 170"/>
                <a:gd name="T12" fmla="*/ 148 w 167"/>
                <a:gd name="T13" fmla="*/ 54 h 170"/>
                <a:gd name="T14" fmla="*/ 66 w 167"/>
                <a:gd name="T15" fmla="*/ 136 h 170"/>
                <a:gd name="T16" fmla="*/ 51 w 167"/>
                <a:gd name="T17" fmla="*/ 143 h 170"/>
                <a:gd name="T18" fmla="*/ 38 w 167"/>
                <a:gd name="T19" fmla="*/ 139 h 170"/>
                <a:gd name="T20" fmla="*/ 41 w 167"/>
                <a:gd name="T21" fmla="*/ 110 h 170"/>
                <a:gd name="T22" fmla="*/ 98 w 167"/>
                <a:gd name="T23" fmla="*/ 53 h 170"/>
                <a:gd name="T24" fmla="*/ 106 w 167"/>
                <a:gd name="T25" fmla="*/ 53 h 170"/>
                <a:gd name="T26" fmla="*/ 106 w 167"/>
                <a:gd name="T27" fmla="*/ 62 h 170"/>
                <a:gd name="T28" fmla="*/ 49 w 167"/>
                <a:gd name="T29" fmla="*/ 119 h 170"/>
                <a:gd name="T30" fmla="*/ 46 w 167"/>
                <a:gd name="T31" fmla="*/ 130 h 170"/>
                <a:gd name="T32" fmla="*/ 50 w 167"/>
                <a:gd name="T33" fmla="*/ 132 h 170"/>
                <a:gd name="T34" fmla="*/ 58 w 167"/>
                <a:gd name="T35" fmla="*/ 127 h 170"/>
                <a:gd name="T36" fmla="*/ 139 w 167"/>
                <a:gd name="T37" fmla="*/ 46 h 170"/>
                <a:gd name="T38" fmla="*/ 145 w 167"/>
                <a:gd name="T39" fmla="*/ 27 h 170"/>
                <a:gd name="T40" fmla="*/ 132 w 167"/>
                <a:gd name="T41" fmla="*/ 14 h 170"/>
                <a:gd name="T42" fmla="*/ 114 w 167"/>
                <a:gd name="T43" fmla="*/ 20 h 170"/>
                <a:gd name="T44" fmla="*/ 29 w 167"/>
                <a:gd name="T45" fmla="*/ 105 h 170"/>
                <a:gd name="T46" fmla="*/ 27 w 167"/>
                <a:gd name="T47" fmla="*/ 150 h 170"/>
                <a:gd name="T48" fmla="*/ 71 w 167"/>
                <a:gd name="T49" fmla="*/ 148 h 170"/>
                <a:gd name="T50" fmla="*/ 156 w 167"/>
                <a:gd name="T51" fmla="*/ 63 h 170"/>
                <a:gd name="T52" fmla="*/ 165 w 167"/>
                <a:gd name="T53" fmla="*/ 63 h 170"/>
                <a:gd name="T54" fmla="*/ 165 w 167"/>
                <a:gd name="T55" fmla="*/ 71 h 170"/>
                <a:gd name="T56" fmla="*/ 80 w 167"/>
                <a:gd name="T57" fmla="*/ 156 h 170"/>
                <a:gd name="T58" fmla="*/ 48 w 167"/>
                <a:gd name="T5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7" h="170">
                  <a:moveTo>
                    <a:pt x="48" y="170"/>
                  </a:moveTo>
                  <a:cubicBezTo>
                    <a:pt x="37" y="170"/>
                    <a:pt x="26" y="166"/>
                    <a:pt x="18" y="158"/>
                  </a:cubicBezTo>
                  <a:cubicBezTo>
                    <a:pt x="4" y="143"/>
                    <a:pt x="0" y="117"/>
                    <a:pt x="20" y="97"/>
                  </a:cubicBezTo>
                  <a:cubicBezTo>
                    <a:pt x="32" y="85"/>
                    <a:pt x="81" y="36"/>
                    <a:pt x="105" y="12"/>
                  </a:cubicBezTo>
                  <a:cubicBezTo>
                    <a:pt x="114" y="3"/>
                    <a:pt x="125" y="0"/>
                    <a:pt x="135" y="3"/>
                  </a:cubicBezTo>
                  <a:cubicBezTo>
                    <a:pt x="146" y="5"/>
                    <a:pt x="154" y="14"/>
                    <a:pt x="157" y="24"/>
                  </a:cubicBezTo>
                  <a:cubicBezTo>
                    <a:pt x="160" y="35"/>
                    <a:pt x="156" y="46"/>
                    <a:pt x="148" y="54"/>
                  </a:cubicBezTo>
                  <a:cubicBezTo>
                    <a:pt x="66" y="136"/>
                    <a:pt x="66" y="136"/>
                    <a:pt x="66" y="136"/>
                  </a:cubicBezTo>
                  <a:cubicBezTo>
                    <a:pt x="62" y="140"/>
                    <a:pt x="57" y="143"/>
                    <a:pt x="51" y="143"/>
                  </a:cubicBezTo>
                  <a:cubicBezTo>
                    <a:pt x="46" y="144"/>
                    <a:pt x="41" y="142"/>
                    <a:pt x="38" y="139"/>
                  </a:cubicBezTo>
                  <a:cubicBezTo>
                    <a:pt x="31" y="133"/>
                    <a:pt x="30" y="121"/>
                    <a:pt x="41" y="110"/>
                  </a:cubicBezTo>
                  <a:cubicBezTo>
                    <a:pt x="98" y="53"/>
                    <a:pt x="98" y="53"/>
                    <a:pt x="98" y="53"/>
                  </a:cubicBezTo>
                  <a:cubicBezTo>
                    <a:pt x="100" y="51"/>
                    <a:pt x="104" y="51"/>
                    <a:pt x="106" y="53"/>
                  </a:cubicBezTo>
                  <a:cubicBezTo>
                    <a:pt x="109" y="55"/>
                    <a:pt x="109" y="59"/>
                    <a:pt x="106" y="62"/>
                  </a:cubicBezTo>
                  <a:cubicBezTo>
                    <a:pt x="49" y="119"/>
                    <a:pt x="49" y="119"/>
                    <a:pt x="49" y="119"/>
                  </a:cubicBezTo>
                  <a:cubicBezTo>
                    <a:pt x="44" y="124"/>
                    <a:pt x="44" y="128"/>
                    <a:pt x="46" y="130"/>
                  </a:cubicBezTo>
                  <a:cubicBezTo>
                    <a:pt x="47" y="131"/>
                    <a:pt x="48" y="132"/>
                    <a:pt x="50" y="132"/>
                  </a:cubicBezTo>
                  <a:cubicBezTo>
                    <a:pt x="52" y="131"/>
                    <a:pt x="55" y="130"/>
                    <a:pt x="58" y="127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45" y="40"/>
                    <a:pt x="147" y="34"/>
                    <a:pt x="145" y="27"/>
                  </a:cubicBezTo>
                  <a:cubicBezTo>
                    <a:pt x="144" y="21"/>
                    <a:pt x="138" y="16"/>
                    <a:pt x="132" y="14"/>
                  </a:cubicBezTo>
                  <a:cubicBezTo>
                    <a:pt x="126" y="13"/>
                    <a:pt x="119" y="15"/>
                    <a:pt x="114" y="20"/>
                  </a:cubicBezTo>
                  <a:cubicBezTo>
                    <a:pt x="89" y="45"/>
                    <a:pt x="41" y="93"/>
                    <a:pt x="29" y="105"/>
                  </a:cubicBezTo>
                  <a:cubicBezTo>
                    <a:pt x="13" y="121"/>
                    <a:pt x="17" y="139"/>
                    <a:pt x="27" y="150"/>
                  </a:cubicBezTo>
                  <a:cubicBezTo>
                    <a:pt x="37" y="160"/>
                    <a:pt x="55" y="164"/>
                    <a:pt x="71" y="148"/>
                  </a:cubicBezTo>
                  <a:cubicBezTo>
                    <a:pt x="156" y="63"/>
                    <a:pt x="156" y="63"/>
                    <a:pt x="156" y="63"/>
                  </a:cubicBezTo>
                  <a:cubicBezTo>
                    <a:pt x="159" y="60"/>
                    <a:pt x="162" y="60"/>
                    <a:pt x="165" y="63"/>
                  </a:cubicBezTo>
                  <a:cubicBezTo>
                    <a:pt x="167" y="65"/>
                    <a:pt x="167" y="69"/>
                    <a:pt x="165" y="71"/>
                  </a:cubicBezTo>
                  <a:cubicBezTo>
                    <a:pt x="80" y="156"/>
                    <a:pt x="80" y="156"/>
                    <a:pt x="80" y="156"/>
                  </a:cubicBezTo>
                  <a:cubicBezTo>
                    <a:pt x="70" y="166"/>
                    <a:pt x="58" y="170"/>
                    <a:pt x="48" y="1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>
                <a:solidFill>
                  <a:srgbClr val="595959"/>
                </a:solidFill>
                <a:latin typeface="微软雅黑"/>
                <a:ea typeface="微软雅黑"/>
                <a:sym typeface="Gill Sans" charset="0"/>
              </a:endParaRPr>
            </a:p>
          </p:txBody>
        </p:sp>
      </p:grpSp>
      <p:grpSp>
        <p:nvGrpSpPr>
          <p:cNvPr id="115" name="Group 5"/>
          <p:cNvGrpSpPr/>
          <p:nvPr/>
        </p:nvGrpSpPr>
        <p:grpSpPr>
          <a:xfrm>
            <a:off x="746997" y="4574541"/>
            <a:ext cx="662230" cy="654019"/>
            <a:chOff x="1104536" y="3628838"/>
            <a:chExt cx="519113" cy="519113"/>
          </a:xfrm>
        </p:grpSpPr>
        <p:sp>
          <p:nvSpPr>
            <p:cNvPr id="116" name="Oval 51"/>
            <p:cNvSpPr>
              <a:spLocks/>
            </p:cNvSpPr>
            <p:nvPr/>
          </p:nvSpPr>
          <p:spPr bwMode="auto">
            <a:xfrm>
              <a:off x="1104536" y="3628838"/>
              <a:ext cx="519113" cy="519113"/>
            </a:xfrm>
            <a:prstGeom prst="ellipse">
              <a:avLst/>
            </a:prstGeom>
            <a:solidFill>
              <a:srgbClr val="202A36"/>
            </a:solidFill>
            <a:ln>
              <a:noFill/>
            </a:ln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>
                <a:solidFill>
                  <a:srgbClr val="595959"/>
                </a:solidFill>
                <a:latin typeface="微软雅黑"/>
                <a:ea typeface="微软雅黑"/>
                <a:sym typeface="Gill Sans" charset="0"/>
              </a:endParaRPr>
            </a:p>
          </p:txBody>
        </p:sp>
        <p:sp>
          <p:nvSpPr>
            <p:cNvPr id="117" name="Freeform 8"/>
            <p:cNvSpPr>
              <a:spLocks noEditPoints="1"/>
            </p:cNvSpPr>
            <p:nvPr/>
          </p:nvSpPr>
          <p:spPr bwMode="auto">
            <a:xfrm>
              <a:off x="1237821" y="3770666"/>
              <a:ext cx="241429" cy="242169"/>
            </a:xfrm>
            <a:custGeom>
              <a:avLst/>
              <a:gdLst>
                <a:gd name="T0" fmla="*/ 18 w 138"/>
                <a:gd name="T1" fmla="*/ 69 h 138"/>
                <a:gd name="T2" fmla="*/ 0 w 138"/>
                <a:gd name="T3" fmla="*/ 69 h 138"/>
                <a:gd name="T4" fmla="*/ 0 w 138"/>
                <a:gd name="T5" fmla="*/ 121 h 138"/>
                <a:gd name="T6" fmla="*/ 18 w 138"/>
                <a:gd name="T7" fmla="*/ 138 h 138"/>
                <a:gd name="T8" fmla="*/ 69 w 138"/>
                <a:gd name="T9" fmla="*/ 138 h 138"/>
                <a:gd name="T10" fmla="*/ 69 w 138"/>
                <a:gd name="T11" fmla="*/ 121 h 138"/>
                <a:gd name="T12" fmla="*/ 18 w 138"/>
                <a:gd name="T13" fmla="*/ 121 h 138"/>
                <a:gd name="T14" fmla="*/ 18 w 138"/>
                <a:gd name="T15" fmla="*/ 69 h 138"/>
                <a:gd name="T16" fmla="*/ 121 w 138"/>
                <a:gd name="T17" fmla="*/ 86 h 138"/>
                <a:gd name="T18" fmla="*/ 52 w 138"/>
                <a:gd name="T19" fmla="*/ 86 h 138"/>
                <a:gd name="T20" fmla="*/ 52 w 138"/>
                <a:gd name="T21" fmla="*/ 18 h 138"/>
                <a:gd name="T22" fmla="*/ 121 w 138"/>
                <a:gd name="T23" fmla="*/ 18 h 138"/>
                <a:gd name="T24" fmla="*/ 121 w 138"/>
                <a:gd name="T25" fmla="*/ 86 h 138"/>
                <a:gd name="T26" fmla="*/ 121 w 138"/>
                <a:gd name="T27" fmla="*/ 0 h 138"/>
                <a:gd name="T28" fmla="*/ 52 w 138"/>
                <a:gd name="T29" fmla="*/ 0 h 138"/>
                <a:gd name="T30" fmla="*/ 35 w 138"/>
                <a:gd name="T31" fmla="*/ 17 h 138"/>
                <a:gd name="T32" fmla="*/ 35 w 138"/>
                <a:gd name="T33" fmla="*/ 86 h 138"/>
                <a:gd name="T34" fmla="*/ 52 w 138"/>
                <a:gd name="T35" fmla="*/ 103 h 138"/>
                <a:gd name="T36" fmla="*/ 121 w 138"/>
                <a:gd name="T37" fmla="*/ 103 h 138"/>
                <a:gd name="T38" fmla="*/ 138 w 138"/>
                <a:gd name="T39" fmla="*/ 86 h 138"/>
                <a:gd name="T40" fmla="*/ 138 w 138"/>
                <a:gd name="T41" fmla="*/ 18 h 138"/>
                <a:gd name="T42" fmla="*/ 121 w 138"/>
                <a:gd name="T43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8" h="138">
                  <a:moveTo>
                    <a:pt x="18" y="69"/>
                  </a:moveTo>
                  <a:cubicBezTo>
                    <a:pt x="0" y="69"/>
                    <a:pt x="0" y="69"/>
                    <a:pt x="0" y="69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30"/>
                    <a:pt x="8" y="138"/>
                    <a:pt x="18" y="138"/>
                  </a:cubicBezTo>
                  <a:cubicBezTo>
                    <a:pt x="69" y="138"/>
                    <a:pt x="69" y="138"/>
                    <a:pt x="69" y="138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18" y="121"/>
                    <a:pt x="18" y="121"/>
                    <a:pt x="18" y="121"/>
                  </a:cubicBezTo>
                  <a:cubicBezTo>
                    <a:pt x="18" y="69"/>
                    <a:pt x="18" y="69"/>
                    <a:pt x="18" y="69"/>
                  </a:cubicBezTo>
                  <a:close/>
                  <a:moveTo>
                    <a:pt x="121" y="86"/>
                  </a:moveTo>
                  <a:cubicBezTo>
                    <a:pt x="52" y="86"/>
                    <a:pt x="52" y="86"/>
                    <a:pt x="52" y="86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121" y="18"/>
                    <a:pt x="121" y="18"/>
                    <a:pt x="121" y="18"/>
                  </a:cubicBezTo>
                  <a:cubicBezTo>
                    <a:pt x="121" y="86"/>
                    <a:pt x="121" y="86"/>
                    <a:pt x="121" y="86"/>
                  </a:cubicBezTo>
                  <a:close/>
                  <a:moveTo>
                    <a:pt x="121" y="0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42" y="0"/>
                    <a:pt x="35" y="8"/>
                    <a:pt x="35" y="17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35" y="96"/>
                    <a:pt x="42" y="103"/>
                    <a:pt x="52" y="103"/>
                  </a:cubicBezTo>
                  <a:cubicBezTo>
                    <a:pt x="121" y="103"/>
                    <a:pt x="121" y="103"/>
                    <a:pt x="121" y="103"/>
                  </a:cubicBezTo>
                  <a:cubicBezTo>
                    <a:pt x="130" y="103"/>
                    <a:pt x="138" y="96"/>
                    <a:pt x="138" y="86"/>
                  </a:cubicBezTo>
                  <a:cubicBezTo>
                    <a:pt x="138" y="18"/>
                    <a:pt x="138" y="18"/>
                    <a:pt x="138" y="18"/>
                  </a:cubicBezTo>
                  <a:cubicBezTo>
                    <a:pt x="138" y="8"/>
                    <a:pt x="130" y="0"/>
                    <a:pt x="1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>
                <a:solidFill>
                  <a:srgbClr val="595959"/>
                </a:solidFill>
                <a:latin typeface="微软雅黑"/>
                <a:ea typeface="微软雅黑"/>
                <a:sym typeface="Gill Sans" charset="0"/>
              </a:endParaRPr>
            </a:p>
          </p:txBody>
        </p:sp>
      </p:grpSp>
      <p:grpSp>
        <p:nvGrpSpPr>
          <p:cNvPr id="118" name="Group 1"/>
          <p:cNvGrpSpPr/>
          <p:nvPr/>
        </p:nvGrpSpPr>
        <p:grpSpPr>
          <a:xfrm>
            <a:off x="755874" y="1395612"/>
            <a:ext cx="669031" cy="637118"/>
            <a:chOff x="1104536" y="2286727"/>
            <a:chExt cx="519113" cy="519113"/>
          </a:xfrm>
          <a:solidFill>
            <a:srgbClr val="FD3F03"/>
          </a:solidFill>
        </p:grpSpPr>
        <p:sp>
          <p:nvSpPr>
            <p:cNvPr id="119" name="Oval 51"/>
            <p:cNvSpPr>
              <a:spLocks/>
            </p:cNvSpPr>
            <p:nvPr/>
          </p:nvSpPr>
          <p:spPr bwMode="auto">
            <a:xfrm>
              <a:off x="1104536" y="2286727"/>
              <a:ext cx="519113" cy="519113"/>
            </a:xfrm>
            <a:prstGeom prst="ellipse">
              <a:avLst/>
            </a:prstGeom>
            <a:solidFill>
              <a:srgbClr val="202A36"/>
            </a:solidFill>
            <a:ln>
              <a:noFill/>
            </a:ln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>
                <a:solidFill>
                  <a:srgbClr val="595959"/>
                </a:solidFill>
                <a:latin typeface="微软雅黑"/>
                <a:ea typeface="微软雅黑"/>
                <a:sym typeface="Gill Sans" charset="0"/>
              </a:endParaRPr>
            </a:p>
          </p:txBody>
        </p:sp>
        <p:sp>
          <p:nvSpPr>
            <p:cNvPr id="120" name="Freeform 9"/>
            <p:cNvSpPr>
              <a:spLocks noEditPoints="1"/>
            </p:cNvSpPr>
            <p:nvPr/>
          </p:nvSpPr>
          <p:spPr bwMode="auto">
            <a:xfrm>
              <a:off x="1215337" y="2432230"/>
              <a:ext cx="278458" cy="224396"/>
            </a:xfrm>
            <a:custGeom>
              <a:avLst/>
              <a:gdLst>
                <a:gd name="T0" fmla="*/ 54 w 159"/>
                <a:gd name="T1" fmla="*/ 126 h 128"/>
                <a:gd name="T2" fmla="*/ 57 w 159"/>
                <a:gd name="T3" fmla="*/ 127 h 128"/>
                <a:gd name="T4" fmla="*/ 81 w 159"/>
                <a:gd name="T5" fmla="*/ 105 h 128"/>
                <a:gd name="T6" fmla="*/ 54 w 159"/>
                <a:gd name="T7" fmla="*/ 91 h 128"/>
                <a:gd name="T8" fmla="*/ 54 w 159"/>
                <a:gd name="T9" fmla="*/ 126 h 128"/>
                <a:gd name="T10" fmla="*/ 154 w 159"/>
                <a:gd name="T11" fmla="*/ 1 h 128"/>
                <a:gd name="T12" fmla="*/ 3 w 159"/>
                <a:gd name="T13" fmla="*/ 54 h 128"/>
                <a:gd name="T14" fmla="*/ 2 w 159"/>
                <a:gd name="T15" fmla="*/ 58 h 128"/>
                <a:gd name="T16" fmla="*/ 35 w 159"/>
                <a:gd name="T17" fmla="*/ 71 h 128"/>
                <a:gd name="T18" fmla="*/ 35 w 159"/>
                <a:gd name="T19" fmla="*/ 71 h 128"/>
                <a:gd name="T20" fmla="*/ 54 w 159"/>
                <a:gd name="T21" fmla="*/ 79 h 128"/>
                <a:gd name="T22" fmla="*/ 148 w 159"/>
                <a:gd name="T23" fmla="*/ 10 h 128"/>
                <a:gd name="T24" fmla="*/ 150 w 159"/>
                <a:gd name="T25" fmla="*/ 12 h 128"/>
                <a:gd name="T26" fmla="*/ 83 w 159"/>
                <a:gd name="T27" fmla="*/ 85 h 128"/>
                <a:gd name="T28" fmla="*/ 83 w 159"/>
                <a:gd name="T29" fmla="*/ 85 h 128"/>
                <a:gd name="T30" fmla="*/ 79 w 159"/>
                <a:gd name="T31" fmla="*/ 89 h 128"/>
                <a:gd name="T32" fmla="*/ 84 w 159"/>
                <a:gd name="T33" fmla="*/ 92 h 128"/>
                <a:gd name="T34" fmla="*/ 84 w 159"/>
                <a:gd name="T35" fmla="*/ 92 h 128"/>
                <a:gd name="T36" fmla="*/ 127 w 159"/>
                <a:gd name="T37" fmla="*/ 115 h 128"/>
                <a:gd name="T38" fmla="*/ 133 w 159"/>
                <a:gd name="T39" fmla="*/ 112 h 128"/>
                <a:gd name="T40" fmla="*/ 158 w 159"/>
                <a:gd name="T41" fmla="*/ 5 h 128"/>
                <a:gd name="T42" fmla="*/ 154 w 159"/>
                <a:gd name="T43" fmla="*/ 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9" h="128">
                  <a:moveTo>
                    <a:pt x="54" y="126"/>
                  </a:moveTo>
                  <a:cubicBezTo>
                    <a:pt x="54" y="128"/>
                    <a:pt x="55" y="128"/>
                    <a:pt x="57" y="127"/>
                  </a:cubicBezTo>
                  <a:cubicBezTo>
                    <a:pt x="59" y="125"/>
                    <a:pt x="81" y="105"/>
                    <a:pt x="81" y="105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54" y="126"/>
                    <a:pt x="54" y="126"/>
                    <a:pt x="54" y="126"/>
                  </a:cubicBezTo>
                  <a:close/>
                  <a:moveTo>
                    <a:pt x="154" y="1"/>
                  </a:moveTo>
                  <a:cubicBezTo>
                    <a:pt x="151" y="2"/>
                    <a:pt x="5" y="53"/>
                    <a:pt x="3" y="54"/>
                  </a:cubicBezTo>
                  <a:cubicBezTo>
                    <a:pt x="0" y="55"/>
                    <a:pt x="0" y="57"/>
                    <a:pt x="2" y="58"/>
                  </a:cubicBezTo>
                  <a:cubicBezTo>
                    <a:pt x="6" y="60"/>
                    <a:pt x="35" y="71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54" y="79"/>
                    <a:pt x="54" y="79"/>
                    <a:pt x="54" y="79"/>
                  </a:cubicBezTo>
                  <a:cubicBezTo>
                    <a:pt x="54" y="79"/>
                    <a:pt x="147" y="11"/>
                    <a:pt x="148" y="10"/>
                  </a:cubicBezTo>
                  <a:cubicBezTo>
                    <a:pt x="150" y="9"/>
                    <a:pt x="151" y="11"/>
                    <a:pt x="150" y="12"/>
                  </a:cubicBezTo>
                  <a:cubicBezTo>
                    <a:pt x="149" y="13"/>
                    <a:pt x="83" y="85"/>
                    <a:pt x="83" y="85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79" y="89"/>
                    <a:pt x="79" y="89"/>
                    <a:pt x="79" y="89"/>
                  </a:cubicBezTo>
                  <a:cubicBezTo>
                    <a:pt x="84" y="92"/>
                    <a:pt x="84" y="92"/>
                    <a:pt x="84" y="92"/>
                  </a:cubicBezTo>
                  <a:cubicBezTo>
                    <a:pt x="84" y="92"/>
                    <a:pt x="84" y="92"/>
                    <a:pt x="84" y="92"/>
                  </a:cubicBezTo>
                  <a:cubicBezTo>
                    <a:pt x="84" y="92"/>
                    <a:pt x="124" y="113"/>
                    <a:pt x="127" y="115"/>
                  </a:cubicBezTo>
                  <a:cubicBezTo>
                    <a:pt x="129" y="116"/>
                    <a:pt x="132" y="115"/>
                    <a:pt x="133" y="112"/>
                  </a:cubicBezTo>
                  <a:cubicBezTo>
                    <a:pt x="134" y="108"/>
                    <a:pt x="158" y="7"/>
                    <a:pt x="158" y="5"/>
                  </a:cubicBezTo>
                  <a:cubicBezTo>
                    <a:pt x="159" y="2"/>
                    <a:pt x="157" y="0"/>
                    <a:pt x="154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>
                <a:solidFill>
                  <a:srgbClr val="595959"/>
                </a:solidFill>
                <a:latin typeface="微软雅黑"/>
                <a:ea typeface="微软雅黑"/>
                <a:sym typeface="Gill Sans" charset="0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37AF758-E2A8-60D4-FFB8-3AC0A5673A26}"/>
              </a:ext>
            </a:extLst>
          </p:cNvPr>
          <p:cNvSpPr>
            <a:spLocks/>
          </p:cNvSpPr>
          <p:nvPr/>
        </p:nvSpPr>
        <p:spPr bwMode="auto">
          <a:xfrm>
            <a:off x="6648080" y="2518403"/>
            <a:ext cx="4719943" cy="2031520"/>
          </a:xfrm>
          <a:prstGeom prst="rect">
            <a:avLst/>
          </a:prstGeom>
          <a:noFill/>
          <a:ln w="3175" cap="flat">
            <a:solidFill>
              <a:srgbClr val="202A3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kern="0">
              <a:solidFill>
                <a:srgbClr val="595959"/>
              </a:solidFill>
              <a:latin typeface="微软雅黑"/>
              <a:ea typeface="微软雅黑"/>
              <a:sym typeface="Gill Sans" charset="0"/>
            </a:endParaRPr>
          </a:p>
        </p:txBody>
      </p:sp>
      <p:grpSp>
        <p:nvGrpSpPr>
          <p:cNvPr id="5" name="Group 41">
            <a:extLst>
              <a:ext uri="{FF2B5EF4-FFF2-40B4-BE49-F238E27FC236}">
                <a16:creationId xmlns:a16="http://schemas.microsoft.com/office/drawing/2014/main" id="{5F6C702D-CBBB-1453-2F69-F3F50E5A355A}"/>
              </a:ext>
            </a:extLst>
          </p:cNvPr>
          <p:cNvGrpSpPr>
            <a:grpSpLocks/>
          </p:cNvGrpSpPr>
          <p:nvPr/>
        </p:nvGrpSpPr>
        <p:grpSpPr bwMode="auto">
          <a:xfrm>
            <a:off x="7581901" y="2760087"/>
            <a:ext cx="3697156" cy="2023311"/>
            <a:chOff x="-468" y="-33"/>
            <a:chExt cx="2763" cy="1460"/>
          </a:xfrm>
        </p:grpSpPr>
        <p:sp>
          <p:nvSpPr>
            <p:cNvPr id="6" name="Rectangle 42">
              <a:extLst>
                <a:ext uri="{FF2B5EF4-FFF2-40B4-BE49-F238E27FC236}">
                  <a16:creationId xmlns:a16="http://schemas.microsoft.com/office/drawing/2014/main" id="{DD6EF763-A5B1-1AE8-AE06-4662DEAA4A37}"/>
                </a:ext>
              </a:extLst>
            </p:cNvPr>
            <p:cNvSpPr>
              <a:spLocks/>
            </p:cNvSpPr>
            <p:nvPr/>
          </p:nvSpPr>
          <p:spPr bwMode="auto">
            <a:xfrm>
              <a:off x="-468" y="-33"/>
              <a:ext cx="2419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0"/>
                </a:spcBef>
                <a:buFont typeface="Arial" charset="0"/>
                <a:buNone/>
              </a:pPr>
              <a:r>
                <a:rPr lang="zh-CN" altLang="en-US" sz="3200" b="1" dirty="0">
                  <a:solidFill>
                    <a:srgbClr val="202A3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功能模块</a:t>
              </a:r>
            </a:p>
          </p:txBody>
        </p:sp>
        <p:sp>
          <p:nvSpPr>
            <p:cNvPr id="7" name="Rectangle 43">
              <a:extLst>
                <a:ext uri="{FF2B5EF4-FFF2-40B4-BE49-F238E27FC236}">
                  <a16:creationId xmlns:a16="http://schemas.microsoft.com/office/drawing/2014/main" id="{792E0846-4FD0-8FFA-04DA-670EC14A7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-465" y="388"/>
              <a:ext cx="2760" cy="1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>
                  <a:solidFill>
                    <a:srgbClr val="595959"/>
                  </a:solidFill>
                  <a:latin typeface="微软雅黑"/>
                  <a:ea typeface="微软雅黑"/>
                  <a:cs typeface="Lato Light" charset="0"/>
                  <a:sym typeface="Lato Light" charset="0"/>
                </a:rPr>
                <a:t>红外巡线模块、电机驱动模块、碰撞检测与响应模块</a:t>
              </a:r>
              <a:endParaRPr lang="en-US" altLang="zh-CN" sz="2400" dirty="0">
                <a:solidFill>
                  <a:srgbClr val="595959"/>
                </a:solidFill>
                <a:latin typeface="微软雅黑"/>
                <a:ea typeface="微软雅黑"/>
                <a:cs typeface="Lato Light" charset="0"/>
                <a:sym typeface="Lato Light" charset="0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6FF43A2D-B8A8-26A0-C11D-B6E24007C876}"/>
              </a:ext>
            </a:extLst>
          </p:cNvPr>
          <p:cNvGrpSpPr/>
          <p:nvPr/>
        </p:nvGrpSpPr>
        <p:grpSpPr>
          <a:xfrm>
            <a:off x="603584" y="4434611"/>
            <a:ext cx="4719943" cy="2264995"/>
            <a:chOff x="6800480" y="2670803"/>
            <a:chExt cx="4719943" cy="2264995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C8685190-06CC-DDB1-3021-52C64D26D2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0480" y="2670803"/>
              <a:ext cx="4719943" cy="2031520"/>
            </a:xfrm>
            <a:prstGeom prst="rect">
              <a:avLst/>
            </a:prstGeom>
            <a:noFill/>
            <a:ln w="3175" cap="flat">
              <a:solidFill>
                <a:srgbClr val="202A36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>
                <a:solidFill>
                  <a:srgbClr val="595959"/>
                </a:solidFill>
                <a:latin typeface="微软雅黑"/>
                <a:ea typeface="微软雅黑"/>
                <a:sym typeface="Gill Sans" charset="0"/>
              </a:endParaRPr>
            </a:p>
          </p:txBody>
        </p:sp>
        <p:grpSp>
          <p:nvGrpSpPr>
            <p:cNvPr id="15" name="Group 41">
              <a:extLst>
                <a:ext uri="{FF2B5EF4-FFF2-40B4-BE49-F238E27FC236}">
                  <a16:creationId xmlns:a16="http://schemas.microsoft.com/office/drawing/2014/main" id="{B6B6D94B-9A6B-02A2-1C39-EF02394D3F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34301" y="2912487"/>
              <a:ext cx="3697156" cy="2023311"/>
              <a:chOff x="-468" y="-33"/>
              <a:chExt cx="2763" cy="1460"/>
            </a:xfrm>
          </p:grpSpPr>
          <p:sp>
            <p:nvSpPr>
              <p:cNvPr id="16" name="Rectangle 42">
                <a:extLst>
                  <a:ext uri="{FF2B5EF4-FFF2-40B4-BE49-F238E27FC236}">
                    <a16:creationId xmlns:a16="http://schemas.microsoft.com/office/drawing/2014/main" id="{0FDFE78B-EA81-CD33-D6A0-22158DDF1A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68" y="-33"/>
                <a:ext cx="2419" cy="3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>
                  <a:spcBef>
                    <a:spcPct val="0"/>
                  </a:spcBef>
                  <a:buFont typeface="Arial" charset="0"/>
                  <a:buNone/>
                </a:pPr>
                <a:r>
                  <a:rPr lang="zh-CN" altLang="en-US" sz="3200" b="1" dirty="0">
                    <a:solidFill>
                      <a:srgbClr val="202A3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系统核心</a:t>
                </a:r>
              </a:p>
            </p:txBody>
          </p:sp>
          <p:sp>
            <p:nvSpPr>
              <p:cNvPr id="17" name="Rectangle 43">
                <a:extLst>
                  <a:ext uri="{FF2B5EF4-FFF2-40B4-BE49-F238E27FC236}">
                    <a16:creationId xmlns:a16="http://schemas.microsoft.com/office/drawing/2014/main" id="{BE5AAD39-9BB0-4AC9-E326-071DF07E90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65" y="388"/>
                <a:ext cx="2760" cy="10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t"/>
              <a:lstStyle/>
              <a:p>
                <a:pPr fontAlgn="base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400" dirty="0">
                    <a:solidFill>
                      <a:srgbClr val="595959"/>
                    </a:solidFill>
                    <a:latin typeface="微软雅黑"/>
                    <a:ea typeface="微软雅黑"/>
                    <a:cs typeface="Lato Light" charset="0"/>
                    <a:sym typeface="Lato Light" charset="0"/>
                  </a:rPr>
                  <a:t>巡线算法：根据路况进行速度和方向调整</a:t>
                </a:r>
                <a:endParaRPr lang="en-US" altLang="zh-CN" sz="2400" dirty="0">
                  <a:solidFill>
                    <a:srgbClr val="595959"/>
                  </a:solidFill>
                  <a:latin typeface="微软雅黑"/>
                  <a:ea typeface="微软雅黑"/>
                  <a:cs typeface="Lato Light" charset="0"/>
                  <a:sym typeface="Lato Light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4193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25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51" grpId="0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系统架构</a:t>
            </a:r>
          </a:p>
        </p:txBody>
      </p:sp>
      <p:sp>
        <p:nvSpPr>
          <p:cNvPr id="55" name="六边形 54"/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/>
          <p:nvPr/>
        </p:nvCxnSpPr>
        <p:spPr>
          <a:xfrm>
            <a:off x="754947" y="504999"/>
            <a:ext cx="85718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9412843" y="188639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8" name="矩形 57"/>
          <p:cNvSpPr/>
          <p:nvPr/>
        </p:nvSpPr>
        <p:spPr>
          <a:xfrm>
            <a:off x="10347503" y="187549"/>
            <a:ext cx="1582732" cy="334417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0" name="六边形 59"/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9"/>
          <p:cNvSpPr txBox="1"/>
          <p:nvPr/>
        </p:nvSpPr>
        <p:spPr>
          <a:xfrm>
            <a:off x="9412843" y="221071"/>
            <a:ext cx="93321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第三章</a:t>
            </a:r>
          </a:p>
        </p:txBody>
      </p:sp>
      <p:sp>
        <p:nvSpPr>
          <p:cNvPr id="62" name="文本框 9"/>
          <p:cNvSpPr txBox="1"/>
          <p:nvPr/>
        </p:nvSpPr>
        <p:spPr>
          <a:xfrm>
            <a:off x="10338630" y="213500"/>
            <a:ext cx="158417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系统设计</a:t>
            </a:r>
          </a:p>
        </p:txBody>
      </p:sp>
      <p:grpSp>
        <p:nvGrpSpPr>
          <p:cNvPr id="33" name="组合 32"/>
          <p:cNvGrpSpPr>
            <a:grpSpLocks noChangeAspect="1"/>
          </p:cNvGrpSpPr>
          <p:nvPr/>
        </p:nvGrpSpPr>
        <p:grpSpPr>
          <a:xfrm>
            <a:off x="330916" y="199584"/>
            <a:ext cx="310767" cy="266579"/>
            <a:chOff x="5084763" y="971548"/>
            <a:chExt cx="323865" cy="277813"/>
          </a:xfrm>
          <a:solidFill>
            <a:schemeClr val="bg1"/>
          </a:solidFill>
        </p:grpSpPr>
        <p:sp>
          <p:nvSpPr>
            <p:cNvPr id="34" name="Freeform 301"/>
            <p:cNvSpPr>
              <a:spLocks noEditPoints="1"/>
            </p:cNvSpPr>
            <p:nvPr/>
          </p:nvSpPr>
          <p:spPr bwMode="auto">
            <a:xfrm>
              <a:off x="5191140" y="1031873"/>
              <a:ext cx="217488" cy="217488"/>
            </a:xfrm>
            <a:custGeom>
              <a:avLst/>
              <a:gdLst>
                <a:gd name="T0" fmla="*/ 6 w 58"/>
                <a:gd name="T1" fmla="*/ 14 h 58"/>
                <a:gd name="T2" fmla="*/ 7 w 58"/>
                <a:gd name="T3" fmla="*/ 19 h 58"/>
                <a:gd name="T4" fmla="*/ 4 w 58"/>
                <a:gd name="T5" fmla="*/ 20 h 58"/>
                <a:gd name="T6" fmla="*/ 0 w 58"/>
                <a:gd name="T7" fmla="*/ 23 h 58"/>
                <a:gd name="T8" fmla="*/ 2 w 58"/>
                <a:gd name="T9" fmla="*/ 27 h 58"/>
                <a:gd name="T10" fmla="*/ 5 w 58"/>
                <a:gd name="T11" fmla="*/ 31 h 58"/>
                <a:gd name="T12" fmla="*/ 2 w 58"/>
                <a:gd name="T13" fmla="*/ 34 h 58"/>
                <a:gd name="T14" fmla="*/ 1 w 58"/>
                <a:gd name="T15" fmla="*/ 38 h 58"/>
                <a:gd name="T16" fmla="*/ 5 w 58"/>
                <a:gd name="T17" fmla="*/ 41 h 58"/>
                <a:gd name="T18" fmla="*/ 8 w 58"/>
                <a:gd name="T19" fmla="*/ 42 h 58"/>
                <a:gd name="T20" fmla="*/ 8 w 58"/>
                <a:gd name="T21" fmla="*/ 46 h 58"/>
                <a:gd name="T22" fmla="*/ 9 w 58"/>
                <a:gd name="T23" fmla="*/ 51 h 58"/>
                <a:gd name="T24" fmla="*/ 14 w 58"/>
                <a:gd name="T25" fmla="*/ 51 h 58"/>
                <a:gd name="T26" fmla="*/ 18 w 58"/>
                <a:gd name="T27" fmla="*/ 51 h 58"/>
                <a:gd name="T28" fmla="*/ 19 w 58"/>
                <a:gd name="T29" fmla="*/ 54 h 58"/>
                <a:gd name="T30" fmla="*/ 22 w 58"/>
                <a:gd name="T31" fmla="*/ 58 h 58"/>
                <a:gd name="T32" fmla="*/ 27 w 58"/>
                <a:gd name="T33" fmla="*/ 56 h 58"/>
                <a:gd name="T34" fmla="*/ 31 w 58"/>
                <a:gd name="T35" fmla="*/ 53 h 58"/>
                <a:gd name="T36" fmla="*/ 33 w 58"/>
                <a:gd name="T37" fmla="*/ 56 h 58"/>
                <a:gd name="T38" fmla="*/ 38 w 58"/>
                <a:gd name="T39" fmla="*/ 57 h 58"/>
                <a:gd name="T40" fmla="*/ 40 w 58"/>
                <a:gd name="T41" fmla="*/ 53 h 58"/>
                <a:gd name="T42" fmla="*/ 42 w 58"/>
                <a:gd name="T43" fmla="*/ 49 h 58"/>
                <a:gd name="T44" fmla="*/ 46 w 58"/>
                <a:gd name="T45" fmla="*/ 50 h 58"/>
                <a:gd name="T46" fmla="*/ 50 w 58"/>
                <a:gd name="T47" fmla="*/ 49 h 58"/>
                <a:gd name="T48" fmla="*/ 51 w 58"/>
                <a:gd name="T49" fmla="*/ 44 h 58"/>
                <a:gd name="T50" fmla="*/ 50 w 58"/>
                <a:gd name="T51" fmla="*/ 40 h 58"/>
                <a:gd name="T52" fmla="*/ 54 w 58"/>
                <a:gd name="T53" fmla="*/ 39 h 58"/>
                <a:gd name="T54" fmla="*/ 57 w 58"/>
                <a:gd name="T55" fmla="*/ 35 h 58"/>
                <a:gd name="T56" fmla="*/ 55 w 58"/>
                <a:gd name="T57" fmla="*/ 31 h 58"/>
                <a:gd name="T58" fmla="*/ 52 w 58"/>
                <a:gd name="T59" fmla="*/ 27 h 58"/>
                <a:gd name="T60" fmla="*/ 55 w 58"/>
                <a:gd name="T61" fmla="*/ 25 h 58"/>
                <a:gd name="T62" fmla="*/ 56 w 58"/>
                <a:gd name="T63" fmla="*/ 20 h 58"/>
                <a:gd name="T64" fmla="*/ 53 w 58"/>
                <a:gd name="T65" fmla="*/ 18 h 58"/>
                <a:gd name="T66" fmla="*/ 48 w 58"/>
                <a:gd name="T67" fmla="*/ 16 h 58"/>
                <a:gd name="T68" fmla="*/ 49 w 58"/>
                <a:gd name="T69" fmla="*/ 12 h 58"/>
                <a:gd name="T70" fmla="*/ 48 w 58"/>
                <a:gd name="T71" fmla="*/ 8 h 58"/>
                <a:gd name="T72" fmla="*/ 44 w 58"/>
                <a:gd name="T73" fmla="*/ 7 h 58"/>
                <a:gd name="T74" fmla="*/ 39 w 58"/>
                <a:gd name="T75" fmla="*/ 8 h 58"/>
                <a:gd name="T76" fmla="*/ 38 w 58"/>
                <a:gd name="T77" fmla="*/ 4 h 58"/>
                <a:gd name="T78" fmla="*/ 35 w 58"/>
                <a:gd name="T79" fmla="*/ 1 h 58"/>
                <a:gd name="T80" fmla="*/ 30 w 58"/>
                <a:gd name="T81" fmla="*/ 3 h 58"/>
                <a:gd name="T82" fmla="*/ 27 w 58"/>
                <a:gd name="T83" fmla="*/ 5 h 58"/>
                <a:gd name="T84" fmla="*/ 24 w 58"/>
                <a:gd name="T85" fmla="*/ 3 h 58"/>
                <a:gd name="T86" fmla="*/ 20 w 58"/>
                <a:gd name="T87" fmla="*/ 1 h 58"/>
                <a:gd name="T88" fmla="*/ 17 w 58"/>
                <a:gd name="T89" fmla="*/ 5 h 58"/>
                <a:gd name="T90" fmla="*/ 15 w 58"/>
                <a:gd name="T91" fmla="*/ 10 h 58"/>
                <a:gd name="T92" fmla="*/ 12 w 58"/>
                <a:gd name="T93" fmla="*/ 9 h 58"/>
                <a:gd name="T94" fmla="*/ 7 w 58"/>
                <a:gd name="T95" fmla="*/ 10 h 58"/>
                <a:gd name="T96" fmla="*/ 6 w 58"/>
                <a:gd name="T97" fmla="*/ 14 h 58"/>
                <a:gd name="T98" fmla="*/ 23 w 58"/>
                <a:gd name="T99" fmla="*/ 13 h 58"/>
                <a:gd name="T100" fmla="*/ 45 w 58"/>
                <a:gd name="T101" fmla="*/ 24 h 58"/>
                <a:gd name="T102" fmla="*/ 34 w 58"/>
                <a:gd name="T103" fmla="*/ 45 h 58"/>
                <a:gd name="T104" fmla="*/ 13 w 58"/>
                <a:gd name="T105" fmla="*/ 34 h 58"/>
                <a:gd name="T106" fmla="*/ 23 w 58"/>
                <a:gd name="T10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8" h="58">
                  <a:moveTo>
                    <a:pt x="6" y="14"/>
                  </a:moveTo>
                  <a:cubicBezTo>
                    <a:pt x="8" y="15"/>
                    <a:pt x="7" y="18"/>
                    <a:pt x="7" y="19"/>
                  </a:cubicBezTo>
                  <a:cubicBezTo>
                    <a:pt x="7" y="20"/>
                    <a:pt x="5" y="20"/>
                    <a:pt x="4" y="20"/>
                  </a:cubicBezTo>
                  <a:cubicBezTo>
                    <a:pt x="2" y="20"/>
                    <a:pt x="0" y="21"/>
                    <a:pt x="0" y="23"/>
                  </a:cubicBezTo>
                  <a:cubicBezTo>
                    <a:pt x="0" y="25"/>
                    <a:pt x="0" y="27"/>
                    <a:pt x="2" y="27"/>
                  </a:cubicBezTo>
                  <a:cubicBezTo>
                    <a:pt x="3" y="28"/>
                    <a:pt x="5" y="30"/>
                    <a:pt x="5" y="31"/>
                  </a:cubicBezTo>
                  <a:cubicBezTo>
                    <a:pt x="5" y="32"/>
                    <a:pt x="4" y="33"/>
                    <a:pt x="2" y="34"/>
                  </a:cubicBezTo>
                  <a:cubicBezTo>
                    <a:pt x="1" y="34"/>
                    <a:pt x="0" y="36"/>
                    <a:pt x="1" y="38"/>
                  </a:cubicBezTo>
                  <a:cubicBezTo>
                    <a:pt x="1" y="40"/>
                    <a:pt x="3" y="42"/>
                    <a:pt x="5" y="41"/>
                  </a:cubicBezTo>
                  <a:cubicBezTo>
                    <a:pt x="6" y="41"/>
                    <a:pt x="8" y="41"/>
                    <a:pt x="8" y="42"/>
                  </a:cubicBezTo>
                  <a:cubicBezTo>
                    <a:pt x="9" y="42"/>
                    <a:pt x="9" y="45"/>
                    <a:pt x="8" y="46"/>
                  </a:cubicBezTo>
                  <a:cubicBezTo>
                    <a:pt x="7" y="47"/>
                    <a:pt x="7" y="50"/>
                    <a:pt x="9" y="51"/>
                  </a:cubicBezTo>
                  <a:cubicBezTo>
                    <a:pt x="11" y="52"/>
                    <a:pt x="13" y="53"/>
                    <a:pt x="14" y="51"/>
                  </a:cubicBezTo>
                  <a:cubicBezTo>
                    <a:pt x="15" y="50"/>
                    <a:pt x="18" y="51"/>
                    <a:pt x="18" y="51"/>
                  </a:cubicBezTo>
                  <a:cubicBezTo>
                    <a:pt x="19" y="51"/>
                    <a:pt x="20" y="53"/>
                    <a:pt x="19" y="54"/>
                  </a:cubicBezTo>
                  <a:cubicBezTo>
                    <a:pt x="19" y="56"/>
                    <a:pt x="20" y="57"/>
                    <a:pt x="22" y="58"/>
                  </a:cubicBezTo>
                  <a:cubicBezTo>
                    <a:pt x="25" y="58"/>
                    <a:pt x="26" y="57"/>
                    <a:pt x="27" y="56"/>
                  </a:cubicBezTo>
                  <a:cubicBezTo>
                    <a:pt x="27" y="54"/>
                    <a:pt x="30" y="53"/>
                    <a:pt x="31" y="53"/>
                  </a:cubicBezTo>
                  <a:cubicBezTo>
                    <a:pt x="31" y="53"/>
                    <a:pt x="33" y="54"/>
                    <a:pt x="33" y="56"/>
                  </a:cubicBezTo>
                  <a:cubicBezTo>
                    <a:pt x="34" y="57"/>
                    <a:pt x="36" y="58"/>
                    <a:pt x="38" y="57"/>
                  </a:cubicBezTo>
                  <a:cubicBezTo>
                    <a:pt x="40" y="57"/>
                    <a:pt x="41" y="55"/>
                    <a:pt x="40" y="53"/>
                  </a:cubicBezTo>
                  <a:cubicBezTo>
                    <a:pt x="40" y="52"/>
                    <a:pt x="42" y="49"/>
                    <a:pt x="42" y="49"/>
                  </a:cubicBezTo>
                  <a:cubicBezTo>
                    <a:pt x="43" y="48"/>
                    <a:pt x="44" y="49"/>
                    <a:pt x="46" y="50"/>
                  </a:cubicBezTo>
                  <a:cubicBezTo>
                    <a:pt x="47" y="51"/>
                    <a:pt x="49" y="51"/>
                    <a:pt x="50" y="49"/>
                  </a:cubicBezTo>
                  <a:cubicBezTo>
                    <a:pt x="52" y="47"/>
                    <a:pt x="52" y="45"/>
                    <a:pt x="51" y="44"/>
                  </a:cubicBezTo>
                  <a:cubicBezTo>
                    <a:pt x="50" y="43"/>
                    <a:pt x="50" y="40"/>
                    <a:pt x="50" y="40"/>
                  </a:cubicBezTo>
                  <a:cubicBezTo>
                    <a:pt x="51" y="39"/>
                    <a:pt x="52" y="38"/>
                    <a:pt x="54" y="39"/>
                  </a:cubicBezTo>
                  <a:cubicBezTo>
                    <a:pt x="55" y="39"/>
                    <a:pt x="57" y="38"/>
                    <a:pt x="57" y="35"/>
                  </a:cubicBezTo>
                  <a:cubicBezTo>
                    <a:pt x="58" y="33"/>
                    <a:pt x="57" y="31"/>
                    <a:pt x="55" y="31"/>
                  </a:cubicBezTo>
                  <a:cubicBezTo>
                    <a:pt x="54" y="31"/>
                    <a:pt x="53" y="28"/>
                    <a:pt x="52" y="27"/>
                  </a:cubicBezTo>
                  <a:cubicBezTo>
                    <a:pt x="52" y="26"/>
                    <a:pt x="54" y="25"/>
                    <a:pt x="55" y="25"/>
                  </a:cubicBezTo>
                  <a:cubicBezTo>
                    <a:pt x="56" y="24"/>
                    <a:pt x="57" y="22"/>
                    <a:pt x="56" y="20"/>
                  </a:cubicBezTo>
                  <a:cubicBezTo>
                    <a:pt x="56" y="18"/>
                    <a:pt x="54" y="17"/>
                    <a:pt x="53" y="18"/>
                  </a:cubicBezTo>
                  <a:cubicBezTo>
                    <a:pt x="51" y="18"/>
                    <a:pt x="49" y="16"/>
                    <a:pt x="48" y="16"/>
                  </a:cubicBezTo>
                  <a:cubicBezTo>
                    <a:pt x="48" y="15"/>
                    <a:pt x="48" y="13"/>
                    <a:pt x="49" y="12"/>
                  </a:cubicBezTo>
                  <a:cubicBezTo>
                    <a:pt x="50" y="11"/>
                    <a:pt x="50" y="9"/>
                    <a:pt x="48" y="8"/>
                  </a:cubicBezTo>
                  <a:cubicBezTo>
                    <a:pt x="47" y="6"/>
                    <a:pt x="45" y="6"/>
                    <a:pt x="44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8" y="7"/>
                    <a:pt x="38" y="6"/>
                    <a:pt x="38" y="4"/>
                  </a:cubicBezTo>
                  <a:cubicBezTo>
                    <a:pt x="38" y="3"/>
                    <a:pt x="37" y="1"/>
                    <a:pt x="35" y="1"/>
                  </a:cubicBezTo>
                  <a:cubicBezTo>
                    <a:pt x="33" y="0"/>
                    <a:pt x="31" y="1"/>
                    <a:pt x="30" y="3"/>
                  </a:cubicBezTo>
                  <a:cubicBezTo>
                    <a:pt x="30" y="4"/>
                    <a:pt x="28" y="5"/>
                    <a:pt x="27" y="5"/>
                  </a:cubicBezTo>
                  <a:cubicBezTo>
                    <a:pt x="26" y="6"/>
                    <a:pt x="25" y="4"/>
                    <a:pt x="24" y="3"/>
                  </a:cubicBezTo>
                  <a:cubicBezTo>
                    <a:pt x="24" y="1"/>
                    <a:pt x="22" y="1"/>
                    <a:pt x="20" y="1"/>
                  </a:cubicBezTo>
                  <a:cubicBezTo>
                    <a:pt x="18" y="2"/>
                    <a:pt x="16" y="4"/>
                    <a:pt x="17" y="5"/>
                  </a:cubicBezTo>
                  <a:cubicBezTo>
                    <a:pt x="17" y="7"/>
                    <a:pt x="16" y="9"/>
                    <a:pt x="15" y="10"/>
                  </a:cubicBezTo>
                  <a:cubicBezTo>
                    <a:pt x="14" y="10"/>
                    <a:pt x="13" y="10"/>
                    <a:pt x="12" y="9"/>
                  </a:cubicBezTo>
                  <a:cubicBezTo>
                    <a:pt x="10" y="8"/>
                    <a:pt x="8" y="8"/>
                    <a:pt x="7" y="10"/>
                  </a:cubicBezTo>
                  <a:cubicBezTo>
                    <a:pt x="6" y="11"/>
                    <a:pt x="5" y="13"/>
                    <a:pt x="6" y="14"/>
                  </a:cubicBezTo>
                  <a:close/>
                  <a:moveTo>
                    <a:pt x="23" y="13"/>
                  </a:moveTo>
                  <a:cubicBezTo>
                    <a:pt x="32" y="10"/>
                    <a:pt x="42" y="15"/>
                    <a:pt x="45" y="24"/>
                  </a:cubicBezTo>
                  <a:cubicBezTo>
                    <a:pt x="47" y="33"/>
                    <a:pt x="43" y="42"/>
                    <a:pt x="34" y="45"/>
                  </a:cubicBezTo>
                  <a:cubicBezTo>
                    <a:pt x="25" y="48"/>
                    <a:pt x="15" y="43"/>
                    <a:pt x="13" y="34"/>
                  </a:cubicBezTo>
                  <a:cubicBezTo>
                    <a:pt x="10" y="26"/>
                    <a:pt x="15" y="16"/>
                    <a:pt x="23" y="1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5" name="Freeform 302"/>
            <p:cNvSpPr>
              <a:spLocks noEditPoints="1"/>
            </p:cNvSpPr>
            <p:nvPr/>
          </p:nvSpPr>
          <p:spPr bwMode="auto">
            <a:xfrm>
              <a:off x="5084781" y="971548"/>
              <a:ext cx="139701" cy="139700"/>
            </a:xfrm>
            <a:custGeom>
              <a:avLst/>
              <a:gdLst>
                <a:gd name="T0" fmla="*/ 4 w 37"/>
                <a:gd name="T1" fmla="*/ 9 h 37"/>
                <a:gd name="T2" fmla="*/ 5 w 37"/>
                <a:gd name="T3" fmla="*/ 12 h 37"/>
                <a:gd name="T4" fmla="*/ 2 w 37"/>
                <a:gd name="T5" fmla="*/ 12 h 37"/>
                <a:gd name="T6" fmla="*/ 0 w 37"/>
                <a:gd name="T7" fmla="*/ 14 h 37"/>
                <a:gd name="T8" fmla="*/ 1 w 37"/>
                <a:gd name="T9" fmla="*/ 17 h 37"/>
                <a:gd name="T10" fmla="*/ 3 w 37"/>
                <a:gd name="T11" fmla="*/ 20 h 37"/>
                <a:gd name="T12" fmla="*/ 2 w 37"/>
                <a:gd name="T13" fmla="*/ 21 h 37"/>
                <a:gd name="T14" fmla="*/ 1 w 37"/>
                <a:gd name="T15" fmla="*/ 24 h 37"/>
                <a:gd name="T16" fmla="*/ 3 w 37"/>
                <a:gd name="T17" fmla="*/ 26 h 37"/>
                <a:gd name="T18" fmla="*/ 5 w 37"/>
                <a:gd name="T19" fmla="*/ 26 h 37"/>
                <a:gd name="T20" fmla="*/ 5 w 37"/>
                <a:gd name="T21" fmla="*/ 29 h 37"/>
                <a:gd name="T22" fmla="*/ 6 w 37"/>
                <a:gd name="T23" fmla="*/ 32 h 37"/>
                <a:gd name="T24" fmla="*/ 9 w 37"/>
                <a:gd name="T25" fmla="*/ 33 h 37"/>
                <a:gd name="T26" fmla="*/ 12 w 37"/>
                <a:gd name="T27" fmla="*/ 32 h 37"/>
                <a:gd name="T28" fmla="*/ 12 w 37"/>
                <a:gd name="T29" fmla="*/ 34 h 37"/>
                <a:gd name="T30" fmla="*/ 15 w 37"/>
                <a:gd name="T31" fmla="*/ 37 h 37"/>
                <a:gd name="T32" fmla="*/ 17 w 37"/>
                <a:gd name="T33" fmla="*/ 35 h 37"/>
                <a:gd name="T34" fmla="*/ 20 w 37"/>
                <a:gd name="T35" fmla="*/ 34 h 37"/>
                <a:gd name="T36" fmla="*/ 21 w 37"/>
                <a:gd name="T37" fmla="*/ 35 h 37"/>
                <a:gd name="T38" fmla="*/ 24 w 37"/>
                <a:gd name="T39" fmla="*/ 36 h 37"/>
                <a:gd name="T40" fmla="*/ 26 w 37"/>
                <a:gd name="T41" fmla="*/ 34 h 37"/>
                <a:gd name="T42" fmla="*/ 27 w 37"/>
                <a:gd name="T43" fmla="*/ 31 h 37"/>
                <a:gd name="T44" fmla="*/ 29 w 37"/>
                <a:gd name="T45" fmla="*/ 32 h 37"/>
                <a:gd name="T46" fmla="*/ 32 w 37"/>
                <a:gd name="T47" fmla="*/ 31 h 37"/>
                <a:gd name="T48" fmla="*/ 33 w 37"/>
                <a:gd name="T49" fmla="*/ 28 h 37"/>
                <a:gd name="T50" fmla="*/ 32 w 37"/>
                <a:gd name="T51" fmla="*/ 25 h 37"/>
                <a:gd name="T52" fmla="*/ 35 w 37"/>
                <a:gd name="T53" fmla="*/ 24 h 37"/>
                <a:gd name="T54" fmla="*/ 37 w 37"/>
                <a:gd name="T55" fmla="*/ 22 h 37"/>
                <a:gd name="T56" fmla="*/ 36 w 37"/>
                <a:gd name="T57" fmla="*/ 19 h 37"/>
                <a:gd name="T58" fmla="*/ 34 w 37"/>
                <a:gd name="T59" fmla="*/ 17 h 37"/>
                <a:gd name="T60" fmla="*/ 35 w 37"/>
                <a:gd name="T61" fmla="*/ 15 h 37"/>
                <a:gd name="T62" fmla="*/ 36 w 37"/>
                <a:gd name="T63" fmla="*/ 12 h 37"/>
                <a:gd name="T64" fmla="*/ 34 w 37"/>
                <a:gd name="T65" fmla="*/ 11 h 37"/>
                <a:gd name="T66" fmla="*/ 31 w 37"/>
                <a:gd name="T67" fmla="*/ 9 h 37"/>
                <a:gd name="T68" fmla="*/ 32 w 37"/>
                <a:gd name="T69" fmla="*/ 7 h 37"/>
                <a:gd name="T70" fmla="*/ 31 w 37"/>
                <a:gd name="T71" fmla="*/ 4 h 37"/>
                <a:gd name="T72" fmla="*/ 28 w 37"/>
                <a:gd name="T73" fmla="*/ 4 h 37"/>
                <a:gd name="T74" fmla="*/ 25 w 37"/>
                <a:gd name="T75" fmla="*/ 4 h 37"/>
                <a:gd name="T76" fmla="*/ 25 w 37"/>
                <a:gd name="T77" fmla="*/ 2 h 37"/>
                <a:gd name="T78" fmla="*/ 22 w 37"/>
                <a:gd name="T79" fmla="*/ 0 h 37"/>
                <a:gd name="T80" fmla="*/ 20 w 37"/>
                <a:gd name="T81" fmla="*/ 1 h 37"/>
                <a:gd name="T82" fmla="*/ 17 w 37"/>
                <a:gd name="T83" fmla="*/ 3 h 37"/>
                <a:gd name="T84" fmla="*/ 16 w 37"/>
                <a:gd name="T85" fmla="*/ 1 h 37"/>
                <a:gd name="T86" fmla="*/ 13 w 37"/>
                <a:gd name="T87" fmla="*/ 0 h 37"/>
                <a:gd name="T88" fmla="*/ 11 w 37"/>
                <a:gd name="T89" fmla="*/ 3 h 37"/>
                <a:gd name="T90" fmla="*/ 10 w 37"/>
                <a:gd name="T91" fmla="*/ 6 h 37"/>
                <a:gd name="T92" fmla="*/ 8 w 37"/>
                <a:gd name="T93" fmla="*/ 5 h 37"/>
                <a:gd name="T94" fmla="*/ 5 w 37"/>
                <a:gd name="T95" fmla="*/ 6 h 37"/>
                <a:gd name="T96" fmla="*/ 4 w 37"/>
                <a:gd name="T97" fmla="*/ 9 h 37"/>
                <a:gd name="T98" fmla="*/ 15 w 37"/>
                <a:gd name="T99" fmla="*/ 8 h 37"/>
                <a:gd name="T100" fmla="*/ 29 w 37"/>
                <a:gd name="T101" fmla="*/ 15 h 37"/>
                <a:gd name="T102" fmla="*/ 22 w 37"/>
                <a:gd name="T103" fmla="*/ 29 h 37"/>
                <a:gd name="T104" fmla="*/ 8 w 37"/>
                <a:gd name="T105" fmla="*/ 22 h 37"/>
                <a:gd name="T106" fmla="*/ 15 w 37"/>
                <a:gd name="T10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" h="37">
                  <a:moveTo>
                    <a:pt x="4" y="9"/>
                  </a:moveTo>
                  <a:cubicBezTo>
                    <a:pt x="5" y="9"/>
                    <a:pt x="5" y="11"/>
                    <a:pt x="5" y="12"/>
                  </a:cubicBezTo>
                  <a:cubicBezTo>
                    <a:pt x="4" y="12"/>
                    <a:pt x="3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16"/>
                    <a:pt x="0" y="17"/>
                    <a:pt x="1" y="17"/>
                  </a:cubicBezTo>
                  <a:cubicBezTo>
                    <a:pt x="2" y="17"/>
                    <a:pt x="3" y="19"/>
                    <a:pt x="3" y="20"/>
                  </a:cubicBezTo>
                  <a:cubicBezTo>
                    <a:pt x="3" y="20"/>
                    <a:pt x="2" y="21"/>
                    <a:pt x="2" y="21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1" y="25"/>
                    <a:pt x="2" y="26"/>
                    <a:pt x="3" y="26"/>
                  </a:cubicBezTo>
                  <a:cubicBezTo>
                    <a:pt x="4" y="26"/>
                    <a:pt x="5" y="26"/>
                    <a:pt x="5" y="26"/>
                  </a:cubicBezTo>
                  <a:cubicBezTo>
                    <a:pt x="6" y="27"/>
                    <a:pt x="6" y="28"/>
                    <a:pt x="5" y="29"/>
                  </a:cubicBezTo>
                  <a:cubicBezTo>
                    <a:pt x="5" y="30"/>
                    <a:pt x="5" y="31"/>
                    <a:pt x="6" y="32"/>
                  </a:cubicBezTo>
                  <a:cubicBezTo>
                    <a:pt x="7" y="33"/>
                    <a:pt x="8" y="33"/>
                    <a:pt x="9" y="33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2" y="32"/>
                    <a:pt x="13" y="33"/>
                    <a:pt x="12" y="34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6" y="37"/>
                    <a:pt x="17" y="36"/>
                    <a:pt x="17" y="35"/>
                  </a:cubicBezTo>
                  <a:cubicBezTo>
                    <a:pt x="18" y="34"/>
                    <a:pt x="19" y="34"/>
                    <a:pt x="20" y="34"/>
                  </a:cubicBezTo>
                  <a:cubicBezTo>
                    <a:pt x="20" y="34"/>
                    <a:pt x="21" y="34"/>
                    <a:pt x="21" y="35"/>
                  </a:cubicBezTo>
                  <a:cubicBezTo>
                    <a:pt x="22" y="36"/>
                    <a:pt x="23" y="37"/>
                    <a:pt x="24" y="36"/>
                  </a:cubicBezTo>
                  <a:cubicBezTo>
                    <a:pt x="26" y="36"/>
                    <a:pt x="26" y="35"/>
                    <a:pt x="26" y="34"/>
                  </a:cubicBezTo>
                  <a:cubicBezTo>
                    <a:pt x="26" y="33"/>
                    <a:pt x="27" y="31"/>
                    <a:pt x="27" y="31"/>
                  </a:cubicBezTo>
                  <a:cubicBezTo>
                    <a:pt x="28" y="31"/>
                    <a:pt x="29" y="31"/>
                    <a:pt x="29" y="32"/>
                  </a:cubicBezTo>
                  <a:cubicBezTo>
                    <a:pt x="30" y="32"/>
                    <a:pt x="32" y="32"/>
                    <a:pt x="32" y="31"/>
                  </a:cubicBezTo>
                  <a:cubicBezTo>
                    <a:pt x="33" y="30"/>
                    <a:pt x="34" y="28"/>
                    <a:pt x="33" y="28"/>
                  </a:cubicBezTo>
                  <a:cubicBezTo>
                    <a:pt x="32" y="27"/>
                    <a:pt x="32" y="25"/>
                    <a:pt x="32" y="25"/>
                  </a:cubicBezTo>
                  <a:cubicBezTo>
                    <a:pt x="33" y="24"/>
                    <a:pt x="34" y="24"/>
                    <a:pt x="35" y="24"/>
                  </a:cubicBezTo>
                  <a:cubicBezTo>
                    <a:pt x="36" y="24"/>
                    <a:pt x="37" y="24"/>
                    <a:pt x="37" y="22"/>
                  </a:cubicBezTo>
                  <a:cubicBezTo>
                    <a:pt x="37" y="21"/>
                    <a:pt x="37" y="20"/>
                    <a:pt x="36" y="19"/>
                  </a:cubicBezTo>
                  <a:cubicBezTo>
                    <a:pt x="35" y="19"/>
                    <a:pt x="34" y="18"/>
                    <a:pt x="34" y="17"/>
                  </a:cubicBezTo>
                  <a:cubicBezTo>
                    <a:pt x="34" y="16"/>
                    <a:pt x="35" y="16"/>
                    <a:pt x="35" y="15"/>
                  </a:cubicBezTo>
                  <a:cubicBezTo>
                    <a:pt x="36" y="15"/>
                    <a:pt x="37" y="14"/>
                    <a:pt x="36" y="12"/>
                  </a:cubicBezTo>
                  <a:cubicBezTo>
                    <a:pt x="36" y="11"/>
                    <a:pt x="35" y="10"/>
                    <a:pt x="34" y="11"/>
                  </a:cubicBezTo>
                  <a:cubicBezTo>
                    <a:pt x="33" y="11"/>
                    <a:pt x="31" y="10"/>
                    <a:pt x="31" y="9"/>
                  </a:cubicBezTo>
                  <a:cubicBezTo>
                    <a:pt x="31" y="9"/>
                    <a:pt x="31" y="8"/>
                    <a:pt x="32" y="7"/>
                  </a:cubicBezTo>
                  <a:cubicBezTo>
                    <a:pt x="32" y="7"/>
                    <a:pt x="32" y="5"/>
                    <a:pt x="31" y="4"/>
                  </a:cubicBezTo>
                  <a:cubicBezTo>
                    <a:pt x="30" y="3"/>
                    <a:pt x="29" y="3"/>
                    <a:pt x="28" y="4"/>
                  </a:cubicBezTo>
                  <a:cubicBezTo>
                    <a:pt x="27" y="5"/>
                    <a:pt x="26" y="5"/>
                    <a:pt x="25" y="4"/>
                  </a:cubicBezTo>
                  <a:cubicBezTo>
                    <a:pt x="25" y="4"/>
                    <a:pt x="24" y="3"/>
                    <a:pt x="25" y="2"/>
                  </a:cubicBezTo>
                  <a:cubicBezTo>
                    <a:pt x="25" y="1"/>
                    <a:pt x="24" y="0"/>
                    <a:pt x="22" y="0"/>
                  </a:cubicBezTo>
                  <a:cubicBezTo>
                    <a:pt x="21" y="0"/>
                    <a:pt x="20" y="0"/>
                    <a:pt x="20" y="1"/>
                  </a:cubicBezTo>
                  <a:cubicBezTo>
                    <a:pt x="19" y="2"/>
                    <a:pt x="18" y="3"/>
                    <a:pt x="17" y="3"/>
                  </a:cubicBezTo>
                  <a:cubicBezTo>
                    <a:pt x="17" y="3"/>
                    <a:pt x="16" y="2"/>
                    <a:pt x="16" y="1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1"/>
                    <a:pt x="11" y="2"/>
                    <a:pt x="11" y="3"/>
                  </a:cubicBezTo>
                  <a:cubicBezTo>
                    <a:pt x="11" y="4"/>
                    <a:pt x="10" y="5"/>
                    <a:pt x="10" y="6"/>
                  </a:cubicBezTo>
                  <a:cubicBezTo>
                    <a:pt x="9" y="6"/>
                    <a:pt x="8" y="6"/>
                    <a:pt x="8" y="5"/>
                  </a:cubicBezTo>
                  <a:cubicBezTo>
                    <a:pt x="7" y="4"/>
                    <a:pt x="5" y="5"/>
                    <a:pt x="5" y="6"/>
                  </a:cubicBezTo>
                  <a:cubicBezTo>
                    <a:pt x="4" y="7"/>
                    <a:pt x="3" y="8"/>
                    <a:pt x="4" y="9"/>
                  </a:cubicBezTo>
                  <a:close/>
                  <a:moveTo>
                    <a:pt x="15" y="8"/>
                  </a:moveTo>
                  <a:cubicBezTo>
                    <a:pt x="21" y="6"/>
                    <a:pt x="27" y="9"/>
                    <a:pt x="29" y="15"/>
                  </a:cubicBezTo>
                  <a:cubicBezTo>
                    <a:pt x="31" y="21"/>
                    <a:pt x="27" y="27"/>
                    <a:pt x="22" y="29"/>
                  </a:cubicBezTo>
                  <a:cubicBezTo>
                    <a:pt x="16" y="30"/>
                    <a:pt x="10" y="27"/>
                    <a:pt x="8" y="22"/>
                  </a:cubicBezTo>
                  <a:cubicBezTo>
                    <a:pt x="6" y="16"/>
                    <a:pt x="10" y="10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6" name="Freeform 303"/>
            <p:cNvSpPr>
              <a:spLocks noEditPoints="1"/>
            </p:cNvSpPr>
            <p:nvPr/>
          </p:nvSpPr>
          <p:spPr bwMode="auto">
            <a:xfrm>
              <a:off x="5084763" y="1111250"/>
              <a:ext cx="109538" cy="104775"/>
            </a:xfrm>
            <a:custGeom>
              <a:avLst/>
              <a:gdLst>
                <a:gd name="T0" fmla="*/ 3 w 29"/>
                <a:gd name="T1" fmla="*/ 7 h 28"/>
                <a:gd name="T2" fmla="*/ 4 w 29"/>
                <a:gd name="T3" fmla="*/ 9 h 28"/>
                <a:gd name="T4" fmla="*/ 2 w 29"/>
                <a:gd name="T5" fmla="*/ 9 h 28"/>
                <a:gd name="T6" fmla="*/ 0 w 29"/>
                <a:gd name="T7" fmla="*/ 11 h 28"/>
                <a:gd name="T8" fmla="*/ 1 w 29"/>
                <a:gd name="T9" fmla="*/ 13 h 28"/>
                <a:gd name="T10" fmla="*/ 3 w 29"/>
                <a:gd name="T11" fmla="*/ 15 h 28"/>
                <a:gd name="T12" fmla="*/ 1 w 29"/>
                <a:gd name="T13" fmla="*/ 16 h 28"/>
                <a:gd name="T14" fmla="*/ 1 w 29"/>
                <a:gd name="T15" fmla="*/ 19 h 28"/>
                <a:gd name="T16" fmla="*/ 3 w 29"/>
                <a:gd name="T17" fmla="*/ 20 h 28"/>
                <a:gd name="T18" fmla="*/ 4 w 29"/>
                <a:gd name="T19" fmla="*/ 20 h 28"/>
                <a:gd name="T20" fmla="*/ 4 w 29"/>
                <a:gd name="T21" fmla="*/ 23 h 28"/>
                <a:gd name="T22" fmla="*/ 5 w 29"/>
                <a:gd name="T23" fmla="*/ 25 h 28"/>
                <a:gd name="T24" fmla="*/ 7 w 29"/>
                <a:gd name="T25" fmla="*/ 25 h 28"/>
                <a:gd name="T26" fmla="*/ 9 w 29"/>
                <a:gd name="T27" fmla="*/ 25 h 28"/>
                <a:gd name="T28" fmla="*/ 10 w 29"/>
                <a:gd name="T29" fmla="*/ 27 h 28"/>
                <a:gd name="T30" fmla="*/ 11 w 29"/>
                <a:gd name="T31" fmla="*/ 28 h 28"/>
                <a:gd name="T32" fmla="*/ 13 w 29"/>
                <a:gd name="T33" fmla="*/ 27 h 28"/>
                <a:gd name="T34" fmla="*/ 15 w 29"/>
                <a:gd name="T35" fmla="*/ 26 h 28"/>
                <a:gd name="T36" fmla="*/ 17 w 29"/>
                <a:gd name="T37" fmla="*/ 27 h 28"/>
                <a:gd name="T38" fmla="*/ 19 w 29"/>
                <a:gd name="T39" fmla="*/ 28 h 28"/>
                <a:gd name="T40" fmla="*/ 20 w 29"/>
                <a:gd name="T41" fmla="*/ 26 h 28"/>
                <a:gd name="T42" fmla="*/ 21 w 29"/>
                <a:gd name="T43" fmla="*/ 24 h 28"/>
                <a:gd name="T44" fmla="*/ 23 w 29"/>
                <a:gd name="T45" fmla="*/ 24 h 28"/>
                <a:gd name="T46" fmla="*/ 25 w 29"/>
                <a:gd name="T47" fmla="*/ 24 h 28"/>
                <a:gd name="T48" fmla="*/ 25 w 29"/>
                <a:gd name="T49" fmla="*/ 21 h 28"/>
                <a:gd name="T50" fmla="*/ 25 w 29"/>
                <a:gd name="T51" fmla="*/ 19 h 28"/>
                <a:gd name="T52" fmla="*/ 27 w 29"/>
                <a:gd name="T53" fmla="*/ 19 h 28"/>
                <a:gd name="T54" fmla="*/ 29 w 29"/>
                <a:gd name="T55" fmla="*/ 17 h 28"/>
                <a:gd name="T56" fmla="*/ 28 w 29"/>
                <a:gd name="T57" fmla="*/ 15 h 28"/>
                <a:gd name="T58" fmla="*/ 26 w 29"/>
                <a:gd name="T59" fmla="*/ 13 h 28"/>
                <a:gd name="T60" fmla="*/ 27 w 29"/>
                <a:gd name="T61" fmla="*/ 12 h 28"/>
                <a:gd name="T62" fmla="*/ 28 w 29"/>
                <a:gd name="T63" fmla="*/ 10 h 28"/>
                <a:gd name="T64" fmla="*/ 26 w 29"/>
                <a:gd name="T65" fmla="*/ 8 h 28"/>
                <a:gd name="T66" fmla="*/ 24 w 29"/>
                <a:gd name="T67" fmla="*/ 7 h 28"/>
                <a:gd name="T68" fmla="*/ 25 w 29"/>
                <a:gd name="T69" fmla="*/ 6 h 28"/>
                <a:gd name="T70" fmla="*/ 24 w 29"/>
                <a:gd name="T71" fmla="*/ 3 h 28"/>
                <a:gd name="T72" fmla="*/ 22 w 29"/>
                <a:gd name="T73" fmla="*/ 3 h 28"/>
                <a:gd name="T74" fmla="*/ 19 w 29"/>
                <a:gd name="T75" fmla="*/ 3 h 28"/>
                <a:gd name="T76" fmla="*/ 19 w 29"/>
                <a:gd name="T77" fmla="*/ 2 h 28"/>
                <a:gd name="T78" fmla="*/ 17 w 29"/>
                <a:gd name="T79" fmla="*/ 0 h 28"/>
                <a:gd name="T80" fmla="*/ 15 w 29"/>
                <a:gd name="T81" fmla="*/ 1 h 28"/>
                <a:gd name="T82" fmla="*/ 13 w 29"/>
                <a:gd name="T83" fmla="*/ 2 h 28"/>
                <a:gd name="T84" fmla="*/ 12 w 29"/>
                <a:gd name="T85" fmla="*/ 1 h 28"/>
                <a:gd name="T86" fmla="*/ 10 w 29"/>
                <a:gd name="T87" fmla="*/ 0 h 28"/>
                <a:gd name="T88" fmla="*/ 9 w 29"/>
                <a:gd name="T89" fmla="*/ 2 h 28"/>
                <a:gd name="T90" fmla="*/ 8 w 29"/>
                <a:gd name="T91" fmla="*/ 4 h 28"/>
                <a:gd name="T92" fmla="*/ 6 w 29"/>
                <a:gd name="T93" fmla="*/ 4 h 28"/>
                <a:gd name="T94" fmla="*/ 4 w 29"/>
                <a:gd name="T95" fmla="*/ 4 h 28"/>
                <a:gd name="T96" fmla="*/ 3 w 29"/>
                <a:gd name="T97" fmla="*/ 7 h 28"/>
                <a:gd name="T98" fmla="*/ 12 w 29"/>
                <a:gd name="T99" fmla="*/ 6 h 28"/>
                <a:gd name="T100" fmla="*/ 22 w 29"/>
                <a:gd name="T101" fmla="*/ 12 h 28"/>
                <a:gd name="T102" fmla="*/ 17 w 29"/>
                <a:gd name="T103" fmla="*/ 22 h 28"/>
                <a:gd name="T104" fmla="*/ 6 w 29"/>
                <a:gd name="T105" fmla="*/ 17 h 28"/>
                <a:gd name="T106" fmla="*/ 12 w 29"/>
                <a:gd name="T10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" h="28">
                  <a:moveTo>
                    <a:pt x="3" y="7"/>
                  </a:moveTo>
                  <a:cubicBezTo>
                    <a:pt x="4" y="7"/>
                    <a:pt x="4" y="9"/>
                    <a:pt x="4" y="9"/>
                  </a:cubicBezTo>
                  <a:cubicBezTo>
                    <a:pt x="4" y="9"/>
                    <a:pt x="3" y="10"/>
                    <a:pt x="2" y="9"/>
                  </a:cubicBezTo>
                  <a:cubicBezTo>
                    <a:pt x="1" y="9"/>
                    <a:pt x="0" y="10"/>
                    <a:pt x="0" y="11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2" y="13"/>
                    <a:pt x="3" y="15"/>
                    <a:pt x="3" y="15"/>
                  </a:cubicBezTo>
                  <a:cubicBezTo>
                    <a:pt x="3" y="16"/>
                    <a:pt x="2" y="16"/>
                    <a:pt x="1" y="16"/>
                  </a:cubicBezTo>
                  <a:cubicBezTo>
                    <a:pt x="1" y="17"/>
                    <a:pt x="0" y="18"/>
                    <a:pt x="1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3" y="20"/>
                    <a:pt x="4" y="20"/>
                    <a:pt x="4" y="20"/>
                  </a:cubicBezTo>
                  <a:cubicBezTo>
                    <a:pt x="4" y="21"/>
                    <a:pt x="5" y="22"/>
                    <a:pt x="4" y="23"/>
                  </a:cubicBezTo>
                  <a:cubicBezTo>
                    <a:pt x="4" y="23"/>
                    <a:pt x="4" y="24"/>
                    <a:pt x="5" y="25"/>
                  </a:cubicBezTo>
                  <a:cubicBezTo>
                    <a:pt x="5" y="26"/>
                    <a:pt x="7" y="26"/>
                    <a:pt x="7" y="25"/>
                  </a:cubicBezTo>
                  <a:cubicBezTo>
                    <a:pt x="8" y="25"/>
                    <a:pt x="9" y="25"/>
                    <a:pt x="9" y="25"/>
                  </a:cubicBezTo>
                  <a:cubicBezTo>
                    <a:pt x="10" y="25"/>
                    <a:pt x="10" y="26"/>
                    <a:pt x="10" y="27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2" y="28"/>
                    <a:pt x="13" y="28"/>
                    <a:pt x="13" y="27"/>
                  </a:cubicBezTo>
                  <a:cubicBezTo>
                    <a:pt x="14" y="27"/>
                    <a:pt x="15" y="26"/>
                    <a:pt x="15" y="26"/>
                  </a:cubicBezTo>
                  <a:cubicBezTo>
                    <a:pt x="16" y="26"/>
                    <a:pt x="16" y="26"/>
                    <a:pt x="17" y="27"/>
                  </a:cubicBezTo>
                  <a:cubicBezTo>
                    <a:pt x="17" y="28"/>
                    <a:pt x="18" y="28"/>
                    <a:pt x="19" y="28"/>
                  </a:cubicBezTo>
                  <a:cubicBezTo>
                    <a:pt x="20" y="28"/>
                    <a:pt x="20" y="27"/>
                    <a:pt x="20" y="26"/>
                  </a:cubicBezTo>
                  <a:cubicBezTo>
                    <a:pt x="20" y="25"/>
                    <a:pt x="21" y="24"/>
                    <a:pt x="21" y="24"/>
                  </a:cubicBezTo>
                  <a:cubicBezTo>
                    <a:pt x="21" y="24"/>
                    <a:pt x="22" y="24"/>
                    <a:pt x="23" y="24"/>
                  </a:cubicBezTo>
                  <a:cubicBezTo>
                    <a:pt x="23" y="25"/>
                    <a:pt x="24" y="25"/>
                    <a:pt x="25" y="24"/>
                  </a:cubicBezTo>
                  <a:cubicBezTo>
                    <a:pt x="26" y="23"/>
                    <a:pt x="26" y="22"/>
                    <a:pt x="25" y="21"/>
                  </a:cubicBezTo>
                  <a:cubicBezTo>
                    <a:pt x="25" y="21"/>
                    <a:pt x="25" y="20"/>
                    <a:pt x="25" y="19"/>
                  </a:cubicBezTo>
                  <a:cubicBezTo>
                    <a:pt x="25" y="19"/>
                    <a:pt x="26" y="19"/>
                    <a:pt x="27" y="19"/>
                  </a:cubicBezTo>
                  <a:cubicBezTo>
                    <a:pt x="28" y="19"/>
                    <a:pt x="28" y="18"/>
                    <a:pt x="29" y="17"/>
                  </a:cubicBezTo>
                  <a:cubicBezTo>
                    <a:pt x="29" y="16"/>
                    <a:pt x="28" y="15"/>
                    <a:pt x="28" y="15"/>
                  </a:cubicBezTo>
                  <a:cubicBezTo>
                    <a:pt x="27" y="15"/>
                    <a:pt x="26" y="14"/>
                    <a:pt x="26" y="13"/>
                  </a:cubicBezTo>
                  <a:cubicBezTo>
                    <a:pt x="26" y="13"/>
                    <a:pt x="27" y="12"/>
                    <a:pt x="27" y="12"/>
                  </a:cubicBezTo>
                  <a:cubicBezTo>
                    <a:pt x="28" y="12"/>
                    <a:pt x="28" y="11"/>
                    <a:pt x="28" y="10"/>
                  </a:cubicBezTo>
                  <a:cubicBezTo>
                    <a:pt x="28" y="9"/>
                    <a:pt x="27" y="8"/>
                    <a:pt x="26" y="8"/>
                  </a:cubicBezTo>
                  <a:cubicBezTo>
                    <a:pt x="26" y="9"/>
                    <a:pt x="24" y="8"/>
                    <a:pt x="24" y="7"/>
                  </a:cubicBezTo>
                  <a:cubicBezTo>
                    <a:pt x="24" y="7"/>
                    <a:pt x="24" y="6"/>
                    <a:pt x="25" y="6"/>
                  </a:cubicBezTo>
                  <a:cubicBezTo>
                    <a:pt x="25" y="5"/>
                    <a:pt x="25" y="4"/>
                    <a:pt x="24" y="3"/>
                  </a:cubicBezTo>
                  <a:cubicBezTo>
                    <a:pt x="23" y="3"/>
                    <a:pt x="22" y="3"/>
                    <a:pt x="22" y="3"/>
                  </a:cubicBezTo>
                  <a:cubicBezTo>
                    <a:pt x="21" y="4"/>
                    <a:pt x="20" y="4"/>
                    <a:pt x="19" y="3"/>
                  </a:cubicBezTo>
                  <a:cubicBezTo>
                    <a:pt x="19" y="3"/>
                    <a:pt x="19" y="2"/>
                    <a:pt x="19" y="2"/>
                  </a:cubicBezTo>
                  <a:cubicBezTo>
                    <a:pt x="19" y="1"/>
                    <a:pt x="18" y="0"/>
                    <a:pt x="17" y="0"/>
                  </a:cubicBezTo>
                  <a:cubicBezTo>
                    <a:pt x="16" y="0"/>
                    <a:pt x="15" y="0"/>
                    <a:pt x="15" y="1"/>
                  </a:cubicBezTo>
                  <a:cubicBezTo>
                    <a:pt x="15" y="2"/>
                    <a:pt x="14" y="2"/>
                    <a:pt x="13" y="2"/>
                  </a:cubicBezTo>
                  <a:cubicBezTo>
                    <a:pt x="13" y="2"/>
                    <a:pt x="12" y="2"/>
                    <a:pt x="12" y="1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9" y="1"/>
                    <a:pt x="8" y="2"/>
                    <a:pt x="9" y="2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5"/>
                    <a:pt x="7" y="4"/>
                    <a:pt x="6" y="4"/>
                  </a:cubicBezTo>
                  <a:cubicBezTo>
                    <a:pt x="5" y="3"/>
                    <a:pt x="4" y="4"/>
                    <a:pt x="4" y="4"/>
                  </a:cubicBezTo>
                  <a:cubicBezTo>
                    <a:pt x="3" y="5"/>
                    <a:pt x="3" y="6"/>
                    <a:pt x="3" y="7"/>
                  </a:cubicBezTo>
                  <a:close/>
                  <a:moveTo>
                    <a:pt x="12" y="6"/>
                  </a:moveTo>
                  <a:cubicBezTo>
                    <a:pt x="16" y="5"/>
                    <a:pt x="21" y="7"/>
                    <a:pt x="22" y="12"/>
                  </a:cubicBezTo>
                  <a:cubicBezTo>
                    <a:pt x="24" y="16"/>
                    <a:pt x="21" y="21"/>
                    <a:pt x="17" y="22"/>
                  </a:cubicBezTo>
                  <a:cubicBezTo>
                    <a:pt x="13" y="23"/>
                    <a:pt x="8" y="21"/>
                    <a:pt x="6" y="17"/>
                  </a:cubicBezTo>
                  <a:cubicBezTo>
                    <a:pt x="5" y="12"/>
                    <a:pt x="7" y="8"/>
                    <a:pt x="12" y="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46A09CB-0984-6FDD-E1B8-72D11DCD9E75}"/>
              </a:ext>
            </a:extLst>
          </p:cNvPr>
          <p:cNvGrpSpPr/>
          <p:nvPr/>
        </p:nvGrpSpPr>
        <p:grpSpPr>
          <a:xfrm>
            <a:off x="281357" y="614738"/>
            <a:ext cx="864096" cy="6001644"/>
            <a:chOff x="236687" y="615503"/>
            <a:chExt cx="864096" cy="6001644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E9CC673F-A67D-0CAD-F957-AAA795110B95}"/>
                </a:ext>
              </a:extLst>
            </p:cNvPr>
            <p:cNvSpPr/>
            <p:nvPr/>
          </p:nvSpPr>
          <p:spPr>
            <a:xfrm>
              <a:off x="236687" y="673567"/>
              <a:ext cx="864096" cy="5943580"/>
            </a:xfrm>
            <a:prstGeom prst="roundRect">
              <a:avLst/>
            </a:prstGeom>
            <a:solidFill>
              <a:srgbClr val="FC771C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0550CDB2-4577-8A91-76C1-F4623CB75233}"/>
                </a:ext>
              </a:extLst>
            </p:cNvPr>
            <p:cNvSpPr txBox="1"/>
            <p:nvPr/>
          </p:nvSpPr>
          <p:spPr>
            <a:xfrm>
              <a:off x="365724" y="615503"/>
              <a:ext cx="360040" cy="6001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3200" b="1" i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  I-RSLK </a:t>
              </a:r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巡线机器人</a:t>
              </a:r>
            </a:p>
          </p:txBody>
        </p:sp>
      </p:grp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59A1734-3971-4A56-0C95-BFB83E4A88ED}"/>
              </a:ext>
            </a:extLst>
          </p:cNvPr>
          <p:cNvSpPr/>
          <p:nvPr/>
        </p:nvSpPr>
        <p:spPr>
          <a:xfrm>
            <a:off x="1320114" y="672802"/>
            <a:ext cx="9793088" cy="1152128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BA9A479-A590-251D-7DA5-9D0B451DBA06}"/>
              </a:ext>
            </a:extLst>
          </p:cNvPr>
          <p:cNvGrpSpPr/>
          <p:nvPr/>
        </p:nvGrpSpPr>
        <p:grpSpPr>
          <a:xfrm>
            <a:off x="1320114" y="5464253"/>
            <a:ext cx="9793088" cy="1152128"/>
            <a:chOff x="1467142" y="5623052"/>
            <a:chExt cx="9793088" cy="1152128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7F5FBBD1-6C5C-884F-5637-9CB055038B26}"/>
                </a:ext>
              </a:extLst>
            </p:cNvPr>
            <p:cNvSpPr/>
            <p:nvPr/>
          </p:nvSpPr>
          <p:spPr>
            <a:xfrm>
              <a:off x="1467142" y="5623052"/>
              <a:ext cx="9793088" cy="1152128"/>
            </a:xfrm>
            <a:prstGeom prst="round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CA4EFB16-EF27-0A4D-0649-23AE4EA234D7}"/>
                </a:ext>
              </a:extLst>
            </p:cNvPr>
            <p:cNvGrpSpPr/>
            <p:nvPr/>
          </p:nvGrpSpPr>
          <p:grpSpPr>
            <a:xfrm>
              <a:off x="1587880" y="5773925"/>
              <a:ext cx="504056" cy="923330"/>
              <a:chOff x="2570573" y="3653698"/>
              <a:chExt cx="648072" cy="1200942"/>
            </a:xfrm>
          </p:grpSpPr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36FF0704-3CF6-3B45-2228-BDE9EA8888DE}"/>
                  </a:ext>
                </a:extLst>
              </p:cNvPr>
              <p:cNvSpPr/>
              <p:nvPr/>
            </p:nvSpPr>
            <p:spPr>
              <a:xfrm>
                <a:off x="2570573" y="3653698"/>
                <a:ext cx="648072" cy="1152128"/>
              </a:xfrm>
              <a:prstGeom prst="roundRect">
                <a:avLst/>
              </a:prstGeom>
              <a:solidFill>
                <a:srgbClr val="8FD8F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35A3A11-00C3-5F6D-A581-E4C1CDC2941C}"/>
                  </a:ext>
                </a:extLst>
              </p:cNvPr>
              <p:cNvSpPr txBox="1"/>
              <p:nvPr/>
            </p:nvSpPr>
            <p:spPr>
              <a:xfrm>
                <a:off x="2608781" y="3653698"/>
                <a:ext cx="276034" cy="120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硬件层</a:t>
                </a:r>
              </a:p>
            </p:txBody>
          </p:sp>
        </p:grp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32A681D9-410B-8C33-FCE0-51A5C24DB389}"/>
                </a:ext>
              </a:extLst>
            </p:cNvPr>
            <p:cNvSpPr/>
            <p:nvPr/>
          </p:nvSpPr>
          <p:spPr>
            <a:xfrm>
              <a:off x="2378082" y="5947557"/>
              <a:ext cx="1980930" cy="576065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TI </a:t>
              </a:r>
              <a:r>
                <a:rPr lang="en-US" altLang="zh-CN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LaunchPad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1A6BD77A-E86A-36EE-D8FA-7CE26DB56088}"/>
                </a:ext>
              </a:extLst>
            </p:cNvPr>
            <p:cNvSpPr/>
            <p:nvPr/>
          </p:nvSpPr>
          <p:spPr>
            <a:xfrm>
              <a:off x="4615852" y="5947557"/>
              <a:ext cx="1656184" cy="576065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红外传感模块</a:t>
              </a: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EA8162A9-EB6F-E431-7E95-7A71E9300C72}"/>
                </a:ext>
              </a:extLst>
            </p:cNvPr>
            <p:cNvSpPr/>
            <p:nvPr/>
          </p:nvSpPr>
          <p:spPr>
            <a:xfrm>
              <a:off x="6567268" y="5947556"/>
              <a:ext cx="1656184" cy="576065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电机驱动模块</a:t>
              </a: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0EA6F8C9-8D2C-35FD-7B26-34FF55EBF018}"/>
                </a:ext>
              </a:extLst>
            </p:cNvPr>
            <p:cNvSpPr/>
            <p:nvPr/>
          </p:nvSpPr>
          <p:spPr>
            <a:xfrm>
              <a:off x="8465054" y="5947556"/>
              <a:ext cx="1299905" cy="576065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碰撞开关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BDB403DD-0207-D669-66DA-CE2733E53E01}"/>
              </a:ext>
            </a:extLst>
          </p:cNvPr>
          <p:cNvGrpSpPr/>
          <p:nvPr/>
        </p:nvGrpSpPr>
        <p:grpSpPr>
          <a:xfrm>
            <a:off x="1320114" y="4010844"/>
            <a:ext cx="9793088" cy="1152128"/>
            <a:chOff x="1557732" y="3976365"/>
            <a:chExt cx="9793088" cy="1152128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12AA7FDB-5B80-7E12-E54B-2EBB007BA4C0}"/>
                </a:ext>
              </a:extLst>
            </p:cNvPr>
            <p:cNvSpPr/>
            <p:nvPr/>
          </p:nvSpPr>
          <p:spPr>
            <a:xfrm>
              <a:off x="1557732" y="3976365"/>
              <a:ext cx="9793088" cy="1152128"/>
            </a:xfrm>
            <a:prstGeom prst="round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91AB5FF7-76CE-4B07-32B4-664864795895}"/>
                </a:ext>
              </a:extLst>
            </p:cNvPr>
            <p:cNvGrpSpPr/>
            <p:nvPr/>
          </p:nvGrpSpPr>
          <p:grpSpPr>
            <a:xfrm>
              <a:off x="1678470" y="4089228"/>
              <a:ext cx="504056" cy="923330"/>
              <a:chOff x="2687046" y="3647529"/>
              <a:chExt cx="648072" cy="1200942"/>
            </a:xfrm>
          </p:grpSpPr>
          <p:sp>
            <p:nvSpPr>
              <p:cNvPr id="22" name="矩形: 圆角 21">
                <a:extLst>
                  <a:ext uri="{FF2B5EF4-FFF2-40B4-BE49-F238E27FC236}">
                    <a16:creationId xmlns:a16="http://schemas.microsoft.com/office/drawing/2014/main" id="{B54F1036-2986-DD6E-AED4-66D9D37DB4A8}"/>
                  </a:ext>
                </a:extLst>
              </p:cNvPr>
              <p:cNvSpPr/>
              <p:nvPr/>
            </p:nvSpPr>
            <p:spPr>
              <a:xfrm>
                <a:off x="2687046" y="3657132"/>
                <a:ext cx="648072" cy="1152128"/>
              </a:xfrm>
              <a:prstGeom prst="roundRect">
                <a:avLst/>
              </a:prstGeom>
              <a:solidFill>
                <a:srgbClr val="8FD8F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593F6DB1-57F6-8D8E-2F82-F6FAC2F92BCA}"/>
                  </a:ext>
                </a:extLst>
              </p:cNvPr>
              <p:cNvSpPr txBox="1"/>
              <p:nvPr/>
            </p:nvSpPr>
            <p:spPr>
              <a:xfrm>
                <a:off x="2719494" y="3647529"/>
                <a:ext cx="276034" cy="120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驱动层</a:t>
                </a:r>
              </a:p>
            </p:txBody>
          </p:sp>
        </p:grp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14FD5994-81AE-E359-1D47-F4064570BE15}"/>
                </a:ext>
              </a:extLst>
            </p:cNvPr>
            <p:cNvSpPr/>
            <p:nvPr/>
          </p:nvSpPr>
          <p:spPr>
            <a:xfrm>
              <a:off x="2365137" y="4264396"/>
              <a:ext cx="1903998" cy="576065"/>
            </a:xfrm>
            <a:prstGeom prst="roundRect">
              <a:avLst/>
            </a:prstGeom>
            <a:solidFill>
              <a:srgbClr val="D38F3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红外传感器驱动</a:t>
              </a: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B704DF07-D060-D729-8391-5932860155A5}"/>
                </a:ext>
              </a:extLst>
            </p:cNvPr>
            <p:cNvSpPr/>
            <p:nvPr/>
          </p:nvSpPr>
          <p:spPr>
            <a:xfrm>
              <a:off x="4584830" y="4264396"/>
              <a:ext cx="1413170" cy="576065"/>
            </a:xfrm>
            <a:prstGeom prst="roundRect">
              <a:avLst/>
            </a:prstGeom>
            <a:solidFill>
              <a:srgbClr val="D38F3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电机驱动</a:t>
              </a:r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5A8239FD-3BD0-B92A-71A9-41C2BFB7B32F}"/>
                </a:ext>
              </a:extLst>
            </p:cNvPr>
            <p:cNvSpPr/>
            <p:nvPr/>
          </p:nvSpPr>
          <p:spPr>
            <a:xfrm>
              <a:off x="6287329" y="4279420"/>
              <a:ext cx="1753093" cy="576065"/>
            </a:xfrm>
            <a:prstGeom prst="roundRect">
              <a:avLst/>
            </a:prstGeom>
            <a:solidFill>
              <a:srgbClr val="D38F3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碰撞开关驱动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52CB82E8-2AC1-4867-E040-9EC1BBDC80B7}"/>
              </a:ext>
            </a:extLst>
          </p:cNvPr>
          <p:cNvGrpSpPr/>
          <p:nvPr/>
        </p:nvGrpSpPr>
        <p:grpSpPr>
          <a:xfrm>
            <a:off x="1314044" y="2175400"/>
            <a:ext cx="9793088" cy="1586242"/>
            <a:chOff x="1611050" y="2298429"/>
            <a:chExt cx="9793088" cy="1586242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19E4AC24-B1D3-C219-99CE-91996676F259}"/>
                </a:ext>
              </a:extLst>
            </p:cNvPr>
            <p:cNvSpPr/>
            <p:nvPr/>
          </p:nvSpPr>
          <p:spPr>
            <a:xfrm>
              <a:off x="1611050" y="2298429"/>
              <a:ext cx="9793088" cy="1586242"/>
            </a:xfrm>
            <a:prstGeom prst="round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6AEDA4E9-A053-1A17-D1E5-5ECBD2FA1D75}"/>
                </a:ext>
              </a:extLst>
            </p:cNvPr>
            <p:cNvGrpSpPr/>
            <p:nvPr/>
          </p:nvGrpSpPr>
          <p:grpSpPr>
            <a:xfrm>
              <a:off x="1731788" y="2372805"/>
              <a:ext cx="438936" cy="1477328"/>
              <a:chOff x="2669930" y="3657132"/>
              <a:chExt cx="648072" cy="1921507"/>
            </a:xfrm>
          </p:grpSpPr>
          <p:sp>
            <p:nvSpPr>
              <p:cNvPr id="32" name="矩形: 圆角 31">
                <a:extLst>
                  <a:ext uri="{FF2B5EF4-FFF2-40B4-BE49-F238E27FC236}">
                    <a16:creationId xmlns:a16="http://schemas.microsoft.com/office/drawing/2014/main" id="{42708658-BDC5-80A0-FEF4-9A71A82E2CC2}"/>
                  </a:ext>
                </a:extLst>
              </p:cNvPr>
              <p:cNvSpPr/>
              <p:nvPr/>
            </p:nvSpPr>
            <p:spPr>
              <a:xfrm>
                <a:off x="2669930" y="3657132"/>
                <a:ext cx="648072" cy="1895689"/>
              </a:xfrm>
              <a:prstGeom prst="roundRect">
                <a:avLst/>
              </a:prstGeom>
              <a:solidFill>
                <a:srgbClr val="8FD8F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BEB8F42E-8397-1402-A4DB-58F6808FB0C5}"/>
                  </a:ext>
                </a:extLst>
              </p:cNvPr>
              <p:cNvSpPr txBox="1"/>
              <p:nvPr/>
            </p:nvSpPr>
            <p:spPr>
              <a:xfrm>
                <a:off x="2684959" y="3657132"/>
                <a:ext cx="564346" cy="19215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逻辑控制层</a:t>
                </a:r>
              </a:p>
            </p:txBody>
          </p:sp>
        </p:grp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364305EC-3DA6-C165-DD7A-B675E1156911}"/>
                </a:ext>
              </a:extLst>
            </p:cNvPr>
            <p:cNvSpPr/>
            <p:nvPr/>
          </p:nvSpPr>
          <p:spPr>
            <a:xfrm>
              <a:off x="9672564" y="3052642"/>
              <a:ext cx="1246327" cy="576065"/>
            </a:xfrm>
            <a:prstGeom prst="roundRect">
              <a:avLst/>
            </a:prstGeom>
            <a:solidFill>
              <a:srgbClr val="DC5B3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巡线算法</a:t>
              </a:r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996444CC-AEA0-0B9A-2236-C18A9A571118}"/>
                </a:ext>
              </a:extLst>
            </p:cNvPr>
            <p:cNvSpPr/>
            <p:nvPr/>
          </p:nvSpPr>
          <p:spPr>
            <a:xfrm>
              <a:off x="7709635" y="3041870"/>
              <a:ext cx="1537184" cy="576065"/>
            </a:xfrm>
            <a:prstGeom prst="roundRect">
              <a:avLst/>
            </a:prstGeom>
            <a:solidFill>
              <a:srgbClr val="DC5B3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碰撞检测与响应逻辑</a:t>
              </a:r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D39887BB-D541-2AB3-9B20-B36BE7405480}"/>
                </a:ext>
              </a:extLst>
            </p:cNvPr>
            <p:cNvSpPr/>
            <p:nvPr/>
          </p:nvSpPr>
          <p:spPr>
            <a:xfrm>
              <a:off x="2336022" y="3045972"/>
              <a:ext cx="1465061" cy="576065"/>
            </a:xfrm>
            <a:prstGeom prst="roundRect">
              <a:avLst/>
            </a:prstGeom>
            <a:solidFill>
              <a:srgbClr val="DC5B3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红外传感器逻辑控制</a:t>
              </a:r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8FF756BA-6965-FEDE-62AF-E79BC675A936}"/>
                </a:ext>
              </a:extLst>
            </p:cNvPr>
            <p:cNvSpPr/>
            <p:nvPr/>
          </p:nvSpPr>
          <p:spPr>
            <a:xfrm>
              <a:off x="3928273" y="3045972"/>
              <a:ext cx="1656184" cy="576065"/>
            </a:xfrm>
            <a:prstGeom prst="roundRect">
              <a:avLst/>
            </a:prstGeom>
            <a:solidFill>
              <a:srgbClr val="DC5B3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电机逻辑控制</a:t>
              </a: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439C52B2-9E19-AE09-D966-BF2F6C438937}"/>
                </a:ext>
              </a:extLst>
            </p:cNvPr>
            <p:cNvSpPr/>
            <p:nvPr/>
          </p:nvSpPr>
          <p:spPr>
            <a:xfrm>
              <a:off x="5673291" y="3052642"/>
              <a:ext cx="1903998" cy="576065"/>
            </a:xfrm>
            <a:prstGeom prst="roundRect">
              <a:avLst/>
            </a:prstGeom>
            <a:solidFill>
              <a:srgbClr val="DC5B3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定时器逻辑控制</a:t>
              </a: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968782DF-D14E-5E20-4F52-1C2FEDA3F318}"/>
              </a:ext>
            </a:extLst>
          </p:cNvPr>
          <p:cNvGrpSpPr/>
          <p:nvPr/>
        </p:nvGrpSpPr>
        <p:grpSpPr>
          <a:xfrm>
            <a:off x="1419544" y="792717"/>
            <a:ext cx="504056" cy="923330"/>
            <a:chOff x="2684959" y="3657132"/>
            <a:chExt cx="648072" cy="1200942"/>
          </a:xfrm>
          <a:solidFill>
            <a:srgbClr val="8FD8F9"/>
          </a:solidFill>
        </p:grpSpPr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F9C1641E-B7C6-2EA1-1A5D-E7035435AD0E}"/>
                </a:ext>
              </a:extLst>
            </p:cNvPr>
            <p:cNvSpPr/>
            <p:nvPr/>
          </p:nvSpPr>
          <p:spPr>
            <a:xfrm>
              <a:off x="2684959" y="3657132"/>
              <a:ext cx="648072" cy="1152128"/>
            </a:xfrm>
            <a:prstGeom prst="roundRect">
              <a:avLst/>
            </a:prstGeom>
            <a:solidFill>
              <a:srgbClr val="8FD2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41810698-F02E-8578-3F27-268E1E184AB6}"/>
                </a:ext>
              </a:extLst>
            </p:cNvPr>
            <p:cNvSpPr txBox="1"/>
            <p:nvPr/>
          </p:nvSpPr>
          <p:spPr>
            <a:xfrm>
              <a:off x="2732961" y="3657132"/>
              <a:ext cx="276034" cy="120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应用层</a:t>
              </a:r>
            </a:p>
          </p:txBody>
        </p:sp>
      </p:grp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5B3121B7-96A9-EA5D-B459-94322C6D8D44}"/>
              </a:ext>
            </a:extLst>
          </p:cNvPr>
          <p:cNvSpPr/>
          <p:nvPr/>
        </p:nvSpPr>
        <p:spPr>
          <a:xfrm>
            <a:off x="2097606" y="947584"/>
            <a:ext cx="1246327" cy="576065"/>
          </a:xfrm>
          <a:prstGeom prst="roundRect">
            <a:avLst/>
          </a:prstGeom>
          <a:solidFill>
            <a:srgbClr val="2CBD2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交互按钮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E2F65F52-9099-F345-A698-9ADFC25A2DDE}"/>
              </a:ext>
            </a:extLst>
          </p:cNvPr>
          <p:cNvSpPr/>
          <p:nvPr/>
        </p:nvSpPr>
        <p:spPr>
          <a:xfrm>
            <a:off x="1962552" y="2273848"/>
            <a:ext cx="7113689" cy="138633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5D0B5E06-7867-72EA-99AF-38193F72D110}"/>
              </a:ext>
            </a:extLst>
          </p:cNvPr>
          <p:cNvSpPr/>
          <p:nvPr/>
        </p:nvSpPr>
        <p:spPr>
          <a:xfrm>
            <a:off x="9203431" y="2249776"/>
            <a:ext cx="1642879" cy="138633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FB791538-28E7-0D92-4BCD-38F0F7B0718E}"/>
              </a:ext>
            </a:extLst>
          </p:cNvPr>
          <p:cNvSpPr txBox="1"/>
          <p:nvPr/>
        </p:nvSpPr>
        <p:spPr>
          <a:xfrm>
            <a:off x="4976505" y="2359815"/>
            <a:ext cx="1443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C771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基础功能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EDE2D0C-FF50-6C23-5A0E-0325F2115E9A}"/>
              </a:ext>
            </a:extLst>
          </p:cNvPr>
          <p:cNvSpPr txBox="1"/>
          <p:nvPr/>
        </p:nvSpPr>
        <p:spPr>
          <a:xfrm>
            <a:off x="9301541" y="2356214"/>
            <a:ext cx="1443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C771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核心算法</a:t>
            </a: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1B50C1F2-CD5D-982A-C768-FC6DBDCEB4C4}"/>
              </a:ext>
            </a:extLst>
          </p:cNvPr>
          <p:cNvGrpSpPr/>
          <p:nvPr/>
        </p:nvGrpSpPr>
        <p:grpSpPr>
          <a:xfrm>
            <a:off x="11179957" y="693349"/>
            <a:ext cx="864096" cy="5943580"/>
            <a:chOff x="236687" y="673567"/>
            <a:chExt cx="864096" cy="5943580"/>
          </a:xfrm>
        </p:grpSpPr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C9457659-85DC-676A-AAA2-78D731EFA301}"/>
                </a:ext>
              </a:extLst>
            </p:cNvPr>
            <p:cNvSpPr/>
            <p:nvPr/>
          </p:nvSpPr>
          <p:spPr>
            <a:xfrm>
              <a:off x="236687" y="673567"/>
              <a:ext cx="864096" cy="5943580"/>
            </a:xfrm>
            <a:prstGeom prst="roundRect">
              <a:avLst/>
            </a:prstGeom>
            <a:solidFill>
              <a:srgbClr val="FC771C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C69B70BC-A90B-02D9-17D9-ACD2F2FC76A2}"/>
                </a:ext>
              </a:extLst>
            </p:cNvPr>
            <p:cNvSpPr txBox="1"/>
            <p:nvPr/>
          </p:nvSpPr>
          <p:spPr>
            <a:xfrm>
              <a:off x="370362" y="2562879"/>
              <a:ext cx="360040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整体结构图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21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639</Words>
  <Application>Microsoft Office PowerPoint</Application>
  <PresentationFormat>自定义</PresentationFormat>
  <Paragraphs>232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Impact MT Std</vt:lpstr>
      <vt:lpstr>方正兰亭黑简体</vt:lpstr>
      <vt:lpstr>黑体</vt:lpstr>
      <vt:lpstr>宋体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keywords/>
  <cp:lastModifiedBy>鸿昆 刘</cp:lastModifiedBy>
  <cp:revision>88</cp:revision>
  <dcterms:created xsi:type="dcterms:W3CDTF">2015-12-03T10:50:49Z</dcterms:created>
  <dcterms:modified xsi:type="dcterms:W3CDTF">2024-07-12T10:30:15Z</dcterms:modified>
</cp:coreProperties>
</file>