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301" r:id="rId3"/>
    <p:sldId id="258" r:id="rId4"/>
    <p:sldId id="302" r:id="rId5"/>
    <p:sldId id="311" r:id="rId6"/>
    <p:sldId id="268" r:id="rId7"/>
    <p:sldId id="308" r:id="rId8"/>
    <p:sldId id="316" r:id="rId9"/>
    <p:sldId id="312" r:id="rId10"/>
    <p:sldId id="313" r:id="rId11"/>
    <p:sldId id="314" r:id="rId12"/>
    <p:sldId id="296" r:id="rId13"/>
    <p:sldId id="310" r:id="rId14"/>
    <p:sldId id="309" r:id="rId15"/>
    <p:sldId id="260" r:id="rId16"/>
    <p:sldId id="306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DEDEDE"/>
    <a:srgbClr val="1B3049"/>
    <a:srgbClr val="DFDFDF"/>
    <a:srgbClr val="00B0F0"/>
    <a:srgbClr val="1F497D"/>
    <a:srgbClr val="27446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5724" autoAdjust="0"/>
  </p:normalViewPr>
  <p:slideViewPr>
    <p:cSldViewPr snapToGrid="0" showGuides="1">
      <p:cViewPr varScale="1">
        <p:scale>
          <a:sx n="66" d="100"/>
          <a:sy n="66" d="100"/>
        </p:scale>
        <p:origin x="561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B7EE-8553-4306-9D5A-405415FEE7F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273AF-5923-4D78-B493-1B018D52F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4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10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642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90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88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11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285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4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28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10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28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361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752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1771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EC556-0E4F-4361-96C2-0C2CAFEAB7B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10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5"/>
            <a:ext cx="10363200" cy="14700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5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8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2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6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7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3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37901" y="258764"/>
            <a:ext cx="3456517" cy="5529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350" y="258764"/>
            <a:ext cx="10166350" cy="5529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6" y="2130426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7" y="3886200"/>
            <a:ext cx="8534401" cy="17526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2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5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7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90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13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35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5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81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2024/7/10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6" y="1600202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2024/7/10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96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6" y="2906716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51">
                <a:solidFill>
                  <a:schemeClr val="tx1">
                    <a:tint val="75000"/>
                  </a:schemeClr>
                </a:solidFill>
              </a:defRPr>
            </a:lvl1pPr>
            <a:lvl2pPr marL="622652" indent="0">
              <a:buNone/>
              <a:defRPr sz="2434">
                <a:solidFill>
                  <a:schemeClr val="tx1">
                    <a:tint val="75000"/>
                  </a:schemeClr>
                </a:solidFill>
              </a:defRPr>
            </a:lvl2pPr>
            <a:lvl3pPr marL="1245303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3pPr>
            <a:lvl4pPr marL="1867955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4pPr>
            <a:lvl5pPr marL="2490607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5pPr>
            <a:lvl6pPr marL="3113259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6pPr>
            <a:lvl7pPr marL="3735911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7pPr>
            <a:lvl8pPr marL="4358563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8pPr>
            <a:lvl9pPr marL="4981214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2024/7/10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4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4" y="1260483"/>
            <a:ext cx="5384800" cy="3563938"/>
          </a:xfrm>
          <a:prstGeom prst="rect">
            <a:avLst/>
          </a:prstGeom>
        </p:spPr>
        <p:txBody>
          <a:bodyPr/>
          <a:lstStyle>
            <a:lvl1pPr>
              <a:defRPr sz="3809"/>
            </a:lvl1pPr>
            <a:lvl2pPr>
              <a:defRPr sz="3280"/>
            </a:lvl2pPr>
            <a:lvl3pPr>
              <a:defRPr sz="2751"/>
            </a:lvl3pPr>
            <a:lvl4pPr>
              <a:defRPr sz="2434"/>
            </a:lvl4pPr>
            <a:lvl5pPr>
              <a:defRPr sz="2434"/>
            </a:lvl5pPr>
            <a:lvl6pPr>
              <a:defRPr sz="2434"/>
            </a:lvl6pPr>
            <a:lvl7pPr>
              <a:defRPr sz="2434"/>
            </a:lvl7pPr>
            <a:lvl8pPr>
              <a:defRPr sz="2434"/>
            </a:lvl8pPr>
            <a:lvl9pPr>
              <a:defRPr sz="24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5" y="1260483"/>
            <a:ext cx="5384800" cy="3563938"/>
          </a:xfrm>
          <a:prstGeom prst="rect">
            <a:avLst/>
          </a:prstGeom>
        </p:spPr>
        <p:txBody>
          <a:bodyPr/>
          <a:lstStyle>
            <a:lvl1pPr>
              <a:defRPr sz="3809"/>
            </a:lvl1pPr>
            <a:lvl2pPr>
              <a:defRPr sz="3280"/>
            </a:lvl2pPr>
            <a:lvl3pPr>
              <a:defRPr sz="2751"/>
            </a:lvl3pPr>
            <a:lvl4pPr>
              <a:defRPr sz="2434"/>
            </a:lvl4pPr>
            <a:lvl5pPr>
              <a:defRPr sz="2434"/>
            </a:lvl5pPr>
            <a:lvl6pPr>
              <a:defRPr sz="2434"/>
            </a:lvl6pPr>
            <a:lvl7pPr>
              <a:defRPr sz="2434"/>
            </a:lvl7pPr>
            <a:lvl8pPr>
              <a:defRPr sz="2434"/>
            </a:lvl8pPr>
            <a:lvl9pPr>
              <a:defRPr sz="24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2024/7/10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5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4" y="1535117"/>
            <a:ext cx="538691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80" b="1"/>
            </a:lvl1pPr>
            <a:lvl2pPr marL="622652" indent="0">
              <a:buNone/>
              <a:defRPr sz="2751" b="1"/>
            </a:lvl2pPr>
            <a:lvl3pPr marL="1245303" indent="0">
              <a:buNone/>
              <a:defRPr sz="2434" b="1"/>
            </a:lvl3pPr>
            <a:lvl4pPr marL="1867955" indent="0">
              <a:buNone/>
              <a:defRPr sz="2222" b="1"/>
            </a:lvl4pPr>
            <a:lvl5pPr marL="2490607" indent="0">
              <a:buNone/>
              <a:defRPr sz="2222" b="1"/>
            </a:lvl5pPr>
            <a:lvl6pPr marL="3113259" indent="0">
              <a:buNone/>
              <a:defRPr sz="2222" b="1"/>
            </a:lvl6pPr>
            <a:lvl7pPr marL="3735911" indent="0">
              <a:buNone/>
              <a:defRPr sz="2222" b="1"/>
            </a:lvl7pPr>
            <a:lvl8pPr marL="4358563" indent="0">
              <a:buNone/>
              <a:defRPr sz="2222" b="1"/>
            </a:lvl8pPr>
            <a:lvl9pPr marL="4981214" indent="0">
              <a:buNone/>
              <a:defRPr sz="22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4" y="2174879"/>
            <a:ext cx="5386918" cy="3951288"/>
          </a:xfrm>
          <a:prstGeom prst="rect">
            <a:avLst/>
          </a:prstGeom>
        </p:spPr>
        <p:txBody>
          <a:bodyPr/>
          <a:lstStyle>
            <a:lvl1pPr>
              <a:defRPr sz="3280"/>
            </a:lvl1pPr>
            <a:lvl2pPr>
              <a:defRPr sz="2751"/>
            </a:lvl2pPr>
            <a:lvl3pPr>
              <a:defRPr sz="2434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7" y="1535117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80" b="1"/>
            </a:lvl1pPr>
            <a:lvl2pPr marL="622652" indent="0">
              <a:buNone/>
              <a:defRPr sz="2751" b="1"/>
            </a:lvl2pPr>
            <a:lvl3pPr marL="1245303" indent="0">
              <a:buNone/>
              <a:defRPr sz="2434" b="1"/>
            </a:lvl3pPr>
            <a:lvl4pPr marL="1867955" indent="0">
              <a:buNone/>
              <a:defRPr sz="2222" b="1"/>
            </a:lvl4pPr>
            <a:lvl5pPr marL="2490607" indent="0">
              <a:buNone/>
              <a:defRPr sz="2222" b="1"/>
            </a:lvl5pPr>
            <a:lvl6pPr marL="3113259" indent="0">
              <a:buNone/>
              <a:defRPr sz="2222" b="1"/>
            </a:lvl6pPr>
            <a:lvl7pPr marL="3735911" indent="0">
              <a:buNone/>
              <a:defRPr sz="2222" b="1"/>
            </a:lvl7pPr>
            <a:lvl8pPr marL="4358563" indent="0">
              <a:buNone/>
              <a:defRPr sz="2222" b="1"/>
            </a:lvl8pPr>
            <a:lvl9pPr marL="4981214" indent="0">
              <a:buNone/>
              <a:defRPr sz="22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7" y="2174879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80"/>
            </a:lvl1pPr>
            <a:lvl2pPr>
              <a:defRPr sz="2751"/>
            </a:lvl2pPr>
            <a:lvl3pPr>
              <a:defRPr sz="2434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2024/7/10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2024/7/10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5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2024/7/10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751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7" y="273054"/>
            <a:ext cx="6815668" cy="5853113"/>
          </a:xfrm>
          <a:prstGeom prst="rect">
            <a:avLst/>
          </a:prstGeom>
        </p:spPr>
        <p:txBody>
          <a:bodyPr/>
          <a:lstStyle>
            <a:lvl1pPr>
              <a:defRPr sz="4338"/>
            </a:lvl1pPr>
            <a:lvl2pPr>
              <a:defRPr sz="3809"/>
            </a:lvl2pPr>
            <a:lvl3pPr>
              <a:defRPr sz="3280"/>
            </a:lvl3pPr>
            <a:lvl4pPr>
              <a:defRPr sz="2751"/>
            </a:lvl4pPr>
            <a:lvl5pPr>
              <a:defRPr sz="2751"/>
            </a:lvl5pPr>
            <a:lvl6pPr>
              <a:defRPr sz="2751"/>
            </a:lvl6pPr>
            <a:lvl7pPr>
              <a:defRPr sz="2751"/>
            </a:lvl7pPr>
            <a:lvl8pPr>
              <a:defRPr sz="2751"/>
            </a:lvl8pPr>
            <a:lvl9pPr>
              <a:defRPr sz="27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5"/>
            </a:lvl1pPr>
            <a:lvl2pPr marL="622652" indent="0">
              <a:buNone/>
              <a:defRPr sz="1587"/>
            </a:lvl2pPr>
            <a:lvl3pPr marL="1245303" indent="0">
              <a:buNone/>
              <a:defRPr sz="1376"/>
            </a:lvl3pPr>
            <a:lvl4pPr marL="1867955" indent="0">
              <a:buNone/>
              <a:defRPr sz="1270"/>
            </a:lvl4pPr>
            <a:lvl5pPr marL="2490607" indent="0">
              <a:buNone/>
              <a:defRPr sz="1270"/>
            </a:lvl5pPr>
            <a:lvl6pPr marL="3113259" indent="0">
              <a:buNone/>
              <a:defRPr sz="1270"/>
            </a:lvl6pPr>
            <a:lvl7pPr marL="3735911" indent="0">
              <a:buNone/>
              <a:defRPr sz="1270"/>
            </a:lvl7pPr>
            <a:lvl8pPr marL="4358563" indent="0">
              <a:buNone/>
              <a:defRPr sz="1270"/>
            </a:lvl8pPr>
            <a:lvl9pPr marL="4981214" indent="0">
              <a:buNone/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2024/7/10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4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9" y="4800606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751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9" y="61278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38"/>
            </a:lvl1pPr>
            <a:lvl2pPr marL="622652" indent="0">
              <a:buNone/>
              <a:defRPr sz="3809"/>
            </a:lvl2pPr>
            <a:lvl3pPr marL="1245303" indent="0">
              <a:buNone/>
              <a:defRPr sz="3280"/>
            </a:lvl3pPr>
            <a:lvl4pPr marL="1867955" indent="0">
              <a:buNone/>
              <a:defRPr sz="2751"/>
            </a:lvl4pPr>
            <a:lvl5pPr marL="2490607" indent="0">
              <a:buNone/>
              <a:defRPr sz="2751"/>
            </a:lvl5pPr>
            <a:lvl6pPr marL="3113259" indent="0">
              <a:buNone/>
              <a:defRPr sz="2751"/>
            </a:lvl6pPr>
            <a:lvl7pPr marL="3735911" indent="0">
              <a:buNone/>
              <a:defRPr sz="2751"/>
            </a:lvl7pPr>
            <a:lvl8pPr marL="4358563" indent="0">
              <a:buNone/>
              <a:defRPr sz="2751"/>
            </a:lvl8pPr>
            <a:lvl9pPr marL="4981214" indent="0">
              <a:buNone/>
              <a:defRPr sz="2751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9" y="536734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5"/>
            </a:lvl1pPr>
            <a:lvl2pPr marL="622652" indent="0">
              <a:buNone/>
              <a:defRPr sz="1587"/>
            </a:lvl2pPr>
            <a:lvl3pPr marL="1245303" indent="0">
              <a:buNone/>
              <a:defRPr sz="1376"/>
            </a:lvl3pPr>
            <a:lvl4pPr marL="1867955" indent="0">
              <a:buNone/>
              <a:defRPr sz="1270"/>
            </a:lvl4pPr>
            <a:lvl5pPr marL="2490607" indent="0">
              <a:buNone/>
              <a:defRPr sz="1270"/>
            </a:lvl5pPr>
            <a:lvl6pPr marL="3113259" indent="0">
              <a:buNone/>
              <a:defRPr sz="1270"/>
            </a:lvl6pPr>
            <a:lvl7pPr marL="3735911" indent="0">
              <a:buNone/>
              <a:defRPr sz="1270"/>
            </a:lvl7pPr>
            <a:lvl8pPr marL="4358563" indent="0">
              <a:buNone/>
              <a:defRPr sz="1270"/>
            </a:lvl8pPr>
            <a:lvl9pPr marL="4981214" indent="0">
              <a:buNone/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2024/7/10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6" y="1600202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2024/7/10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80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5" y="215906"/>
            <a:ext cx="2743201" cy="460851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15906"/>
            <a:ext cx="8026400" cy="46085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FD725410-BEFA-4075-99F8-9B76E6135EB8}" type="datetimeFigureOut">
              <a:rPr lang="zh-CN" altLang="en-US" sz="2434" smtClean="0">
                <a:solidFill>
                  <a:srgbClr val="FFFFFF"/>
                </a:solidFill>
              </a:rPr>
              <a:pPr defTabSz="1245303"/>
              <a:t>2024/7/10</a:t>
            </a:fld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303"/>
            <a:endParaRPr lang="zh-CN" altLang="en-US" sz="2434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303"/>
            <a:fld id="{ABCBC4E8-88EF-4446-9533-1BB591964EAE}" type="slidenum">
              <a:rPr lang="zh-CN" altLang="en-US" sz="2434" smtClean="0">
                <a:solidFill>
                  <a:srgbClr val="FFFFFF"/>
                </a:solidFill>
              </a:rPr>
              <a:pPr defTabSz="1245303"/>
              <a:t>‹#›</a:t>
            </a:fld>
            <a:endParaRPr lang="zh-CN" altLang="en-US" sz="243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7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23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116">
                <a:solidFill>
                  <a:schemeClr val="tx1">
                    <a:tint val="75000"/>
                  </a:schemeClr>
                </a:solidFill>
              </a:defRPr>
            </a:lvl1pPr>
            <a:lvl2pPr marL="483763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2pPr>
            <a:lvl3pPr marL="967527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3pPr>
            <a:lvl4pPr marL="1451290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4pPr>
            <a:lvl5pPr marL="1935053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5pPr>
            <a:lvl6pPr marL="2418817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6pPr>
            <a:lvl7pPr marL="2902580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7pPr>
            <a:lvl8pPr marL="3386343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8pPr>
            <a:lvl9pPr marL="3870107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4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8352" y="1511301"/>
            <a:ext cx="6811433" cy="4276725"/>
          </a:xfrm>
        </p:spPr>
        <p:txBody>
          <a:bodyPr/>
          <a:lstStyle>
            <a:lvl1pPr>
              <a:defRPr sz="2963"/>
            </a:lvl1pPr>
            <a:lvl2pPr>
              <a:defRPr sz="2539"/>
            </a:lvl2pPr>
            <a:lvl3pPr>
              <a:defRPr sz="211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782985" y="1511301"/>
            <a:ext cx="6811433" cy="4276725"/>
          </a:xfrm>
        </p:spPr>
        <p:txBody>
          <a:bodyPr/>
          <a:lstStyle>
            <a:lvl1pPr>
              <a:defRPr sz="2963"/>
            </a:lvl1pPr>
            <a:lvl2pPr>
              <a:defRPr sz="2539"/>
            </a:lvl2pPr>
            <a:lvl3pPr>
              <a:defRPr sz="211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539" b="1"/>
            </a:lvl1pPr>
            <a:lvl2pPr marL="483763" indent="0">
              <a:buNone/>
              <a:defRPr sz="2116" b="1"/>
            </a:lvl2pPr>
            <a:lvl3pPr marL="967527" indent="0">
              <a:buNone/>
              <a:defRPr sz="1905" b="1"/>
            </a:lvl3pPr>
            <a:lvl4pPr marL="1451290" indent="0">
              <a:buNone/>
              <a:defRPr sz="1693" b="1"/>
            </a:lvl4pPr>
            <a:lvl5pPr marL="1935053" indent="0">
              <a:buNone/>
              <a:defRPr sz="1693" b="1"/>
            </a:lvl5pPr>
            <a:lvl6pPr marL="2418817" indent="0">
              <a:buNone/>
              <a:defRPr sz="1693" b="1"/>
            </a:lvl6pPr>
            <a:lvl7pPr marL="2902580" indent="0">
              <a:buNone/>
              <a:defRPr sz="1693" b="1"/>
            </a:lvl7pPr>
            <a:lvl8pPr marL="3386343" indent="0">
              <a:buNone/>
              <a:defRPr sz="1693" b="1"/>
            </a:lvl8pPr>
            <a:lvl9pPr marL="3870107" indent="0">
              <a:buNone/>
              <a:defRPr sz="169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7" cy="3951288"/>
          </a:xfrm>
        </p:spPr>
        <p:txBody>
          <a:bodyPr/>
          <a:lstStyle>
            <a:lvl1pPr>
              <a:defRPr sz="2539"/>
            </a:lvl1pPr>
            <a:lvl2pPr>
              <a:defRPr sz="2116"/>
            </a:lvl2pPr>
            <a:lvl3pPr>
              <a:defRPr sz="1905"/>
            </a:lvl3pPr>
            <a:lvl4pPr>
              <a:defRPr sz="1693"/>
            </a:lvl4pPr>
            <a:lvl5pPr>
              <a:defRPr sz="1693"/>
            </a:lvl5pPr>
            <a:lvl6pPr>
              <a:defRPr sz="1693"/>
            </a:lvl6pPr>
            <a:lvl7pPr>
              <a:defRPr sz="1693"/>
            </a:lvl7pPr>
            <a:lvl8pPr>
              <a:defRPr sz="1693"/>
            </a:lvl8pPr>
            <a:lvl9pPr>
              <a:defRPr sz="169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539" b="1"/>
            </a:lvl1pPr>
            <a:lvl2pPr marL="483763" indent="0">
              <a:buNone/>
              <a:defRPr sz="2116" b="1"/>
            </a:lvl2pPr>
            <a:lvl3pPr marL="967527" indent="0">
              <a:buNone/>
              <a:defRPr sz="1905" b="1"/>
            </a:lvl3pPr>
            <a:lvl4pPr marL="1451290" indent="0">
              <a:buNone/>
              <a:defRPr sz="1693" b="1"/>
            </a:lvl4pPr>
            <a:lvl5pPr marL="1935053" indent="0">
              <a:buNone/>
              <a:defRPr sz="1693" b="1"/>
            </a:lvl5pPr>
            <a:lvl6pPr marL="2418817" indent="0">
              <a:buNone/>
              <a:defRPr sz="1693" b="1"/>
            </a:lvl6pPr>
            <a:lvl7pPr marL="2902580" indent="0">
              <a:buNone/>
              <a:defRPr sz="1693" b="1"/>
            </a:lvl7pPr>
            <a:lvl8pPr marL="3386343" indent="0">
              <a:buNone/>
              <a:defRPr sz="1693" b="1"/>
            </a:lvl8pPr>
            <a:lvl9pPr marL="3870107" indent="0">
              <a:buNone/>
              <a:defRPr sz="169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951288"/>
          </a:xfrm>
        </p:spPr>
        <p:txBody>
          <a:bodyPr/>
          <a:lstStyle>
            <a:lvl1pPr>
              <a:defRPr sz="2539"/>
            </a:lvl1pPr>
            <a:lvl2pPr>
              <a:defRPr sz="2116"/>
            </a:lvl2pPr>
            <a:lvl3pPr>
              <a:defRPr sz="1905"/>
            </a:lvl3pPr>
            <a:lvl4pPr>
              <a:defRPr sz="1693"/>
            </a:lvl4pPr>
            <a:lvl5pPr>
              <a:defRPr sz="1693"/>
            </a:lvl5pPr>
            <a:lvl6pPr>
              <a:defRPr sz="1693"/>
            </a:lvl6pPr>
            <a:lvl7pPr>
              <a:defRPr sz="1693"/>
            </a:lvl7pPr>
            <a:lvl8pPr>
              <a:defRPr sz="1693"/>
            </a:lvl8pPr>
            <a:lvl9pPr>
              <a:defRPr sz="169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5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11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386"/>
            </a:lvl1pPr>
            <a:lvl2pPr>
              <a:defRPr sz="2963"/>
            </a:lvl2pPr>
            <a:lvl3pPr>
              <a:defRPr sz="2539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481"/>
            </a:lvl1pPr>
            <a:lvl2pPr marL="483763" indent="0">
              <a:buNone/>
              <a:defRPr sz="1270"/>
            </a:lvl2pPr>
            <a:lvl3pPr marL="967527" indent="0">
              <a:buNone/>
              <a:defRPr sz="1058"/>
            </a:lvl3pPr>
            <a:lvl4pPr marL="1451290" indent="0">
              <a:buNone/>
              <a:defRPr sz="952"/>
            </a:lvl4pPr>
            <a:lvl5pPr marL="1935053" indent="0">
              <a:buNone/>
              <a:defRPr sz="952"/>
            </a:lvl5pPr>
            <a:lvl6pPr marL="2418817" indent="0">
              <a:buNone/>
              <a:defRPr sz="952"/>
            </a:lvl6pPr>
            <a:lvl7pPr marL="2902580" indent="0">
              <a:buNone/>
              <a:defRPr sz="952"/>
            </a:lvl7pPr>
            <a:lvl8pPr marL="3386343" indent="0">
              <a:buNone/>
              <a:defRPr sz="952"/>
            </a:lvl8pPr>
            <a:lvl9pPr marL="3870107" indent="0">
              <a:buNone/>
              <a:defRPr sz="9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11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386"/>
            </a:lvl1pPr>
            <a:lvl2pPr marL="483763" indent="0">
              <a:buNone/>
              <a:defRPr sz="2963"/>
            </a:lvl2pPr>
            <a:lvl3pPr marL="967527" indent="0">
              <a:buNone/>
              <a:defRPr sz="2539"/>
            </a:lvl3pPr>
            <a:lvl4pPr marL="1451290" indent="0">
              <a:buNone/>
              <a:defRPr sz="2116"/>
            </a:lvl4pPr>
            <a:lvl5pPr marL="1935053" indent="0">
              <a:buNone/>
              <a:defRPr sz="2116"/>
            </a:lvl5pPr>
            <a:lvl6pPr marL="2418817" indent="0">
              <a:buNone/>
              <a:defRPr sz="2116"/>
            </a:lvl6pPr>
            <a:lvl7pPr marL="2902580" indent="0">
              <a:buNone/>
              <a:defRPr sz="2116"/>
            </a:lvl7pPr>
            <a:lvl8pPr marL="3386343" indent="0">
              <a:buNone/>
              <a:defRPr sz="2116"/>
            </a:lvl8pPr>
            <a:lvl9pPr marL="3870107" indent="0">
              <a:buNone/>
              <a:defRPr sz="211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81"/>
            </a:lvl1pPr>
            <a:lvl2pPr marL="483763" indent="0">
              <a:buNone/>
              <a:defRPr sz="1270"/>
            </a:lvl2pPr>
            <a:lvl3pPr marL="967527" indent="0">
              <a:buNone/>
              <a:defRPr sz="1058"/>
            </a:lvl3pPr>
            <a:lvl4pPr marL="1451290" indent="0">
              <a:buNone/>
              <a:defRPr sz="952"/>
            </a:lvl4pPr>
            <a:lvl5pPr marL="1935053" indent="0">
              <a:buNone/>
              <a:defRPr sz="952"/>
            </a:lvl5pPr>
            <a:lvl6pPr marL="2418817" indent="0">
              <a:buNone/>
              <a:defRPr sz="952"/>
            </a:lvl6pPr>
            <a:lvl7pPr marL="2902580" indent="0">
              <a:buNone/>
              <a:defRPr sz="952"/>
            </a:lvl7pPr>
            <a:lvl8pPr marL="3386343" indent="0">
              <a:buNone/>
              <a:defRPr sz="952"/>
            </a:lvl8pPr>
            <a:lvl9pPr marL="3870107" indent="0">
              <a:buNone/>
              <a:defRPr sz="9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9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9E12-B4B2-45E3-8380-85B0EFC6905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C2AD-CA39-43E2-BBEF-768E308D7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5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967527" rtl="0" eaLnBrk="1" latinLnBrk="0" hangingPunct="1">
        <a:spcBef>
          <a:spcPct val="0"/>
        </a:spcBef>
        <a:buNone/>
        <a:defRPr sz="46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822" indent="-362822" algn="l" defTabSz="967527" rtl="0" eaLnBrk="1" latinLnBrk="0" hangingPunct="1">
        <a:spcBef>
          <a:spcPct val="20000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1pPr>
      <a:lvl2pPr marL="786115" indent="-302352" algn="l" defTabSz="967527" rtl="0" eaLnBrk="1" latinLnBrk="0" hangingPunct="1">
        <a:spcBef>
          <a:spcPct val="20000"/>
        </a:spcBef>
        <a:buFont typeface="Arial" panose="020B0604020202020204" pitchFamily="34" charset="0"/>
        <a:buChar char="–"/>
        <a:defRPr sz="2963" kern="1200">
          <a:solidFill>
            <a:schemeClr val="tx1"/>
          </a:solidFill>
          <a:latin typeface="+mn-lt"/>
          <a:ea typeface="+mn-ea"/>
          <a:cs typeface="+mn-cs"/>
        </a:defRPr>
      </a:lvl2pPr>
      <a:lvl3pPr marL="1209408" indent="-241882" algn="l" defTabSz="9675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3pPr>
      <a:lvl4pPr marL="1693172" indent="-241882" algn="l" defTabSz="967527" rtl="0" eaLnBrk="1" latinLnBrk="0" hangingPunct="1">
        <a:spcBef>
          <a:spcPct val="20000"/>
        </a:spcBef>
        <a:buFont typeface="Arial" panose="020B0604020202020204" pitchFamily="34" charset="0"/>
        <a:buChar char="–"/>
        <a:defRPr sz="2116" kern="1200">
          <a:solidFill>
            <a:schemeClr val="tx1"/>
          </a:solidFill>
          <a:latin typeface="+mn-lt"/>
          <a:ea typeface="+mn-ea"/>
          <a:cs typeface="+mn-cs"/>
        </a:defRPr>
      </a:lvl4pPr>
      <a:lvl5pPr marL="2176935" indent="-241882" algn="l" defTabSz="967527" rtl="0" eaLnBrk="1" latinLnBrk="0" hangingPunct="1">
        <a:spcBef>
          <a:spcPct val="20000"/>
        </a:spcBef>
        <a:buFont typeface="Arial" panose="020B0604020202020204" pitchFamily="34" charset="0"/>
        <a:buChar char="»"/>
        <a:defRPr sz="2116" kern="1200">
          <a:solidFill>
            <a:schemeClr val="tx1"/>
          </a:solidFill>
          <a:latin typeface="+mn-lt"/>
          <a:ea typeface="+mn-ea"/>
          <a:cs typeface="+mn-cs"/>
        </a:defRPr>
      </a:lvl5pPr>
      <a:lvl6pPr marL="2660698" indent="-241882" algn="l" defTabSz="9675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6pPr>
      <a:lvl7pPr marL="3144462" indent="-241882" algn="l" defTabSz="9675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7pPr>
      <a:lvl8pPr marL="3628225" indent="-241882" algn="l" defTabSz="9675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8pPr>
      <a:lvl9pPr marL="4111988" indent="-241882" algn="l" defTabSz="9675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42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1245303" rtl="0" eaLnBrk="1" latinLnBrk="0" hangingPunct="1">
        <a:spcBef>
          <a:spcPct val="0"/>
        </a:spcBef>
        <a:buNone/>
        <a:defRPr sz="60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6989" indent="-466989" algn="l" defTabSz="1245303" rtl="0" eaLnBrk="1" latinLnBrk="0" hangingPunct="1">
        <a:spcBef>
          <a:spcPct val="20000"/>
        </a:spcBef>
        <a:buFont typeface="Arial" pitchFamily="34" charset="0"/>
        <a:buChar char="•"/>
        <a:defRPr sz="4338" kern="1200">
          <a:solidFill>
            <a:schemeClr val="tx1"/>
          </a:solidFill>
          <a:latin typeface="+mn-lt"/>
          <a:ea typeface="+mn-ea"/>
          <a:cs typeface="+mn-cs"/>
        </a:defRPr>
      </a:lvl1pPr>
      <a:lvl2pPr marL="1011809" indent="-389158" algn="l" defTabSz="1245303" rtl="0" eaLnBrk="1" latinLnBrk="0" hangingPunct="1">
        <a:spcBef>
          <a:spcPct val="20000"/>
        </a:spcBef>
        <a:buFont typeface="Arial" pitchFamily="34" charset="0"/>
        <a:buChar char="–"/>
        <a:defRPr sz="3809" kern="1200">
          <a:solidFill>
            <a:schemeClr val="tx1"/>
          </a:solidFill>
          <a:latin typeface="+mn-lt"/>
          <a:ea typeface="+mn-ea"/>
          <a:cs typeface="+mn-cs"/>
        </a:defRPr>
      </a:lvl2pPr>
      <a:lvl3pPr marL="1556629" indent="-311326" algn="l" defTabSz="1245303" rtl="0" eaLnBrk="1" latinLnBrk="0" hangingPunct="1">
        <a:spcBef>
          <a:spcPct val="20000"/>
        </a:spcBef>
        <a:buFont typeface="Arial" pitchFamily="34" charset="0"/>
        <a:buChar char="•"/>
        <a:defRPr sz="3280" kern="1200">
          <a:solidFill>
            <a:schemeClr val="tx1"/>
          </a:solidFill>
          <a:latin typeface="+mn-lt"/>
          <a:ea typeface="+mn-ea"/>
          <a:cs typeface="+mn-cs"/>
        </a:defRPr>
      </a:lvl3pPr>
      <a:lvl4pPr marL="2179281" indent="-311326" algn="l" defTabSz="1245303" rtl="0" eaLnBrk="1" latinLnBrk="0" hangingPunct="1">
        <a:spcBef>
          <a:spcPct val="20000"/>
        </a:spcBef>
        <a:buFont typeface="Arial" pitchFamily="34" charset="0"/>
        <a:buChar char="–"/>
        <a:defRPr sz="2751" kern="1200">
          <a:solidFill>
            <a:schemeClr val="tx1"/>
          </a:solidFill>
          <a:latin typeface="+mn-lt"/>
          <a:ea typeface="+mn-ea"/>
          <a:cs typeface="+mn-cs"/>
        </a:defRPr>
      </a:lvl4pPr>
      <a:lvl5pPr marL="2801933" indent="-311326" algn="l" defTabSz="1245303" rtl="0" eaLnBrk="1" latinLnBrk="0" hangingPunct="1">
        <a:spcBef>
          <a:spcPct val="20000"/>
        </a:spcBef>
        <a:buFont typeface="Arial" pitchFamily="34" charset="0"/>
        <a:buChar char="»"/>
        <a:defRPr sz="2751" kern="1200">
          <a:solidFill>
            <a:schemeClr val="tx1"/>
          </a:solidFill>
          <a:latin typeface="+mn-lt"/>
          <a:ea typeface="+mn-ea"/>
          <a:cs typeface="+mn-cs"/>
        </a:defRPr>
      </a:lvl5pPr>
      <a:lvl6pPr marL="3424585" indent="-311326" algn="l" defTabSz="1245303" rtl="0" eaLnBrk="1" latinLnBrk="0" hangingPunct="1">
        <a:spcBef>
          <a:spcPct val="20000"/>
        </a:spcBef>
        <a:buFont typeface="Arial" pitchFamily="34" charset="0"/>
        <a:buChar char="•"/>
        <a:defRPr sz="2751" kern="1200">
          <a:solidFill>
            <a:schemeClr val="tx1"/>
          </a:solidFill>
          <a:latin typeface="+mn-lt"/>
          <a:ea typeface="+mn-ea"/>
          <a:cs typeface="+mn-cs"/>
        </a:defRPr>
      </a:lvl6pPr>
      <a:lvl7pPr marL="4047237" indent="-311326" algn="l" defTabSz="1245303" rtl="0" eaLnBrk="1" latinLnBrk="0" hangingPunct="1">
        <a:spcBef>
          <a:spcPct val="20000"/>
        </a:spcBef>
        <a:buFont typeface="Arial" pitchFamily="34" charset="0"/>
        <a:buChar char="•"/>
        <a:defRPr sz="2751" kern="1200">
          <a:solidFill>
            <a:schemeClr val="tx1"/>
          </a:solidFill>
          <a:latin typeface="+mn-lt"/>
          <a:ea typeface="+mn-ea"/>
          <a:cs typeface="+mn-cs"/>
        </a:defRPr>
      </a:lvl7pPr>
      <a:lvl8pPr marL="4669888" indent="-311326" algn="l" defTabSz="1245303" rtl="0" eaLnBrk="1" latinLnBrk="0" hangingPunct="1">
        <a:spcBef>
          <a:spcPct val="20000"/>
        </a:spcBef>
        <a:buFont typeface="Arial" pitchFamily="34" charset="0"/>
        <a:buChar char="•"/>
        <a:defRPr sz="2751" kern="1200">
          <a:solidFill>
            <a:schemeClr val="tx1"/>
          </a:solidFill>
          <a:latin typeface="+mn-lt"/>
          <a:ea typeface="+mn-ea"/>
          <a:cs typeface="+mn-cs"/>
        </a:defRPr>
      </a:lvl8pPr>
      <a:lvl9pPr marL="5292540" indent="-311326" algn="l" defTabSz="1245303" rtl="0" eaLnBrk="1" latinLnBrk="0" hangingPunct="1">
        <a:spcBef>
          <a:spcPct val="20000"/>
        </a:spcBef>
        <a:buFont typeface="Arial" pitchFamily="34" charset="0"/>
        <a:buChar char="•"/>
        <a:defRPr sz="27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1pPr>
      <a:lvl2pPr marL="622652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2pPr>
      <a:lvl3pPr marL="1245303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3pPr>
      <a:lvl4pPr marL="1867955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4pPr>
      <a:lvl5pPr marL="2490607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5pPr>
      <a:lvl6pPr marL="3113259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6pPr>
      <a:lvl7pPr marL="3735911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7pPr>
      <a:lvl8pPr marL="4358563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8pPr>
      <a:lvl9pPr marL="4981214" algn="l" defTabSz="1245303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6">
            <a:extLst>
              <a:ext uri="{FF2B5EF4-FFF2-40B4-BE49-F238E27FC236}">
                <a16:creationId xmlns:a16="http://schemas.microsoft.com/office/drawing/2014/main" id="{CB35601F-7A43-454B-A830-F01D73FAA869}"/>
              </a:ext>
            </a:extLst>
          </p:cNvPr>
          <p:cNvSpPr/>
          <p:nvPr/>
        </p:nvSpPr>
        <p:spPr>
          <a:xfrm rot="19586943">
            <a:off x="6535437" y="1623922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" fmla="*/ 0 w 4606366"/>
              <a:gd name="connsiteY0" fmla="*/ 1274301 h 1274301"/>
              <a:gd name="connsiteX1" fmla="*/ 131438 w 4606366"/>
              <a:gd name="connsiteY1" fmla="*/ 682608 h 1274301"/>
              <a:gd name="connsiteX2" fmla="*/ 318575 w 4606366"/>
              <a:gd name="connsiteY2" fmla="*/ 0 h 1274301"/>
              <a:gd name="connsiteX3" fmla="*/ 4606366 w 4606366"/>
              <a:gd name="connsiteY3" fmla="*/ 0 h 1274301"/>
              <a:gd name="connsiteX4" fmla="*/ 4287791 w 4606366"/>
              <a:gd name="connsiteY4" fmla="*/ 1274301 h 1274301"/>
              <a:gd name="connsiteX5" fmla="*/ 0 w 4606366"/>
              <a:gd name="connsiteY5" fmla="*/ 1274301 h 1274301"/>
              <a:gd name="connsiteX0" fmla="*/ 345969 w 4474928"/>
              <a:gd name="connsiteY0" fmla="*/ 1284331 h 1284331"/>
              <a:gd name="connsiteX1" fmla="*/ 0 w 4474928"/>
              <a:gd name="connsiteY1" fmla="*/ 682608 h 1284331"/>
              <a:gd name="connsiteX2" fmla="*/ 187137 w 4474928"/>
              <a:gd name="connsiteY2" fmla="*/ 0 h 1284331"/>
              <a:gd name="connsiteX3" fmla="*/ 4474928 w 4474928"/>
              <a:gd name="connsiteY3" fmla="*/ 0 h 1284331"/>
              <a:gd name="connsiteX4" fmla="*/ 4156353 w 4474928"/>
              <a:gd name="connsiteY4" fmla="*/ 1274301 h 1284331"/>
              <a:gd name="connsiteX5" fmla="*/ 345969 w 4474928"/>
              <a:gd name="connsiteY5" fmla="*/ 1284331 h 1284331"/>
              <a:gd name="connsiteX0" fmla="*/ 554298 w 4683257"/>
              <a:gd name="connsiteY0" fmla="*/ 1284331 h 1284331"/>
              <a:gd name="connsiteX1" fmla="*/ 0 w 4683257"/>
              <a:gd name="connsiteY1" fmla="*/ 899429 h 1284331"/>
              <a:gd name="connsiteX2" fmla="*/ 395466 w 4683257"/>
              <a:gd name="connsiteY2" fmla="*/ 0 h 1284331"/>
              <a:gd name="connsiteX3" fmla="*/ 4683257 w 4683257"/>
              <a:gd name="connsiteY3" fmla="*/ 0 h 1284331"/>
              <a:gd name="connsiteX4" fmla="*/ 4364682 w 4683257"/>
              <a:gd name="connsiteY4" fmla="*/ 1274301 h 1284331"/>
              <a:gd name="connsiteX5" fmla="*/ 554298 w 4683257"/>
              <a:gd name="connsiteY5" fmla="*/ 1284331 h 1284331"/>
              <a:gd name="connsiteX0" fmla="*/ 408846 w 4683257"/>
              <a:gd name="connsiteY0" fmla="*/ 1284683 h 1284683"/>
              <a:gd name="connsiteX1" fmla="*/ 0 w 4683257"/>
              <a:gd name="connsiteY1" fmla="*/ 899429 h 1284683"/>
              <a:gd name="connsiteX2" fmla="*/ 395466 w 4683257"/>
              <a:gd name="connsiteY2" fmla="*/ 0 h 1284683"/>
              <a:gd name="connsiteX3" fmla="*/ 4683257 w 4683257"/>
              <a:gd name="connsiteY3" fmla="*/ 0 h 1284683"/>
              <a:gd name="connsiteX4" fmla="*/ 4364682 w 4683257"/>
              <a:gd name="connsiteY4" fmla="*/ 1274301 h 1284683"/>
              <a:gd name="connsiteX5" fmla="*/ 408846 w 4683257"/>
              <a:gd name="connsiteY5" fmla="*/ 1284683 h 1284683"/>
              <a:gd name="connsiteX0" fmla="*/ 1459511 w 5733922"/>
              <a:gd name="connsiteY0" fmla="*/ 1287609 h 1287609"/>
              <a:gd name="connsiteX1" fmla="*/ 1050665 w 5733922"/>
              <a:gd name="connsiteY1" fmla="*/ 90235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854662 w 5733922"/>
              <a:gd name="connsiteY2" fmla="*/ 311936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492945 w 5733922"/>
              <a:gd name="connsiteY2" fmla="*/ 516134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966566 w 5240977"/>
              <a:gd name="connsiteY0" fmla="*/ 1284683 h 1284683"/>
              <a:gd name="connsiteX1" fmla="*/ 1038072 w 5240977"/>
              <a:gd name="connsiteY1" fmla="*/ 541089 h 1284683"/>
              <a:gd name="connsiteX2" fmla="*/ 0 w 5240977"/>
              <a:gd name="connsiteY2" fmla="*/ 513208 h 1284683"/>
              <a:gd name="connsiteX3" fmla="*/ 191133 w 5240977"/>
              <a:gd name="connsiteY3" fmla="*/ 5694 h 1284683"/>
              <a:gd name="connsiteX4" fmla="*/ 5240977 w 5240977"/>
              <a:gd name="connsiteY4" fmla="*/ 0 h 1284683"/>
              <a:gd name="connsiteX5" fmla="*/ 4922402 w 5240977"/>
              <a:gd name="connsiteY5" fmla="*/ 1274301 h 1284683"/>
              <a:gd name="connsiteX6" fmla="*/ 966566 w 5240977"/>
              <a:gd name="connsiteY6" fmla="*/ 1284683 h 1284683"/>
              <a:gd name="connsiteX0" fmla="*/ 1517487 w 5791898"/>
              <a:gd name="connsiteY0" fmla="*/ 1284683 h 1284683"/>
              <a:gd name="connsiteX1" fmla="*/ 1588993 w 5791898"/>
              <a:gd name="connsiteY1" fmla="*/ 541089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1898"/>
              <a:gd name="connsiteY0" fmla="*/ 1284683 h 1284683"/>
              <a:gd name="connsiteX1" fmla="*/ 1024276 w 5791898"/>
              <a:gd name="connsiteY1" fmla="*/ 532320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7578"/>
              <a:gd name="connsiteY0" fmla="*/ 1278989 h 1278989"/>
              <a:gd name="connsiteX1" fmla="*/ 1024276 w 5797578"/>
              <a:gd name="connsiteY1" fmla="*/ 526626 h 1278989"/>
              <a:gd name="connsiteX2" fmla="*/ 0 w 5797578"/>
              <a:gd name="connsiteY2" fmla="*/ 503466 h 1278989"/>
              <a:gd name="connsiteX3" fmla="*/ 742054 w 5797578"/>
              <a:gd name="connsiteY3" fmla="*/ 0 h 1278989"/>
              <a:gd name="connsiteX4" fmla="*/ 5797578 w 5797578"/>
              <a:gd name="connsiteY4" fmla="*/ 35636 h 1278989"/>
              <a:gd name="connsiteX5" fmla="*/ 5473323 w 5797578"/>
              <a:gd name="connsiteY5" fmla="*/ 1268607 h 1278989"/>
              <a:gd name="connsiteX6" fmla="*/ 1517487 w 5797578"/>
              <a:gd name="connsiteY6" fmla="*/ 1278989 h 127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D9B3386-FA4C-4FA9-BF24-27DC63A92103}"/>
              </a:ext>
            </a:extLst>
          </p:cNvPr>
          <p:cNvSpPr/>
          <p:nvPr/>
        </p:nvSpPr>
        <p:spPr>
          <a:xfrm rot="8681015">
            <a:off x="8162044" y="2386969"/>
            <a:ext cx="999067" cy="861264"/>
          </a:xfrm>
          <a:prstGeom prst="triangle">
            <a:avLst/>
          </a:prstGeom>
          <a:solidFill>
            <a:schemeClr val="bg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59C85C9-016C-4F2B-834F-B88CBDFB0F72}"/>
              </a:ext>
            </a:extLst>
          </p:cNvPr>
          <p:cNvSpPr/>
          <p:nvPr/>
        </p:nvSpPr>
        <p:spPr>
          <a:xfrm flipH="1">
            <a:off x="5647765" y="2478001"/>
            <a:ext cx="6544234" cy="4379999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BDE647E7-1B4A-46B5-88FF-87960DE67A00}"/>
              </a:ext>
            </a:extLst>
          </p:cNvPr>
          <p:cNvSpPr/>
          <p:nvPr/>
        </p:nvSpPr>
        <p:spPr>
          <a:xfrm rot="19800000">
            <a:off x="7958176" y="5532633"/>
            <a:ext cx="830245" cy="715728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BA3467A4-13B3-411E-B5A4-6A97CB15AECA}"/>
              </a:ext>
            </a:extLst>
          </p:cNvPr>
          <p:cNvSpPr/>
          <p:nvPr/>
        </p:nvSpPr>
        <p:spPr>
          <a:xfrm rot="8681015">
            <a:off x="10780358" y="4269743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C45FDBA8-EC2D-4AF3-BDC7-AFFC0010F9F7}"/>
              </a:ext>
            </a:extLst>
          </p:cNvPr>
          <p:cNvSpPr/>
          <p:nvPr/>
        </p:nvSpPr>
        <p:spPr>
          <a:xfrm rot="19586943">
            <a:off x="6833246" y="3110664"/>
            <a:ext cx="4683257" cy="1284683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" fmla="*/ 0 w 4606366"/>
              <a:gd name="connsiteY0" fmla="*/ 1274301 h 1274301"/>
              <a:gd name="connsiteX1" fmla="*/ 131438 w 4606366"/>
              <a:gd name="connsiteY1" fmla="*/ 682608 h 1274301"/>
              <a:gd name="connsiteX2" fmla="*/ 318575 w 4606366"/>
              <a:gd name="connsiteY2" fmla="*/ 0 h 1274301"/>
              <a:gd name="connsiteX3" fmla="*/ 4606366 w 4606366"/>
              <a:gd name="connsiteY3" fmla="*/ 0 h 1274301"/>
              <a:gd name="connsiteX4" fmla="*/ 4287791 w 4606366"/>
              <a:gd name="connsiteY4" fmla="*/ 1274301 h 1274301"/>
              <a:gd name="connsiteX5" fmla="*/ 0 w 4606366"/>
              <a:gd name="connsiteY5" fmla="*/ 1274301 h 1274301"/>
              <a:gd name="connsiteX0" fmla="*/ 345969 w 4474928"/>
              <a:gd name="connsiteY0" fmla="*/ 1284331 h 1284331"/>
              <a:gd name="connsiteX1" fmla="*/ 0 w 4474928"/>
              <a:gd name="connsiteY1" fmla="*/ 682608 h 1284331"/>
              <a:gd name="connsiteX2" fmla="*/ 187137 w 4474928"/>
              <a:gd name="connsiteY2" fmla="*/ 0 h 1284331"/>
              <a:gd name="connsiteX3" fmla="*/ 4474928 w 4474928"/>
              <a:gd name="connsiteY3" fmla="*/ 0 h 1284331"/>
              <a:gd name="connsiteX4" fmla="*/ 4156353 w 4474928"/>
              <a:gd name="connsiteY4" fmla="*/ 1274301 h 1284331"/>
              <a:gd name="connsiteX5" fmla="*/ 345969 w 4474928"/>
              <a:gd name="connsiteY5" fmla="*/ 1284331 h 1284331"/>
              <a:gd name="connsiteX0" fmla="*/ 554298 w 4683257"/>
              <a:gd name="connsiteY0" fmla="*/ 1284331 h 1284331"/>
              <a:gd name="connsiteX1" fmla="*/ 0 w 4683257"/>
              <a:gd name="connsiteY1" fmla="*/ 899429 h 1284331"/>
              <a:gd name="connsiteX2" fmla="*/ 395466 w 4683257"/>
              <a:gd name="connsiteY2" fmla="*/ 0 h 1284331"/>
              <a:gd name="connsiteX3" fmla="*/ 4683257 w 4683257"/>
              <a:gd name="connsiteY3" fmla="*/ 0 h 1284331"/>
              <a:gd name="connsiteX4" fmla="*/ 4364682 w 4683257"/>
              <a:gd name="connsiteY4" fmla="*/ 1274301 h 1284331"/>
              <a:gd name="connsiteX5" fmla="*/ 554298 w 4683257"/>
              <a:gd name="connsiteY5" fmla="*/ 1284331 h 1284331"/>
              <a:gd name="connsiteX0" fmla="*/ 408846 w 4683257"/>
              <a:gd name="connsiteY0" fmla="*/ 1284683 h 1284683"/>
              <a:gd name="connsiteX1" fmla="*/ 0 w 4683257"/>
              <a:gd name="connsiteY1" fmla="*/ 899429 h 1284683"/>
              <a:gd name="connsiteX2" fmla="*/ 395466 w 4683257"/>
              <a:gd name="connsiteY2" fmla="*/ 0 h 1284683"/>
              <a:gd name="connsiteX3" fmla="*/ 4683257 w 4683257"/>
              <a:gd name="connsiteY3" fmla="*/ 0 h 1284683"/>
              <a:gd name="connsiteX4" fmla="*/ 4364682 w 4683257"/>
              <a:gd name="connsiteY4" fmla="*/ 1274301 h 1284683"/>
              <a:gd name="connsiteX5" fmla="*/ 408846 w 4683257"/>
              <a:gd name="connsiteY5" fmla="*/ 1284683 h 128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3257" h="1284683">
                <a:moveTo>
                  <a:pt x="408846" y="1284683"/>
                </a:moveTo>
                <a:lnTo>
                  <a:pt x="0" y="899429"/>
                </a:lnTo>
                <a:lnTo>
                  <a:pt x="395466" y="0"/>
                </a:lnTo>
                <a:lnTo>
                  <a:pt x="4683257" y="0"/>
                </a:lnTo>
                <a:lnTo>
                  <a:pt x="4364682" y="1274301"/>
                </a:lnTo>
                <a:lnTo>
                  <a:pt x="408846" y="12846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3901E076-2E93-459E-9855-4640FBE60D4F}"/>
              </a:ext>
            </a:extLst>
          </p:cNvPr>
          <p:cNvSpPr/>
          <p:nvPr/>
        </p:nvSpPr>
        <p:spPr>
          <a:xfrm rot="19800000">
            <a:off x="7039343" y="3815289"/>
            <a:ext cx="4513842" cy="694900"/>
          </a:xfrm>
          <a:custGeom>
            <a:avLst/>
            <a:gdLst>
              <a:gd name="connsiteX0" fmla="*/ 0 w 830245"/>
              <a:gd name="connsiteY0" fmla="*/ 715728 h 715728"/>
              <a:gd name="connsiteX1" fmla="*/ 415123 w 830245"/>
              <a:gd name="connsiteY1" fmla="*/ 0 h 715728"/>
              <a:gd name="connsiteX2" fmla="*/ 830245 w 830245"/>
              <a:gd name="connsiteY2" fmla="*/ 715728 h 715728"/>
              <a:gd name="connsiteX3" fmla="*/ 0 w 830245"/>
              <a:gd name="connsiteY3" fmla="*/ 715728 h 715728"/>
              <a:gd name="connsiteX0" fmla="*/ 0 w 830245"/>
              <a:gd name="connsiteY0" fmla="*/ 715728 h 715728"/>
              <a:gd name="connsiteX1" fmla="*/ 415123 w 830245"/>
              <a:gd name="connsiteY1" fmla="*/ 0 h 715728"/>
              <a:gd name="connsiteX2" fmla="*/ 657633 w 830245"/>
              <a:gd name="connsiteY2" fmla="*/ 377683 h 715728"/>
              <a:gd name="connsiteX3" fmla="*/ 830245 w 830245"/>
              <a:gd name="connsiteY3" fmla="*/ 715728 h 715728"/>
              <a:gd name="connsiteX4" fmla="*/ 0 w 830245"/>
              <a:gd name="connsiteY4" fmla="*/ 715728 h 715728"/>
              <a:gd name="connsiteX0" fmla="*/ 0 w 2580493"/>
              <a:gd name="connsiteY0" fmla="*/ 715728 h 715728"/>
              <a:gd name="connsiteX1" fmla="*/ 415123 w 2580493"/>
              <a:gd name="connsiteY1" fmla="*/ 0 h 715728"/>
              <a:gd name="connsiteX2" fmla="*/ 2580493 w 2580493"/>
              <a:gd name="connsiteY2" fmla="*/ 59334 h 715728"/>
              <a:gd name="connsiteX3" fmla="*/ 830245 w 2580493"/>
              <a:gd name="connsiteY3" fmla="*/ 715728 h 715728"/>
              <a:gd name="connsiteX4" fmla="*/ 0 w 2580493"/>
              <a:gd name="connsiteY4" fmla="*/ 715728 h 715728"/>
              <a:gd name="connsiteX0" fmla="*/ 0 w 3845273"/>
              <a:gd name="connsiteY0" fmla="*/ 715728 h 715728"/>
              <a:gd name="connsiteX1" fmla="*/ 415123 w 3845273"/>
              <a:gd name="connsiteY1" fmla="*/ 0 h 715728"/>
              <a:gd name="connsiteX2" fmla="*/ 2580493 w 3845273"/>
              <a:gd name="connsiteY2" fmla="*/ 59334 h 715728"/>
              <a:gd name="connsiteX3" fmla="*/ 3845273 w 3845273"/>
              <a:gd name="connsiteY3" fmla="*/ 468958 h 715728"/>
              <a:gd name="connsiteX4" fmla="*/ 0 w 3845273"/>
              <a:gd name="connsiteY4" fmla="*/ 715728 h 715728"/>
              <a:gd name="connsiteX0" fmla="*/ 0 w 3845273"/>
              <a:gd name="connsiteY0" fmla="*/ 759143 h 759143"/>
              <a:gd name="connsiteX1" fmla="*/ 415123 w 3845273"/>
              <a:gd name="connsiteY1" fmla="*/ 43415 h 759143"/>
              <a:gd name="connsiteX2" fmla="*/ 3478291 w 3845273"/>
              <a:gd name="connsiteY2" fmla="*/ 0 h 759143"/>
              <a:gd name="connsiteX3" fmla="*/ 3845273 w 3845273"/>
              <a:gd name="connsiteY3" fmla="*/ 512373 h 759143"/>
              <a:gd name="connsiteX4" fmla="*/ 0 w 3845273"/>
              <a:gd name="connsiteY4" fmla="*/ 759143 h 759143"/>
              <a:gd name="connsiteX0" fmla="*/ 0 w 3478291"/>
              <a:gd name="connsiteY0" fmla="*/ 759143 h 759143"/>
              <a:gd name="connsiteX1" fmla="*/ 415123 w 3478291"/>
              <a:gd name="connsiteY1" fmla="*/ 43415 h 759143"/>
              <a:gd name="connsiteX2" fmla="*/ 3478291 w 3478291"/>
              <a:gd name="connsiteY2" fmla="*/ 0 h 759143"/>
              <a:gd name="connsiteX3" fmla="*/ 3214485 w 3478291"/>
              <a:gd name="connsiteY3" fmla="*/ 582952 h 759143"/>
              <a:gd name="connsiteX4" fmla="*/ 0 w 3478291"/>
              <a:gd name="connsiteY4" fmla="*/ 759143 h 759143"/>
              <a:gd name="connsiteX0" fmla="*/ 564192 w 3063168"/>
              <a:gd name="connsiteY0" fmla="*/ 703460 h 703460"/>
              <a:gd name="connsiteX1" fmla="*/ 0 w 3063168"/>
              <a:gd name="connsiteY1" fmla="*/ 43415 h 703460"/>
              <a:gd name="connsiteX2" fmla="*/ 3063168 w 3063168"/>
              <a:gd name="connsiteY2" fmla="*/ 0 h 703460"/>
              <a:gd name="connsiteX3" fmla="*/ 2799362 w 3063168"/>
              <a:gd name="connsiteY3" fmla="*/ 582952 h 703460"/>
              <a:gd name="connsiteX4" fmla="*/ 564192 w 3063168"/>
              <a:gd name="connsiteY4" fmla="*/ 703460 h 703460"/>
              <a:gd name="connsiteX0" fmla="*/ 889430 w 3388406"/>
              <a:gd name="connsiteY0" fmla="*/ 703460 h 703460"/>
              <a:gd name="connsiteX1" fmla="*/ 0 w 3388406"/>
              <a:gd name="connsiteY1" fmla="*/ 41966 h 703460"/>
              <a:gd name="connsiteX2" fmla="*/ 3388406 w 3388406"/>
              <a:gd name="connsiteY2" fmla="*/ 0 h 703460"/>
              <a:gd name="connsiteX3" fmla="*/ 3124600 w 3388406"/>
              <a:gd name="connsiteY3" fmla="*/ 582952 h 703460"/>
              <a:gd name="connsiteX4" fmla="*/ 889430 w 3388406"/>
              <a:gd name="connsiteY4" fmla="*/ 703460 h 703460"/>
              <a:gd name="connsiteX0" fmla="*/ 938296 w 3437272"/>
              <a:gd name="connsiteY0" fmla="*/ 703460 h 703460"/>
              <a:gd name="connsiteX1" fmla="*/ 0 w 3437272"/>
              <a:gd name="connsiteY1" fmla="*/ 153498 h 703460"/>
              <a:gd name="connsiteX2" fmla="*/ 3437272 w 3437272"/>
              <a:gd name="connsiteY2" fmla="*/ 0 h 703460"/>
              <a:gd name="connsiteX3" fmla="*/ 3173466 w 3437272"/>
              <a:gd name="connsiteY3" fmla="*/ 582952 h 703460"/>
              <a:gd name="connsiteX4" fmla="*/ 938296 w 3437272"/>
              <a:gd name="connsiteY4" fmla="*/ 703460 h 703460"/>
              <a:gd name="connsiteX0" fmla="*/ 903360 w 3402336"/>
              <a:gd name="connsiteY0" fmla="*/ 703460 h 703460"/>
              <a:gd name="connsiteX1" fmla="*/ 0 w 3402336"/>
              <a:gd name="connsiteY1" fmla="*/ 173668 h 703460"/>
              <a:gd name="connsiteX2" fmla="*/ 3402336 w 3402336"/>
              <a:gd name="connsiteY2" fmla="*/ 0 h 703460"/>
              <a:gd name="connsiteX3" fmla="*/ 3138530 w 3402336"/>
              <a:gd name="connsiteY3" fmla="*/ 582952 h 703460"/>
              <a:gd name="connsiteX4" fmla="*/ 903360 w 3402336"/>
              <a:gd name="connsiteY4" fmla="*/ 703460 h 703460"/>
              <a:gd name="connsiteX0" fmla="*/ 738040 w 3402336"/>
              <a:gd name="connsiteY0" fmla="*/ 747757 h 747757"/>
              <a:gd name="connsiteX1" fmla="*/ 0 w 3402336"/>
              <a:gd name="connsiteY1" fmla="*/ 173668 h 747757"/>
              <a:gd name="connsiteX2" fmla="*/ 3402336 w 3402336"/>
              <a:gd name="connsiteY2" fmla="*/ 0 h 747757"/>
              <a:gd name="connsiteX3" fmla="*/ 3138530 w 3402336"/>
              <a:gd name="connsiteY3" fmla="*/ 582952 h 747757"/>
              <a:gd name="connsiteX4" fmla="*/ 738040 w 3402336"/>
              <a:gd name="connsiteY4" fmla="*/ 747757 h 747757"/>
              <a:gd name="connsiteX0" fmla="*/ 738040 w 3402336"/>
              <a:gd name="connsiteY0" fmla="*/ 747757 h 747757"/>
              <a:gd name="connsiteX1" fmla="*/ 0 w 3402336"/>
              <a:gd name="connsiteY1" fmla="*/ 173668 h 747757"/>
              <a:gd name="connsiteX2" fmla="*/ 3402336 w 3402336"/>
              <a:gd name="connsiteY2" fmla="*/ 0 h 747757"/>
              <a:gd name="connsiteX3" fmla="*/ 3048487 w 3402336"/>
              <a:gd name="connsiteY3" fmla="*/ 577548 h 747757"/>
              <a:gd name="connsiteX4" fmla="*/ 738040 w 3402336"/>
              <a:gd name="connsiteY4" fmla="*/ 747757 h 747757"/>
              <a:gd name="connsiteX0" fmla="*/ 738040 w 3534041"/>
              <a:gd name="connsiteY0" fmla="*/ 733828 h 733828"/>
              <a:gd name="connsiteX1" fmla="*/ 0 w 3534041"/>
              <a:gd name="connsiteY1" fmla="*/ 159739 h 733828"/>
              <a:gd name="connsiteX2" fmla="*/ 3534041 w 3534041"/>
              <a:gd name="connsiteY2" fmla="*/ 0 h 733828"/>
              <a:gd name="connsiteX3" fmla="*/ 3048487 w 3534041"/>
              <a:gd name="connsiteY3" fmla="*/ 563619 h 733828"/>
              <a:gd name="connsiteX4" fmla="*/ 738040 w 3534041"/>
              <a:gd name="connsiteY4" fmla="*/ 733828 h 733828"/>
              <a:gd name="connsiteX0" fmla="*/ 738040 w 3604397"/>
              <a:gd name="connsiteY0" fmla="*/ 801899 h 801899"/>
              <a:gd name="connsiteX1" fmla="*/ 0 w 3604397"/>
              <a:gd name="connsiteY1" fmla="*/ 227810 h 801899"/>
              <a:gd name="connsiteX2" fmla="*/ 3604397 w 3604397"/>
              <a:gd name="connsiteY2" fmla="*/ 0 h 801899"/>
              <a:gd name="connsiteX3" fmla="*/ 3048487 w 3604397"/>
              <a:gd name="connsiteY3" fmla="*/ 631690 h 801899"/>
              <a:gd name="connsiteX4" fmla="*/ 738040 w 3604397"/>
              <a:gd name="connsiteY4" fmla="*/ 801899 h 801899"/>
              <a:gd name="connsiteX0" fmla="*/ 738040 w 3604397"/>
              <a:gd name="connsiteY0" fmla="*/ 801899 h 801899"/>
              <a:gd name="connsiteX1" fmla="*/ 0 w 3604397"/>
              <a:gd name="connsiteY1" fmla="*/ 227810 h 801899"/>
              <a:gd name="connsiteX2" fmla="*/ 3604397 w 3604397"/>
              <a:gd name="connsiteY2" fmla="*/ 0 h 801899"/>
              <a:gd name="connsiteX3" fmla="*/ 3108516 w 3604397"/>
              <a:gd name="connsiteY3" fmla="*/ 635293 h 801899"/>
              <a:gd name="connsiteX4" fmla="*/ 738040 w 3604397"/>
              <a:gd name="connsiteY4" fmla="*/ 801899 h 801899"/>
              <a:gd name="connsiteX0" fmla="*/ 738040 w 4142939"/>
              <a:gd name="connsiteY0" fmla="*/ 801899 h 801899"/>
              <a:gd name="connsiteX1" fmla="*/ 0 w 4142939"/>
              <a:gd name="connsiteY1" fmla="*/ 227810 h 801899"/>
              <a:gd name="connsiteX2" fmla="*/ 3604397 w 4142939"/>
              <a:gd name="connsiteY2" fmla="*/ 0 h 801899"/>
              <a:gd name="connsiteX3" fmla="*/ 4142939 w 4142939"/>
              <a:gd name="connsiteY3" fmla="*/ 564843 h 801899"/>
              <a:gd name="connsiteX4" fmla="*/ 738040 w 4142939"/>
              <a:gd name="connsiteY4" fmla="*/ 801899 h 801899"/>
              <a:gd name="connsiteX0" fmla="*/ 738040 w 4361967"/>
              <a:gd name="connsiteY0" fmla="*/ 876918 h 876918"/>
              <a:gd name="connsiteX1" fmla="*/ 0 w 4361967"/>
              <a:gd name="connsiteY1" fmla="*/ 302829 h 876918"/>
              <a:gd name="connsiteX2" fmla="*/ 4361967 w 4361967"/>
              <a:gd name="connsiteY2" fmla="*/ 0 h 876918"/>
              <a:gd name="connsiteX3" fmla="*/ 4142939 w 4361967"/>
              <a:gd name="connsiteY3" fmla="*/ 639862 h 876918"/>
              <a:gd name="connsiteX4" fmla="*/ 738040 w 4361967"/>
              <a:gd name="connsiteY4" fmla="*/ 876918 h 876918"/>
              <a:gd name="connsiteX0" fmla="*/ 738040 w 4295215"/>
              <a:gd name="connsiteY0" fmla="*/ 868876 h 868876"/>
              <a:gd name="connsiteX1" fmla="*/ 0 w 4295215"/>
              <a:gd name="connsiteY1" fmla="*/ 294787 h 868876"/>
              <a:gd name="connsiteX2" fmla="*/ 4295215 w 4295215"/>
              <a:gd name="connsiteY2" fmla="*/ 0 h 868876"/>
              <a:gd name="connsiteX3" fmla="*/ 4142939 w 4295215"/>
              <a:gd name="connsiteY3" fmla="*/ 631820 h 868876"/>
              <a:gd name="connsiteX4" fmla="*/ 738040 w 4295215"/>
              <a:gd name="connsiteY4" fmla="*/ 868876 h 868876"/>
              <a:gd name="connsiteX0" fmla="*/ 738040 w 4295215"/>
              <a:gd name="connsiteY0" fmla="*/ 868876 h 868876"/>
              <a:gd name="connsiteX1" fmla="*/ 0 w 4295215"/>
              <a:gd name="connsiteY1" fmla="*/ 294787 h 868876"/>
              <a:gd name="connsiteX2" fmla="*/ 4295215 w 4295215"/>
              <a:gd name="connsiteY2" fmla="*/ 0 h 868876"/>
              <a:gd name="connsiteX3" fmla="*/ 4188203 w 4295215"/>
              <a:gd name="connsiteY3" fmla="*/ 580316 h 868876"/>
              <a:gd name="connsiteX4" fmla="*/ 738040 w 4295215"/>
              <a:gd name="connsiteY4" fmla="*/ 868876 h 868876"/>
              <a:gd name="connsiteX0" fmla="*/ 738040 w 4295215"/>
              <a:gd name="connsiteY0" fmla="*/ 868876 h 868876"/>
              <a:gd name="connsiteX1" fmla="*/ 0 w 4295215"/>
              <a:gd name="connsiteY1" fmla="*/ 294787 h 868876"/>
              <a:gd name="connsiteX2" fmla="*/ 4295215 w 4295215"/>
              <a:gd name="connsiteY2" fmla="*/ 0 h 868876"/>
              <a:gd name="connsiteX3" fmla="*/ 4177876 w 4295215"/>
              <a:gd name="connsiteY3" fmla="*/ 651991 h 868876"/>
              <a:gd name="connsiteX4" fmla="*/ 738040 w 4295215"/>
              <a:gd name="connsiteY4" fmla="*/ 868876 h 868876"/>
              <a:gd name="connsiteX0" fmla="*/ 235834 w 4295215"/>
              <a:gd name="connsiteY0" fmla="*/ 905001 h 905001"/>
              <a:gd name="connsiteX1" fmla="*/ 0 w 4295215"/>
              <a:gd name="connsiteY1" fmla="*/ 294787 h 905001"/>
              <a:gd name="connsiteX2" fmla="*/ 4295215 w 4295215"/>
              <a:gd name="connsiteY2" fmla="*/ 0 h 905001"/>
              <a:gd name="connsiteX3" fmla="*/ 4177876 w 4295215"/>
              <a:gd name="connsiteY3" fmla="*/ 651991 h 905001"/>
              <a:gd name="connsiteX4" fmla="*/ 235834 w 4295215"/>
              <a:gd name="connsiteY4" fmla="*/ 905001 h 905001"/>
              <a:gd name="connsiteX0" fmla="*/ 467072 w 4526453"/>
              <a:gd name="connsiteY0" fmla="*/ 905001 h 905001"/>
              <a:gd name="connsiteX1" fmla="*/ 0 w 4526453"/>
              <a:gd name="connsiteY1" fmla="*/ 533938 h 905001"/>
              <a:gd name="connsiteX2" fmla="*/ 4526453 w 4526453"/>
              <a:gd name="connsiteY2" fmla="*/ 0 h 905001"/>
              <a:gd name="connsiteX3" fmla="*/ 4409114 w 4526453"/>
              <a:gd name="connsiteY3" fmla="*/ 651991 h 905001"/>
              <a:gd name="connsiteX4" fmla="*/ 467072 w 4526453"/>
              <a:gd name="connsiteY4" fmla="*/ 905001 h 905001"/>
              <a:gd name="connsiteX0" fmla="*/ 467072 w 4513842"/>
              <a:gd name="connsiteY0" fmla="*/ 694900 h 694900"/>
              <a:gd name="connsiteX1" fmla="*/ 0 w 4513842"/>
              <a:gd name="connsiteY1" fmla="*/ 323837 h 694900"/>
              <a:gd name="connsiteX2" fmla="*/ 4513842 w 4513842"/>
              <a:gd name="connsiteY2" fmla="*/ 0 h 694900"/>
              <a:gd name="connsiteX3" fmla="*/ 4409114 w 4513842"/>
              <a:gd name="connsiteY3" fmla="*/ 441890 h 694900"/>
              <a:gd name="connsiteX4" fmla="*/ 467072 w 4513842"/>
              <a:gd name="connsiteY4" fmla="*/ 694900 h 69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842" h="694900">
                <a:moveTo>
                  <a:pt x="467072" y="694900"/>
                </a:moveTo>
                <a:lnTo>
                  <a:pt x="0" y="323837"/>
                </a:lnTo>
                <a:lnTo>
                  <a:pt x="4513842" y="0"/>
                </a:lnTo>
                <a:lnTo>
                  <a:pt x="4409114" y="441890"/>
                </a:lnTo>
                <a:lnTo>
                  <a:pt x="467072" y="694900"/>
                </a:lnTo>
                <a:close/>
              </a:path>
            </a:pathLst>
          </a:custGeom>
          <a:solidFill>
            <a:srgbClr val="1F497D">
              <a:alpha val="66000"/>
            </a:srgb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5200DFD-E7CB-4FFB-84A5-C9DED7ABADC5}"/>
              </a:ext>
            </a:extLst>
          </p:cNvPr>
          <p:cNvSpPr/>
          <p:nvPr/>
        </p:nvSpPr>
        <p:spPr>
          <a:xfrm rot="8681015">
            <a:off x="8987371" y="396830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4F733D8B-5F13-4E13-9028-475B1653505B}"/>
              </a:ext>
            </a:extLst>
          </p:cNvPr>
          <p:cNvSpPr/>
          <p:nvPr/>
        </p:nvSpPr>
        <p:spPr>
          <a:xfrm>
            <a:off x="8873922" y="1085460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" fmla="*/ 0 w 3296384"/>
              <a:gd name="connsiteY0" fmla="*/ 1032087 h 2064173"/>
              <a:gd name="connsiteX1" fmla="*/ 1621298 w 3296384"/>
              <a:gd name="connsiteY1" fmla="*/ 0 h 2064173"/>
              <a:gd name="connsiteX2" fmla="*/ 3296384 w 3296384"/>
              <a:gd name="connsiteY2" fmla="*/ 1045534 h 2064173"/>
              <a:gd name="connsiteX3" fmla="*/ 1621298 w 3296384"/>
              <a:gd name="connsiteY3" fmla="*/ 2064173 h 2064173"/>
              <a:gd name="connsiteX4" fmla="*/ 0 w 3296384"/>
              <a:gd name="connsiteY4" fmla="*/ 1032087 h 2064173"/>
              <a:gd name="connsiteX0" fmla="*/ 0 w 3296384"/>
              <a:gd name="connsiteY0" fmla="*/ 1032087 h 2010385"/>
              <a:gd name="connsiteX1" fmla="*/ 1621298 w 3296384"/>
              <a:gd name="connsiteY1" fmla="*/ 0 h 2010385"/>
              <a:gd name="connsiteX2" fmla="*/ 3296384 w 3296384"/>
              <a:gd name="connsiteY2" fmla="*/ 1045534 h 2010385"/>
              <a:gd name="connsiteX3" fmla="*/ 1621298 w 3296384"/>
              <a:gd name="connsiteY3" fmla="*/ 2010385 h 2010385"/>
              <a:gd name="connsiteX4" fmla="*/ 0 w 3296384"/>
              <a:gd name="connsiteY4" fmla="*/ 1032087 h 201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0920B32-F82D-4416-A8C8-350F42C8960B}"/>
              </a:ext>
            </a:extLst>
          </p:cNvPr>
          <p:cNvSpPr/>
          <p:nvPr/>
        </p:nvSpPr>
        <p:spPr>
          <a:xfrm>
            <a:off x="8837594" y="1674110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" fmla="*/ 79456 w 1802902"/>
              <a:gd name="connsiteY0" fmla="*/ 1295824 h 1295824"/>
              <a:gd name="connsiteX1" fmla="*/ 0 w 1802902"/>
              <a:gd name="connsiteY1" fmla="*/ 201706 h 1295824"/>
              <a:gd name="connsiteX2" fmla="*/ 1802902 w 1802902"/>
              <a:gd name="connsiteY2" fmla="*/ 0 h 1295824"/>
              <a:gd name="connsiteX3" fmla="*/ 1478946 w 1802902"/>
              <a:gd name="connsiteY3" fmla="*/ 1295824 h 1295824"/>
              <a:gd name="connsiteX4" fmla="*/ 79456 w 1802902"/>
              <a:gd name="connsiteY4" fmla="*/ 1295824 h 1295824"/>
              <a:gd name="connsiteX0" fmla="*/ 79456 w 1478946"/>
              <a:gd name="connsiteY0" fmla="*/ 1524424 h 1524424"/>
              <a:gd name="connsiteX1" fmla="*/ 0 w 1478946"/>
              <a:gd name="connsiteY1" fmla="*/ 430306 h 1524424"/>
              <a:gd name="connsiteX2" fmla="*/ 740585 w 1478946"/>
              <a:gd name="connsiteY2" fmla="*/ 0 h 1524424"/>
              <a:gd name="connsiteX3" fmla="*/ 1478946 w 1478946"/>
              <a:gd name="connsiteY3" fmla="*/ 1524424 h 1524424"/>
              <a:gd name="connsiteX4" fmla="*/ 79456 w 1478946"/>
              <a:gd name="connsiteY4" fmla="*/ 1524424 h 1524424"/>
              <a:gd name="connsiteX0" fmla="*/ 79456 w 2554711"/>
              <a:gd name="connsiteY0" fmla="*/ 1524424 h 1524424"/>
              <a:gd name="connsiteX1" fmla="*/ 0 w 2554711"/>
              <a:gd name="connsiteY1" fmla="*/ 430306 h 1524424"/>
              <a:gd name="connsiteX2" fmla="*/ 740585 w 2554711"/>
              <a:gd name="connsiteY2" fmla="*/ 0 h 1524424"/>
              <a:gd name="connsiteX3" fmla="*/ 2554711 w 2554711"/>
              <a:gd name="connsiteY3" fmla="*/ 905859 h 1524424"/>
              <a:gd name="connsiteX4" fmla="*/ 79456 w 2554711"/>
              <a:gd name="connsiteY4" fmla="*/ 1524424 h 1524424"/>
              <a:gd name="connsiteX0" fmla="*/ 1625868 w 2554711"/>
              <a:gd name="connsiteY0" fmla="*/ 1349612 h 1349612"/>
              <a:gd name="connsiteX1" fmla="*/ 0 w 2554711"/>
              <a:gd name="connsiteY1" fmla="*/ 430306 h 1349612"/>
              <a:gd name="connsiteX2" fmla="*/ 740585 w 2554711"/>
              <a:gd name="connsiteY2" fmla="*/ 0 h 1349612"/>
              <a:gd name="connsiteX3" fmla="*/ 2554711 w 2554711"/>
              <a:gd name="connsiteY3" fmla="*/ 905859 h 1349612"/>
              <a:gd name="connsiteX4" fmla="*/ 1625868 w 2554711"/>
              <a:gd name="connsiteY4" fmla="*/ 1349612 h 1349612"/>
              <a:gd name="connsiteX0" fmla="*/ 1666209 w 2554711"/>
              <a:gd name="connsiteY0" fmla="*/ 1376506 h 1376506"/>
              <a:gd name="connsiteX1" fmla="*/ 0 w 2554711"/>
              <a:gd name="connsiteY1" fmla="*/ 430306 h 1376506"/>
              <a:gd name="connsiteX2" fmla="*/ 740585 w 2554711"/>
              <a:gd name="connsiteY2" fmla="*/ 0 h 1376506"/>
              <a:gd name="connsiteX3" fmla="*/ 2554711 w 2554711"/>
              <a:gd name="connsiteY3" fmla="*/ 905859 h 1376506"/>
              <a:gd name="connsiteX4" fmla="*/ 1666209 w 2554711"/>
              <a:gd name="connsiteY4" fmla="*/ 1376506 h 1376506"/>
              <a:gd name="connsiteX0" fmla="*/ 1666209 w 2554711"/>
              <a:gd name="connsiteY0" fmla="*/ 1416848 h 1416848"/>
              <a:gd name="connsiteX1" fmla="*/ 0 w 2554711"/>
              <a:gd name="connsiteY1" fmla="*/ 470648 h 1416848"/>
              <a:gd name="connsiteX2" fmla="*/ 713691 w 2554711"/>
              <a:gd name="connsiteY2" fmla="*/ 0 h 1416848"/>
              <a:gd name="connsiteX3" fmla="*/ 2554711 w 2554711"/>
              <a:gd name="connsiteY3" fmla="*/ 946201 h 1416848"/>
              <a:gd name="connsiteX4" fmla="*/ 1666209 w 2554711"/>
              <a:gd name="connsiteY4" fmla="*/ 1416848 h 14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819DBC94-A447-4A01-95AB-26E94090C252}"/>
              </a:ext>
            </a:extLst>
          </p:cNvPr>
          <p:cNvSpPr/>
          <p:nvPr/>
        </p:nvSpPr>
        <p:spPr>
          <a:xfrm rot="19800000">
            <a:off x="11079596" y="1649001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" fmla="*/ 0 w 986856"/>
              <a:gd name="connsiteY0" fmla="*/ 766613 h 766613"/>
              <a:gd name="connsiteX1" fmla="*/ 550336 w 986856"/>
              <a:gd name="connsiteY1" fmla="*/ 0 h 766613"/>
              <a:gd name="connsiteX2" fmla="*/ 986856 w 986856"/>
              <a:gd name="connsiteY2" fmla="*/ 766613 h 766613"/>
              <a:gd name="connsiteX3" fmla="*/ 0 w 986856"/>
              <a:gd name="connsiteY3" fmla="*/ 766613 h 7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60CCF88A-E20D-423C-A95C-6F08458CD6E9}"/>
              </a:ext>
            </a:extLst>
          </p:cNvPr>
          <p:cNvSpPr/>
          <p:nvPr/>
        </p:nvSpPr>
        <p:spPr>
          <a:xfrm rot="16200000">
            <a:off x="10320263" y="2265799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AF3B842-B4C7-4F9F-AF87-EDEDF156DE78}"/>
              </a:ext>
            </a:extLst>
          </p:cNvPr>
          <p:cNvSpPr/>
          <p:nvPr/>
        </p:nvSpPr>
        <p:spPr>
          <a:xfrm rot="8681015">
            <a:off x="10487287" y="2927081"/>
            <a:ext cx="510208" cy="4398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ED862680-1B48-4A93-8A4E-7E880C122340}"/>
              </a:ext>
            </a:extLst>
          </p:cNvPr>
          <p:cNvSpPr/>
          <p:nvPr/>
        </p:nvSpPr>
        <p:spPr>
          <a:xfrm rot="16200000">
            <a:off x="10462329" y="884712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F9E7358-2547-485B-A28F-05D499FF370E}"/>
              </a:ext>
            </a:extLst>
          </p:cNvPr>
          <p:cNvSpPr/>
          <p:nvPr/>
        </p:nvSpPr>
        <p:spPr>
          <a:xfrm rot="5400000">
            <a:off x="11046828" y="933562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86FE0027-2E19-4AC9-8C3C-9BE1580E7413}"/>
              </a:ext>
            </a:extLst>
          </p:cNvPr>
          <p:cNvSpPr/>
          <p:nvPr/>
        </p:nvSpPr>
        <p:spPr>
          <a:xfrm rot="19800000">
            <a:off x="9264057" y="727614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" fmla="*/ 0 w 1104855"/>
              <a:gd name="connsiteY0" fmla="*/ 1031212 h 1031212"/>
              <a:gd name="connsiteX1" fmla="*/ 535860 w 1104855"/>
              <a:gd name="connsiteY1" fmla="*/ 0 h 1031212"/>
              <a:gd name="connsiteX2" fmla="*/ 1104855 w 1104855"/>
              <a:gd name="connsiteY2" fmla="*/ 981026 h 1031212"/>
              <a:gd name="connsiteX3" fmla="*/ 0 w 1104855"/>
              <a:gd name="connsiteY3" fmla="*/ 1031212 h 103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73B72ABD-3608-4208-886F-AFA5176CDAC0}"/>
              </a:ext>
            </a:extLst>
          </p:cNvPr>
          <p:cNvSpPr/>
          <p:nvPr/>
        </p:nvSpPr>
        <p:spPr>
          <a:xfrm rot="8948101">
            <a:off x="7888749" y="1271195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" fmla="*/ 0 w 1582162"/>
              <a:gd name="connsiteY0" fmla="*/ 1000333 h 1000333"/>
              <a:gd name="connsiteX1" fmla="*/ 593885 w 1582162"/>
              <a:gd name="connsiteY1" fmla="*/ 0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09487 h 1009487"/>
              <a:gd name="connsiteX1" fmla="*/ 552357 w 1582162"/>
              <a:gd name="connsiteY1" fmla="*/ 0 h 1009487"/>
              <a:gd name="connsiteX2" fmla="*/ 1444124 w 1582162"/>
              <a:gd name="connsiteY2" fmla="*/ 9154 h 1009487"/>
              <a:gd name="connsiteX3" fmla="*/ 1582162 w 1582162"/>
              <a:gd name="connsiteY3" fmla="*/ 561307 h 1009487"/>
              <a:gd name="connsiteX4" fmla="*/ 0 w 1582162"/>
              <a:gd name="connsiteY4" fmla="*/ 1009487 h 1009487"/>
              <a:gd name="connsiteX0" fmla="*/ 0 w 1582162"/>
              <a:gd name="connsiteY0" fmla="*/ 1000333 h 1000333"/>
              <a:gd name="connsiteX1" fmla="*/ 515475 w 1582162"/>
              <a:gd name="connsiteY1" fmla="*/ 134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55658 h 1055658"/>
              <a:gd name="connsiteX1" fmla="*/ 515475 w 1582162"/>
              <a:gd name="connsiteY1" fmla="*/ 55459 h 1055658"/>
              <a:gd name="connsiteX2" fmla="*/ 1430191 w 1582162"/>
              <a:gd name="connsiteY2" fmla="*/ 0 h 1055658"/>
              <a:gd name="connsiteX3" fmla="*/ 1582162 w 1582162"/>
              <a:gd name="connsiteY3" fmla="*/ 607478 h 1055658"/>
              <a:gd name="connsiteX4" fmla="*/ 0 w 1582162"/>
              <a:gd name="connsiteY4" fmla="*/ 1055658 h 1055658"/>
              <a:gd name="connsiteX0" fmla="*/ 0 w 2069478"/>
              <a:gd name="connsiteY0" fmla="*/ 1055658 h 1055658"/>
              <a:gd name="connsiteX1" fmla="*/ 515475 w 2069478"/>
              <a:gd name="connsiteY1" fmla="*/ 55459 h 1055658"/>
              <a:gd name="connsiteX2" fmla="*/ 1430191 w 2069478"/>
              <a:gd name="connsiteY2" fmla="*/ 0 h 1055658"/>
              <a:gd name="connsiteX3" fmla="*/ 2069478 w 2069478"/>
              <a:gd name="connsiteY3" fmla="*/ 1024051 h 1055658"/>
              <a:gd name="connsiteX4" fmla="*/ 0 w 2069478"/>
              <a:gd name="connsiteY4" fmla="*/ 1055658 h 10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72480C-0761-46CF-B93A-159A6DBE2C01}"/>
              </a:ext>
            </a:extLst>
          </p:cNvPr>
          <p:cNvSpPr/>
          <p:nvPr/>
        </p:nvSpPr>
        <p:spPr>
          <a:xfrm>
            <a:off x="755183" y="1148285"/>
            <a:ext cx="2496462" cy="838054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/>
              <a:t>2024</a:t>
            </a:r>
            <a:endParaRPr lang="zh-CN" altLang="en-US" sz="4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ED07D7A-0DF2-4C50-A6A0-4E18292738C1}"/>
              </a:ext>
            </a:extLst>
          </p:cNvPr>
          <p:cNvSpPr txBox="1"/>
          <p:nvPr/>
        </p:nvSpPr>
        <p:spPr>
          <a:xfrm>
            <a:off x="659479" y="2240294"/>
            <a:ext cx="922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67527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基于</a:t>
            </a: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yolov5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的目标检测算法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A763163-4DB2-4F4E-BD56-EC556B794308}"/>
              </a:ext>
            </a:extLst>
          </p:cNvPr>
          <p:cNvSpPr txBox="1"/>
          <p:nvPr/>
        </p:nvSpPr>
        <p:spPr>
          <a:xfrm>
            <a:off x="767457" y="5232459"/>
            <a:ext cx="196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7527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汇报人：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660B5E-0016-44A0-ABCE-EC15B25A7981}"/>
              </a:ext>
            </a:extLst>
          </p:cNvPr>
          <p:cNvSpPr/>
          <p:nvPr/>
        </p:nvSpPr>
        <p:spPr>
          <a:xfrm>
            <a:off x="767459" y="5188350"/>
            <a:ext cx="1960397" cy="4134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23208E1-C633-468C-8602-BD0EC0615979}"/>
              </a:ext>
            </a:extLst>
          </p:cNvPr>
          <p:cNvSpPr txBox="1"/>
          <p:nvPr/>
        </p:nvSpPr>
        <p:spPr>
          <a:xfrm>
            <a:off x="3178408" y="5232459"/>
            <a:ext cx="214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67527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汇报时间：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日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14B779-2568-4FA7-8B2F-B88E96564C71}"/>
              </a:ext>
            </a:extLst>
          </p:cNvPr>
          <p:cNvSpPr/>
          <p:nvPr/>
        </p:nvSpPr>
        <p:spPr>
          <a:xfrm>
            <a:off x="3170312" y="5198040"/>
            <a:ext cx="2151743" cy="40375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4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E7DB32-B788-CC4B-7B0C-094DA224CE2A}"/>
              </a:ext>
            </a:extLst>
          </p:cNvPr>
          <p:cNvSpPr txBox="1"/>
          <p:nvPr/>
        </p:nvSpPr>
        <p:spPr>
          <a:xfrm>
            <a:off x="69784" y="-7952"/>
            <a:ext cx="6933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4F81BD"/>
                </a:solidFill>
              </a:rPr>
              <a:t>Yolov5</a:t>
            </a:r>
            <a:r>
              <a:rPr lang="zh-CN" altLang="en-US" sz="4400" b="1" dirty="0">
                <a:solidFill>
                  <a:srgbClr val="4F81BD"/>
                </a:solidFill>
              </a:rPr>
              <a:t>原理和结构</a:t>
            </a: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5AA5EE2B-C73E-41B3-FD30-9B8B8E420AD5}"/>
              </a:ext>
            </a:extLst>
          </p:cNvPr>
          <p:cNvSpPr>
            <a:spLocks/>
          </p:cNvSpPr>
          <p:nvPr/>
        </p:nvSpPr>
        <p:spPr bwMode="auto">
          <a:xfrm>
            <a:off x="464526" y="1132327"/>
            <a:ext cx="9769134" cy="69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6752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Aptos Narrow" panose="020B0004020202020204" pitchFamily="34" charset="0"/>
                <a:ea typeface="微软雅黑 Light" panose="020B0502040204020203" pitchFamily="34" charset="-122"/>
                <a:cs typeface="Lato Light" charset="0"/>
                <a:sym typeface="Lato Light" charset="0"/>
              </a:rPr>
              <a:t>PAN</a:t>
            </a:r>
            <a:r>
              <a:rPr lang="zh-CN" altLang="en-US" sz="3600" b="1" dirty="0">
                <a:solidFill>
                  <a:schemeClr val="bg1"/>
                </a:solidFill>
                <a:latin typeface="Aptos Narrow" panose="020B0004020202020204" pitchFamily="34" charset="0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：</a:t>
            </a:r>
            <a:r>
              <a:rPr lang="zh-CN" altLang="en-US" b="1" dirty="0">
                <a:solidFill>
                  <a:schemeClr val="bg1"/>
                </a:solidFill>
              </a:rPr>
              <a:t>融合高低层特征提升目标检测的效果，尤其可以提高小尺寸目标的检测效果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sz="3600" b="1" dirty="0">
              <a:solidFill>
                <a:schemeClr val="bg1"/>
              </a:solidFill>
              <a:latin typeface="Aptos Narrow" panose="020B0004020202020204" pitchFamily="34" charset="0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96F986-034F-1724-D5C0-B1D134895255}"/>
              </a:ext>
            </a:extLst>
          </p:cNvPr>
          <p:cNvSpPr txBox="1"/>
          <p:nvPr/>
        </p:nvSpPr>
        <p:spPr>
          <a:xfrm>
            <a:off x="464526" y="2034928"/>
            <a:ext cx="11511164" cy="129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绿色的箭头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表作者添加了一个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Bottom-up Path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Augemtation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结构，这个结构本身不到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层，这样浅层特征经过原始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FPN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中的横向连接到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P2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然后再从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P2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沿着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Bottom-up Path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Augemtation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传递到顶层，经过的层数不到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层，</a:t>
            </a:r>
            <a:r>
              <a:rPr lang="zh-CN" alt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能较好的保存浅层特征信息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/>
              </a:rPr>
              <a:t>。</a:t>
            </a:r>
            <a:endParaRPr lang="zh-CN" altLang="en-US" dirty="0"/>
          </a:p>
        </p:txBody>
      </p:sp>
      <p:pic>
        <p:nvPicPr>
          <p:cNvPr id="4100" name="Picture 4" descr="微信截图_20230602200728">
            <a:extLst>
              <a:ext uri="{FF2B5EF4-FFF2-40B4-BE49-F238E27FC236}">
                <a16:creationId xmlns:a16="http://schemas.microsoft.com/office/drawing/2014/main" id="{57DA6A37-035D-CC34-AD5A-E859249A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788" y="3609975"/>
            <a:ext cx="77914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D5C3E27-450C-42D8-824F-9B7C84E2BC7A}"/>
              </a:ext>
            </a:extLst>
          </p:cNvPr>
          <p:cNvGrpSpPr/>
          <p:nvPr/>
        </p:nvGrpSpPr>
        <p:grpSpPr>
          <a:xfrm>
            <a:off x="171450" y="1012017"/>
            <a:ext cx="731607" cy="722536"/>
            <a:chOff x="5537964" y="3553346"/>
            <a:chExt cx="541985" cy="541985"/>
          </a:xfrm>
          <a:solidFill>
            <a:schemeClr val="tx1"/>
          </a:solidFill>
        </p:grpSpPr>
        <p:sp>
          <p:nvSpPr>
            <p:cNvPr id="8" name="Oval 51">
              <a:extLst>
                <a:ext uri="{FF2B5EF4-FFF2-40B4-BE49-F238E27FC236}">
                  <a16:creationId xmlns:a16="http://schemas.microsoft.com/office/drawing/2014/main" id="{E554C495-D2D2-40DE-8C62-B779BF9BD902}"/>
                </a:ext>
              </a:extLst>
            </p:cNvPr>
            <p:cNvSpPr/>
            <p:nvPr/>
          </p:nvSpPr>
          <p:spPr>
            <a:xfrm>
              <a:off x="5537964" y="3553346"/>
              <a:ext cx="541985" cy="541985"/>
            </a:xfrm>
            <a:prstGeom prst="ellipse">
              <a:avLst/>
            </a:prstGeom>
            <a:solidFill>
              <a:srgbClr val="1F497D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75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3" ker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6E24129-E771-4377-8894-FD2BFF719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5448" y="3684384"/>
              <a:ext cx="292100" cy="247650"/>
            </a:xfrm>
            <a:custGeom>
              <a:avLst/>
              <a:gdLst>
                <a:gd name="T0" fmla="*/ 45 w 45"/>
                <a:gd name="T1" fmla="*/ 19 h 38"/>
                <a:gd name="T2" fmla="*/ 43 w 45"/>
                <a:gd name="T3" fmla="*/ 21 h 38"/>
                <a:gd name="T4" fmla="*/ 41 w 45"/>
                <a:gd name="T5" fmla="*/ 21 h 38"/>
                <a:gd name="T6" fmla="*/ 40 w 45"/>
                <a:gd name="T7" fmla="*/ 19 h 38"/>
                <a:gd name="T8" fmla="*/ 40 w 45"/>
                <a:gd name="T9" fmla="*/ 12 h 38"/>
                <a:gd name="T10" fmla="*/ 33 w 45"/>
                <a:gd name="T11" fmla="*/ 6 h 38"/>
                <a:gd name="T12" fmla="*/ 26 w 45"/>
                <a:gd name="T13" fmla="*/ 12 h 38"/>
                <a:gd name="T14" fmla="*/ 26 w 45"/>
                <a:gd name="T15" fmla="*/ 18 h 38"/>
                <a:gd name="T16" fmla="*/ 29 w 45"/>
                <a:gd name="T17" fmla="*/ 18 h 38"/>
                <a:gd name="T18" fmla="*/ 31 w 45"/>
                <a:gd name="T19" fmla="*/ 20 h 38"/>
                <a:gd name="T20" fmla="*/ 31 w 45"/>
                <a:gd name="T21" fmla="*/ 36 h 38"/>
                <a:gd name="T22" fmla="*/ 29 w 45"/>
                <a:gd name="T23" fmla="*/ 38 h 38"/>
                <a:gd name="T24" fmla="*/ 3 w 45"/>
                <a:gd name="T25" fmla="*/ 38 h 38"/>
                <a:gd name="T26" fmla="*/ 0 w 45"/>
                <a:gd name="T27" fmla="*/ 36 h 38"/>
                <a:gd name="T28" fmla="*/ 0 w 45"/>
                <a:gd name="T29" fmla="*/ 20 h 38"/>
                <a:gd name="T30" fmla="*/ 3 w 45"/>
                <a:gd name="T31" fmla="*/ 18 h 38"/>
                <a:gd name="T32" fmla="*/ 21 w 45"/>
                <a:gd name="T33" fmla="*/ 18 h 38"/>
                <a:gd name="T34" fmla="*/ 21 w 45"/>
                <a:gd name="T35" fmla="*/ 12 h 38"/>
                <a:gd name="T36" fmla="*/ 33 w 45"/>
                <a:gd name="T37" fmla="*/ 0 h 38"/>
                <a:gd name="T38" fmla="*/ 45 w 45"/>
                <a:gd name="T39" fmla="*/ 12 h 38"/>
                <a:gd name="T40" fmla="*/ 45 w 45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38">
                  <a:moveTo>
                    <a:pt x="45" y="19"/>
                  </a:moveTo>
                  <a:cubicBezTo>
                    <a:pt x="45" y="20"/>
                    <a:pt x="44" y="21"/>
                    <a:pt x="43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0" y="20"/>
                    <a:pt x="40" y="19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9"/>
                    <a:pt x="37" y="6"/>
                    <a:pt x="33" y="6"/>
                  </a:cubicBezTo>
                  <a:cubicBezTo>
                    <a:pt x="29" y="6"/>
                    <a:pt x="26" y="9"/>
                    <a:pt x="26" y="12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0" y="38"/>
                    <a:pt x="29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3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6"/>
                    <a:pt x="26" y="0"/>
                    <a:pt x="33" y="0"/>
                  </a:cubicBezTo>
                  <a:cubicBezTo>
                    <a:pt x="40" y="0"/>
                    <a:pt x="45" y="6"/>
                    <a:pt x="45" y="12"/>
                  </a:cubicBezTo>
                  <a:lnTo>
                    <a:pt x="4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757" tIns="48378" rIns="96757" bIns="48378" numCol="1" anchor="t" anchorCtr="0" compatLnSpc="1">
              <a:prstTxWarp prst="textNoShape">
                <a:avLst/>
              </a:prstTxWarp>
            </a:bodyPr>
            <a:lstStyle/>
            <a:p>
              <a:pPr algn="ctr" defTabSz="9675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3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14" name="Group 1">
            <a:extLst>
              <a:ext uri="{FF2B5EF4-FFF2-40B4-BE49-F238E27FC236}">
                <a16:creationId xmlns:a16="http://schemas.microsoft.com/office/drawing/2014/main" id="{9BF3F694-F0A4-43B5-8EAF-8714902C5FEC}"/>
              </a:ext>
            </a:extLst>
          </p:cNvPr>
          <p:cNvGrpSpPr/>
          <p:nvPr/>
        </p:nvGrpSpPr>
        <p:grpSpPr>
          <a:xfrm>
            <a:off x="171451" y="2119335"/>
            <a:ext cx="731607" cy="722536"/>
            <a:chOff x="3121372" y="2210990"/>
            <a:chExt cx="541985" cy="541985"/>
          </a:xfrm>
        </p:grpSpPr>
        <p:sp>
          <p:nvSpPr>
            <p:cNvPr id="15" name="Oval 45">
              <a:extLst>
                <a:ext uri="{FF2B5EF4-FFF2-40B4-BE49-F238E27FC236}">
                  <a16:creationId xmlns:a16="http://schemas.microsoft.com/office/drawing/2014/main" id="{D192B782-5ED1-4ACA-B879-E1D14C8C7D15}"/>
                </a:ext>
              </a:extLst>
            </p:cNvPr>
            <p:cNvSpPr/>
            <p:nvPr/>
          </p:nvSpPr>
          <p:spPr>
            <a:xfrm flipH="1">
              <a:off x="3121372" y="2210990"/>
              <a:ext cx="541985" cy="541985"/>
            </a:xfrm>
            <a:prstGeom prst="ellipse">
              <a:avLst/>
            </a:prstGeom>
            <a:solidFill>
              <a:srgbClr val="1F497D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75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3" ker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498688B-DA7B-44DB-B484-531B97316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664" y="2329696"/>
              <a:ext cx="279400" cy="292100"/>
            </a:xfrm>
            <a:custGeom>
              <a:avLst/>
              <a:gdLst>
                <a:gd name="T0" fmla="*/ 42 w 43"/>
                <a:gd name="T1" fmla="*/ 4 h 45"/>
                <a:gd name="T2" fmla="*/ 25 w 43"/>
                <a:gd name="T3" fmla="*/ 21 h 45"/>
                <a:gd name="T4" fmla="*/ 25 w 43"/>
                <a:gd name="T5" fmla="*/ 42 h 45"/>
                <a:gd name="T6" fmla="*/ 33 w 43"/>
                <a:gd name="T7" fmla="*/ 42 h 45"/>
                <a:gd name="T8" fmla="*/ 35 w 43"/>
                <a:gd name="T9" fmla="*/ 43 h 45"/>
                <a:gd name="T10" fmla="*/ 33 w 43"/>
                <a:gd name="T11" fmla="*/ 45 h 45"/>
                <a:gd name="T12" fmla="*/ 9 w 43"/>
                <a:gd name="T13" fmla="*/ 45 h 45"/>
                <a:gd name="T14" fmla="*/ 8 w 43"/>
                <a:gd name="T15" fmla="*/ 43 h 45"/>
                <a:gd name="T16" fmla="*/ 9 w 43"/>
                <a:gd name="T17" fmla="*/ 42 h 45"/>
                <a:gd name="T18" fmla="*/ 18 w 43"/>
                <a:gd name="T19" fmla="*/ 42 h 45"/>
                <a:gd name="T20" fmla="*/ 18 w 43"/>
                <a:gd name="T21" fmla="*/ 21 h 45"/>
                <a:gd name="T22" fmla="*/ 1 w 43"/>
                <a:gd name="T23" fmla="*/ 4 h 45"/>
                <a:gd name="T24" fmla="*/ 0 w 43"/>
                <a:gd name="T25" fmla="*/ 2 h 45"/>
                <a:gd name="T26" fmla="*/ 2 w 43"/>
                <a:gd name="T27" fmla="*/ 0 h 45"/>
                <a:gd name="T28" fmla="*/ 40 w 43"/>
                <a:gd name="T29" fmla="*/ 0 h 45"/>
                <a:gd name="T30" fmla="*/ 43 w 43"/>
                <a:gd name="T31" fmla="*/ 2 h 45"/>
                <a:gd name="T32" fmla="*/ 42 w 43"/>
                <a:gd name="T33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45">
                  <a:moveTo>
                    <a:pt x="42" y="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4" y="42"/>
                    <a:pt x="35" y="42"/>
                    <a:pt x="35" y="43"/>
                  </a:cubicBezTo>
                  <a:cubicBezTo>
                    <a:pt x="35" y="44"/>
                    <a:pt x="34" y="45"/>
                    <a:pt x="33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5"/>
                    <a:pt x="8" y="44"/>
                    <a:pt x="8" y="43"/>
                  </a:cubicBezTo>
                  <a:cubicBezTo>
                    <a:pt x="8" y="42"/>
                    <a:pt x="8" y="42"/>
                    <a:pt x="9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3" y="1"/>
                    <a:pt x="43" y="2"/>
                  </a:cubicBezTo>
                  <a:cubicBezTo>
                    <a:pt x="43" y="3"/>
                    <a:pt x="42" y="3"/>
                    <a:pt x="42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6757" tIns="48378" rIns="96757" bIns="48378" numCol="1" anchor="t" anchorCtr="0" compatLnSpc="1">
              <a:prstTxWarp prst="textNoShape">
                <a:avLst/>
              </a:prstTxWarp>
            </a:bodyPr>
            <a:lstStyle/>
            <a:p>
              <a:pPr algn="ctr" defTabSz="9675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3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3E87139F-FACD-45D6-9C75-95290B5E58A5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269203-C9C8-72E4-D99A-3F50F9DEA781}"/>
              </a:ext>
            </a:extLst>
          </p:cNvPr>
          <p:cNvSpPr txBox="1"/>
          <p:nvPr/>
        </p:nvSpPr>
        <p:spPr>
          <a:xfrm>
            <a:off x="69784" y="-7952"/>
            <a:ext cx="6933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4F81BD"/>
                </a:solidFill>
              </a:rPr>
              <a:t>Yolov5</a:t>
            </a:r>
            <a:r>
              <a:rPr lang="zh-CN" altLang="en-US" sz="4400" b="1" dirty="0">
                <a:solidFill>
                  <a:srgbClr val="4F81BD"/>
                </a:solidFill>
              </a:rPr>
              <a:t>实验结果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3B24C6B-9AA7-8567-F963-BD59AC9EB18B}"/>
              </a:ext>
            </a:extLst>
          </p:cNvPr>
          <p:cNvSpPr txBox="1"/>
          <p:nvPr/>
        </p:nvSpPr>
        <p:spPr>
          <a:xfrm>
            <a:off x="1075143" y="1186708"/>
            <a:ext cx="10667364" cy="379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zh-CN" sz="24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整体的精确率、召回率较高，说明模型在目标检测任务中具有较好的性能。</a:t>
            </a:r>
            <a:endParaRPr lang="zh-CN" altLang="zh-CN" kern="1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A27A6A0-4677-9A53-9735-E02EF8FC23D2}"/>
              </a:ext>
            </a:extLst>
          </p:cNvPr>
          <p:cNvSpPr txBox="1"/>
          <p:nvPr/>
        </p:nvSpPr>
        <p:spPr>
          <a:xfrm>
            <a:off x="1163417" y="2277585"/>
            <a:ext cx="8484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推理速度较快，适合实时或近实时的应用场景。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1DA9403-9D58-A878-D61F-BCFC45D02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54" y="3279637"/>
            <a:ext cx="9633537" cy="30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6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E87139F-FACD-45D6-9C75-95290B5E58A5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269203-C9C8-72E4-D99A-3F50F9DEA781}"/>
              </a:ext>
            </a:extLst>
          </p:cNvPr>
          <p:cNvSpPr txBox="1"/>
          <p:nvPr/>
        </p:nvSpPr>
        <p:spPr>
          <a:xfrm>
            <a:off x="69784" y="-7952"/>
            <a:ext cx="6933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4F81BD"/>
                </a:solidFill>
              </a:rPr>
              <a:t>Yolov5</a:t>
            </a:r>
            <a:r>
              <a:rPr lang="zh-CN" altLang="en-US" sz="4400" b="1" dirty="0">
                <a:solidFill>
                  <a:srgbClr val="4F81BD"/>
                </a:solidFill>
              </a:rPr>
              <a:t>实验结果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3B24C6B-9AA7-8567-F963-BD59AC9EB18B}"/>
              </a:ext>
            </a:extLst>
          </p:cNvPr>
          <p:cNvSpPr txBox="1"/>
          <p:nvPr/>
        </p:nvSpPr>
        <p:spPr>
          <a:xfrm>
            <a:off x="1075143" y="917051"/>
            <a:ext cx="10667364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模型在不同类别上的表现存在差异，有些类别（如人、车）表现较好，有些类别（如领带）表现相对较差。</a:t>
            </a:r>
            <a:endParaRPr lang="zh-CN" altLang="zh-CN" sz="2400" kern="1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2CD59E-5200-72E6-6013-6A088E9390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0" y="2207668"/>
            <a:ext cx="3303361" cy="4405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978ED9-4108-D535-34C6-1390A4B63F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7" y="2952614"/>
            <a:ext cx="5259842" cy="2958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2">
            <a:extLst>
              <a:ext uri="{FF2B5EF4-FFF2-40B4-BE49-F238E27FC236}">
                <a16:creationId xmlns:a16="http://schemas.microsoft.com/office/drawing/2014/main" id="{59D9355E-BA53-8F2E-076A-893FDDBF81C4}"/>
              </a:ext>
            </a:extLst>
          </p:cNvPr>
          <p:cNvGrpSpPr/>
          <p:nvPr/>
        </p:nvGrpSpPr>
        <p:grpSpPr>
          <a:xfrm>
            <a:off x="171450" y="1079531"/>
            <a:ext cx="731607" cy="722536"/>
            <a:chOff x="5537964" y="2206768"/>
            <a:chExt cx="541985" cy="541985"/>
          </a:xfrm>
        </p:grpSpPr>
        <p:sp>
          <p:nvSpPr>
            <p:cNvPr id="5" name="Oval 60">
              <a:extLst>
                <a:ext uri="{FF2B5EF4-FFF2-40B4-BE49-F238E27FC236}">
                  <a16:creationId xmlns:a16="http://schemas.microsoft.com/office/drawing/2014/main" id="{0C643983-3FA3-1F8A-91A6-50EC7DE48A85}"/>
                </a:ext>
              </a:extLst>
            </p:cNvPr>
            <p:cNvSpPr/>
            <p:nvPr/>
          </p:nvSpPr>
          <p:spPr>
            <a:xfrm>
              <a:off x="5537964" y="2206768"/>
              <a:ext cx="541985" cy="541985"/>
            </a:xfrm>
            <a:prstGeom prst="ellipse">
              <a:avLst/>
            </a:prstGeom>
            <a:solidFill>
              <a:srgbClr val="1F497D"/>
            </a:solidFill>
            <a:ln w="1905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675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3" ker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123A476B-9EA6-BE12-218F-1649C5503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2397" y="2333665"/>
              <a:ext cx="285750" cy="277813"/>
            </a:xfrm>
            <a:custGeom>
              <a:avLst/>
              <a:gdLst>
                <a:gd name="T0" fmla="*/ 43 w 44"/>
                <a:gd name="T1" fmla="*/ 22 h 43"/>
                <a:gd name="T2" fmla="*/ 43 w 44"/>
                <a:gd name="T3" fmla="*/ 22 h 43"/>
                <a:gd name="T4" fmla="*/ 38 w 44"/>
                <a:gd name="T5" fmla="*/ 19 h 43"/>
                <a:gd name="T6" fmla="*/ 31 w 44"/>
                <a:gd name="T7" fmla="*/ 23 h 43"/>
                <a:gd name="T8" fmla="*/ 30 w 44"/>
                <a:gd name="T9" fmla="*/ 24 h 43"/>
                <a:gd name="T10" fmla="*/ 30 w 44"/>
                <a:gd name="T11" fmla="*/ 25 h 43"/>
                <a:gd name="T12" fmla="*/ 29 w 44"/>
                <a:gd name="T13" fmla="*/ 24 h 43"/>
                <a:gd name="T14" fmla="*/ 28 w 44"/>
                <a:gd name="T15" fmla="*/ 23 h 43"/>
                <a:gd name="T16" fmla="*/ 22 w 44"/>
                <a:gd name="T17" fmla="*/ 19 h 43"/>
                <a:gd name="T18" fmla="*/ 16 w 44"/>
                <a:gd name="T19" fmla="*/ 23 h 43"/>
                <a:gd name="T20" fmla="*/ 15 w 44"/>
                <a:gd name="T21" fmla="*/ 24 h 43"/>
                <a:gd name="T22" fmla="*/ 14 w 44"/>
                <a:gd name="T23" fmla="*/ 25 h 43"/>
                <a:gd name="T24" fmla="*/ 13 w 44"/>
                <a:gd name="T25" fmla="*/ 24 h 43"/>
                <a:gd name="T26" fmla="*/ 13 w 44"/>
                <a:gd name="T27" fmla="*/ 23 h 43"/>
                <a:gd name="T28" fmla="*/ 6 w 44"/>
                <a:gd name="T29" fmla="*/ 19 h 43"/>
                <a:gd name="T30" fmla="*/ 1 w 44"/>
                <a:gd name="T31" fmla="*/ 22 h 43"/>
                <a:gd name="T32" fmla="*/ 1 w 44"/>
                <a:gd name="T33" fmla="*/ 22 h 43"/>
                <a:gd name="T34" fmla="*/ 0 w 44"/>
                <a:gd name="T35" fmla="*/ 21 h 43"/>
                <a:gd name="T36" fmla="*/ 0 w 44"/>
                <a:gd name="T37" fmla="*/ 21 h 43"/>
                <a:gd name="T38" fmla="*/ 22 w 44"/>
                <a:gd name="T39" fmla="*/ 5 h 43"/>
                <a:gd name="T40" fmla="*/ 44 w 44"/>
                <a:gd name="T41" fmla="*/ 21 h 43"/>
                <a:gd name="T42" fmla="*/ 44 w 44"/>
                <a:gd name="T43" fmla="*/ 21 h 43"/>
                <a:gd name="T44" fmla="*/ 43 w 44"/>
                <a:gd name="T45" fmla="*/ 22 h 43"/>
                <a:gd name="T46" fmla="*/ 24 w 44"/>
                <a:gd name="T47" fmla="*/ 36 h 43"/>
                <a:gd name="T48" fmla="*/ 17 w 44"/>
                <a:gd name="T49" fmla="*/ 43 h 43"/>
                <a:gd name="T50" fmla="*/ 10 w 44"/>
                <a:gd name="T51" fmla="*/ 36 h 43"/>
                <a:gd name="T52" fmla="*/ 12 w 44"/>
                <a:gd name="T53" fmla="*/ 34 h 43"/>
                <a:gd name="T54" fmla="*/ 13 w 44"/>
                <a:gd name="T55" fmla="*/ 36 h 43"/>
                <a:gd name="T56" fmla="*/ 17 w 44"/>
                <a:gd name="T57" fmla="*/ 39 h 43"/>
                <a:gd name="T58" fmla="*/ 20 w 44"/>
                <a:gd name="T59" fmla="*/ 36 h 43"/>
                <a:gd name="T60" fmla="*/ 20 w 44"/>
                <a:gd name="T61" fmla="*/ 20 h 43"/>
                <a:gd name="T62" fmla="*/ 22 w 44"/>
                <a:gd name="T63" fmla="*/ 20 h 43"/>
                <a:gd name="T64" fmla="*/ 24 w 44"/>
                <a:gd name="T65" fmla="*/ 20 h 43"/>
                <a:gd name="T66" fmla="*/ 24 w 44"/>
                <a:gd name="T67" fmla="*/ 36 h 43"/>
                <a:gd name="T68" fmla="*/ 24 w 44"/>
                <a:gd name="T69" fmla="*/ 4 h 43"/>
                <a:gd name="T70" fmla="*/ 22 w 44"/>
                <a:gd name="T71" fmla="*/ 4 h 43"/>
                <a:gd name="T72" fmla="*/ 20 w 44"/>
                <a:gd name="T73" fmla="*/ 4 h 43"/>
                <a:gd name="T74" fmla="*/ 20 w 44"/>
                <a:gd name="T75" fmla="*/ 2 h 43"/>
                <a:gd name="T76" fmla="*/ 22 w 44"/>
                <a:gd name="T77" fmla="*/ 0 h 43"/>
                <a:gd name="T78" fmla="*/ 24 w 44"/>
                <a:gd name="T79" fmla="*/ 2 h 43"/>
                <a:gd name="T80" fmla="*/ 24 w 44"/>
                <a:gd name="T81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" h="43">
                  <a:moveTo>
                    <a:pt x="43" y="22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40" y="19"/>
                    <a:pt x="38" y="19"/>
                  </a:cubicBezTo>
                  <a:cubicBezTo>
                    <a:pt x="35" y="19"/>
                    <a:pt x="33" y="21"/>
                    <a:pt x="31" y="23"/>
                  </a:cubicBezTo>
                  <a:cubicBezTo>
                    <a:pt x="31" y="23"/>
                    <a:pt x="31" y="24"/>
                    <a:pt x="30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4"/>
                  </a:cubicBezTo>
                  <a:cubicBezTo>
                    <a:pt x="29" y="24"/>
                    <a:pt x="28" y="23"/>
                    <a:pt x="28" y="23"/>
                  </a:cubicBezTo>
                  <a:cubicBezTo>
                    <a:pt x="27" y="21"/>
                    <a:pt x="24" y="19"/>
                    <a:pt x="22" y="19"/>
                  </a:cubicBezTo>
                  <a:cubicBezTo>
                    <a:pt x="19" y="19"/>
                    <a:pt x="17" y="21"/>
                    <a:pt x="16" y="23"/>
                  </a:cubicBezTo>
                  <a:cubicBezTo>
                    <a:pt x="15" y="23"/>
                    <a:pt x="15" y="24"/>
                    <a:pt x="15" y="24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5"/>
                    <a:pt x="14" y="25"/>
                    <a:pt x="13" y="24"/>
                  </a:cubicBezTo>
                  <a:cubicBezTo>
                    <a:pt x="13" y="24"/>
                    <a:pt x="13" y="23"/>
                    <a:pt x="13" y="23"/>
                  </a:cubicBezTo>
                  <a:cubicBezTo>
                    <a:pt x="11" y="21"/>
                    <a:pt x="9" y="19"/>
                    <a:pt x="6" y="19"/>
                  </a:cubicBezTo>
                  <a:cubicBezTo>
                    <a:pt x="4" y="19"/>
                    <a:pt x="3" y="20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2"/>
                    <a:pt x="0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11"/>
                    <a:pt x="12" y="5"/>
                    <a:pt x="22" y="5"/>
                  </a:cubicBezTo>
                  <a:cubicBezTo>
                    <a:pt x="32" y="5"/>
                    <a:pt x="42" y="1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2"/>
                    <a:pt x="43" y="22"/>
                  </a:cubicBezTo>
                  <a:close/>
                  <a:moveTo>
                    <a:pt x="24" y="36"/>
                  </a:moveTo>
                  <a:cubicBezTo>
                    <a:pt x="24" y="40"/>
                    <a:pt x="21" y="43"/>
                    <a:pt x="17" y="43"/>
                  </a:cubicBezTo>
                  <a:cubicBezTo>
                    <a:pt x="13" y="43"/>
                    <a:pt x="10" y="40"/>
                    <a:pt x="10" y="36"/>
                  </a:cubicBezTo>
                  <a:cubicBezTo>
                    <a:pt x="10" y="35"/>
                    <a:pt x="11" y="34"/>
                    <a:pt x="12" y="34"/>
                  </a:cubicBezTo>
                  <a:cubicBezTo>
                    <a:pt x="13" y="34"/>
                    <a:pt x="13" y="35"/>
                    <a:pt x="13" y="36"/>
                  </a:cubicBezTo>
                  <a:cubicBezTo>
                    <a:pt x="13" y="38"/>
                    <a:pt x="15" y="39"/>
                    <a:pt x="17" y="39"/>
                  </a:cubicBezTo>
                  <a:cubicBezTo>
                    <a:pt x="19" y="39"/>
                    <a:pt x="20" y="38"/>
                    <a:pt x="20" y="3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2" y="20"/>
                  </a:cubicBezTo>
                  <a:cubicBezTo>
                    <a:pt x="23" y="20"/>
                    <a:pt x="23" y="20"/>
                    <a:pt x="24" y="20"/>
                  </a:cubicBezTo>
                  <a:lnTo>
                    <a:pt x="24" y="36"/>
                  </a:lnTo>
                  <a:close/>
                  <a:moveTo>
                    <a:pt x="24" y="4"/>
                  </a:moveTo>
                  <a:cubicBezTo>
                    <a:pt x="23" y="4"/>
                    <a:pt x="23" y="4"/>
                    <a:pt x="22" y="4"/>
                  </a:cubicBezTo>
                  <a:cubicBezTo>
                    <a:pt x="21" y="4"/>
                    <a:pt x="21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lnTo>
                    <a:pt x="24" y="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6757" tIns="48378" rIns="96757" bIns="48378" numCol="1" anchor="t" anchorCtr="0" compatLnSpc="1">
              <a:prstTxWarp prst="textNoShape">
                <a:avLst/>
              </a:prstTxWarp>
            </a:bodyPr>
            <a:lstStyle/>
            <a:p>
              <a:pPr algn="ctr" defTabSz="9675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3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355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E87139F-FACD-45D6-9C75-95290B5E58A5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269203-C9C8-72E4-D99A-3F50F9DEA781}"/>
              </a:ext>
            </a:extLst>
          </p:cNvPr>
          <p:cNvSpPr txBox="1"/>
          <p:nvPr/>
        </p:nvSpPr>
        <p:spPr>
          <a:xfrm>
            <a:off x="69784" y="-7952"/>
            <a:ext cx="6933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4F81BD"/>
                </a:solidFill>
              </a:rPr>
              <a:t>Yolov5</a:t>
            </a:r>
            <a:r>
              <a:rPr lang="zh-CN" altLang="en-US" sz="4400" b="1" dirty="0">
                <a:solidFill>
                  <a:srgbClr val="4F81BD"/>
                </a:solidFill>
              </a:rPr>
              <a:t>实验对比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FFC0A8-F84E-90E0-624E-DA17AF3C4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36" y="2776131"/>
            <a:ext cx="5274310" cy="273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613D6BF-3AF3-950C-C24E-E198A7CB6124}"/>
              </a:ext>
            </a:extLst>
          </p:cNvPr>
          <p:cNvSpPr txBox="1"/>
          <p:nvPr/>
        </p:nvSpPr>
        <p:spPr>
          <a:xfrm>
            <a:off x="289836" y="1578854"/>
            <a:ext cx="5167535" cy="379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zh-CN" sz="2400" b="1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）准确率比较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:yolov5</a:t>
            </a:r>
            <a:r>
              <a:rPr lang="zh-CN" altLang="en-US" sz="2400" b="1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进步空间大</a:t>
            </a:r>
            <a:endParaRPr lang="zh-CN" altLang="zh-CN" kern="1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C66A9B3-A09F-C0D6-DE47-CD7DD3FC6222}"/>
              </a:ext>
            </a:extLst>
          </p:cNvPr>
          <p:cNvSpPr txBox="1"/>
          <p:nvPr/>
        </p:nvSpPr>
        <p:spPr>
          <a:xfrm>
            <a:off x="5889820" y="1578853"/>
            <a:ext cx="5167535" cy="379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zh-CN" sz="2400" b="1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）推理速度比较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:yolov5</a:t>
            </a:r>
            <a:r>
              <a:rPr lang="zh-CN" altLang="en-US" sz="2400" b="1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速度最快</a:t>
            </a:r>
            <a:endParaRPr lang="zh-CN" altLang="zh-CN" kern="1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2D98991-0FB7-D1A1-C6DA-5DAE25904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57" y="2776131"/>
            <a:ext cx="5274310" cy="275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39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8">
            <a:extLst>
              <a:ext uri="{FF2B5EF4-FFF2-40B4-BE49-F238E27FC236}">
                <a16:creationId xmlns:a16="http://schemas.microsoft.com/office/drawing/2014/main" id="{0EBDC364-20DB-4BA6-82D8-E073E529F8D0}"/>
              </a:ext>
            </a:extLst>
          </p:cNvPr>
          <p:cNvSpPr/>
          <p:nvPr/>
        </p:nvSpPr>
        <p:spPr>
          <a:xfrm>
            <a:off x="4731785" y="2466364"/>
            <a:ext cx="2536723" cy="4041058"/>
          </a:xfrm>
          <a:custGeom>
            <a:avLst/>
            <a:gdLst>
              <a:gd name="connsiteX0" fmla="*/ 0 w 2536723"/>
              <a:gd name="connsiteY0" fmla="*/ 0 h 4041058"/>
              <a:gd name="connsiteX1" fmla="*/ 1933522 w 2536723"/>
              <a:gd name="connsiteY1" fmla="*/ 0 h 4041058"/>
              <a:gd name="connsiteX2" fmla="*/ 2536723 w 2536723"/>
              <a:gd name="connsiteY2" fmla="*/ 565395 h 4041058"/>
              <a:gd name="connsiteX3" fmla="*/ 2536723 w 2536723"/>
              <a:gd name="connsiteY3" fmla="*/ 4041058 h 4041058"/>
              <a:gd name="connsiteX4" fmla="*/ 0 w 2536723"/>
              <a:gd name="connsiteY4" fmla="*/ 4041058 h 404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6723" h="4041058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3" name="任意多边形 39">
            <a:extLst>
              <a:ext uri="{FF2B5EF4-FFF2-40B4-BE49-F238E27FC236}">
                <a16:creationId xmlns:a16="http://schemas.microsoft.com/office/drawing/2014/main" id="{EEFDF385-FE48-424D-A00F-272F24C4335F}"/>
              </a:ext>
            </a:extLst>
          </p:cNvPr>
          <p:cNvSpPr/>
          <p:nvPr/>
        </p:nvSpPr>
        <p:spPr>
          <a:xfrm>
            <a:off x="5321720" y="2113050"/>
            <a:ext cx="1356852" cy="716154"/>
          </a:xfrm>
          <a:custGeom>
            <a:avLst/>
            <a:gdLst>
              <a:gd name="connsiteX0" fmla="*/ 0 w 1356852"/>
              <a:gd name="connsiteY0" fmla="*/ 0 h 716154"/>
              <a:gd name="connsiteX1" fmla="*/ 971238 w 1356852"/>
              <a:gd name="connsiteY1" fmla="*/ 0 h 716154"/>
              <a:gd name="connsiteX2" fmla="*/ 1356852 w 1356852"/>
              <a:gd name="connsiteY2" fmla="*/ 361446 h 716154"/>
              <a:gd name="connsiteX3" fmla="*/ 1356852 w 1356852"/>
              <a:gd name="connsiteY3" fmla="*/ 716154 h 716154"/>
              <a:gd name="connsiteX4" fmla="*/ 0 w 1356852"/>
              <a:gd name="connsiteY4" fmla="*/ 716154 h 7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852" h="716154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09C23BD-FDEC-4ADB-A82D-CAEEDEA62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55555" t="27613" r="36774" b="25299"/>
          <a:stretch/>
        </p:blipFill>
        <p:spPr>
          <a:xfrm rot="18808215" flipV="1">
            <a:off x="6553018" y="-708511"/>
            <a:ext cx="251106" cy="5712628"/>
          </a:xfrm>
          <a:prstGeom prst="rect">
            <a:avLst/>
          </a:prstGeom>
        </p:spPr>
      </p:pic>
      <p:sp>
        <p:nvSpPr>
          <p:cNvPr id="35" name="任意多边形 35">
            <a:extLst>
              <a:ext uri="{FF2B5EF4-FFF2-40B4-BE49-F238E27FC236}">
                <a16:creationId xmlns:a16="http://schemas.microsoft.com/office/drawing/2014/main" id="{25198206-5174-4939-894B-022ABD51D003}"/>
              </a:ext>
            </a:extLst>
          </p:cNvPr>
          <p:cNvSpPr/>
          <p:nvPr/>
        </p:nvSpPr>
        <p:spPr>
          <a:xfrm>
            <a:off x="7919665" y="2466364"/>
            <a:ext cx="2536723" cy="4041058"/>
          </a:xfrm>
          <a:custGeom>
            <a:avLst/>
            <a:gdLst>
              <a:gd name="connsiteX0" fmla="*/ 0 w 2536723"/>
              <a:gd name="connsiteY0" fmla="*/ 0 h 4041058"/>
              <a:gd name="connsiteX1" fmla="*/ 1933522 w 2536723"/>
              <a:gd name="connsiteY1" fmla="*/ 0 h 4041058"/>
              <a:gd name="connsiteX2" fmla="*/ 2536723 w 2536723"/>
              <a:gd name="connsiteY2" fmla="*/ 565395 h 4041058"/>
              <a:gd name="connsiteX3" fmla="*/ 2536723 w 2536723"/>
              <a:gd name="connsiteY3" fmla="*/ 4041058 h 4041058"/>
              <a:gd name="connsiteX4" fmla="*/ 0 w 2536723"/>
              <a:gd name="connsiteY4" fmla="*/ 4041058 h 404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6723" h="4041058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6" name="任意多边形 36">
            <a:extLst>
              <a:ext uri="{FF2B5EF4-FFF2-40B4-BE49-F238E27FC236}">
                <a16:creationId xmlns:a16="http://schemas.microsoft.com/office/drawing/2014/main" id="{DE7B37EE-D2AC-4F05-ACB8-D46260941E32}"/>
              </a:ext>
            </a:extLst>
          </p:cNvPr>
          <p:cNvSpPr/>
          <p:nvPr/>
        </p:nvSpPr>
        <p:spPr>
          <a:xfrm>
            <a:off x="8509600" y="2113050"/>
            <a:ext cx="1356852" cy="716154"/>
          </a:xfrm>
          <a:custGeom>
            <a:avLst/>
            <a:gdLst>
              <a:gd name="connsiteX0" fmla="*/ 0 w 1356852"/>
              <a:gd name="connsiteY0" fmla="*/ 0 h 716154"/>
              <a:gd name="connsiteX1" fmla="*/ 971238 w 1356852"/>
              <a:gd name="connsiteY1" fmla="*/ 0 h 716154"/>
              <a:gd name="connsiteX2" fmla="*/ 1356852 w 1356852"/>
              <a:gd name="connsiteY2" fmla="*/ 361446 h 716154"/>
              <a:gd name="connsiteX3" fmla="*/ 1356852 w 1356852"/>
              <a:gd name="connsiteY3" fmla="*/ 716154 h 716154"/>
              <a:gd name="connsiteX4" fmla="*/ 0 w 1356852"/>
              <a:gd name="connsiteY4" fmla="*/ 716154 h 7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852" h="716154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3590BBAB-434C-404A-A363-C74BC3CED3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55555" t="27613" r="36774" b="25299"/>
          <a:stretch/>
        </p:blipFill>
        <p:spPr>
          <a:xfrm rot="18808215" flipV="1">
            <a:off x="9795433" y="-596783"/>
            <a:ext cx="251106" cy="5712628"/>
          </a:xfrm>
          <a:prstGeom prst="rect">
            <a:avLst/>
          </a:prstGeom>
        </p:spPr>
      </p:pic>
      <p:sp>
        <p:nvSpPr>
          <p:cNvPr id="44" name="任意多边形 32">
            <a:extLst>
              <a:ext uri="{FF2B5EF4-FFF2-40B4-BE49-F238E27FC236}">
                <a16:creationId xmlns:a16="http://schemas.microsoft.com/office/drawing/2014/main" id="{F9E0CC7B-3968-4928-AD7F-5B208DE98479}"/>
              </a:ext>
            </a:extLst>
          </p:cNvPr>
          <p:cNvSpPr/>
          <p:nvPr/>
        </p:nvSpPr>
        <p:spPr>
          <a:xfrm>
            <a:off x="1489369" y="2466364"/>
            <a:ext cx="2536723" cy="4041058"/>
          </a:xfrm>
          <a:custGeom>
            <a:avLst/>
            <a:gdLst>
              <a:gd name="connsiteX0" fmla="*/ 0 w 2536723"/>
              <a:gd name="connsiteY0" fmla="*/ 0 h 4041058"/>
              <a:gd name="connsiteX1" fmla="*/ 1933522 w 2536723"/>
              <a:gd name="connsiteY1" fmla="*/ 0 h 4041058"/>
              <a:gd name="connsiteX2" fmla="*/ 2536723 w 2536723"/>
              <a:gd name="connsiteY2" fmla="*/ 565395 h 4041058"/>
              <a:gd name="connsiteX3" fmla="*/ 2536723 w 2536723"/>
              <a:gd name="connsiteY3" fmla="*/ 4041058 h 4041058"/>
              <a:gd name="connsiteX4" fmla="*/ 0 w 2536723"/>
              <a:gd name="connsiteY4" fmla="*/ 4041058 h 404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6723" h="4041058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任意多边形 30">
            <a:extLst>
              <a:ext uri="{FF2B5EF4-FFF2-40B4-BE49-F238E27FC236}">
                <a16:creationId xmlns:a16="http://schemas.microsoft.com/office/drawing/2014/main" id="{56CD71E0-61BA-4D3A-813F-16287773965D}"/>
              </a:ext>
            </a:extLst>
          </p:cNvPr>
          <p:cNvSpPr/>
          <p:nvPr/>
        </p:nvSpPr>
        <p:spPr>
          <a:xfrm>
            <a:off x="2079304" y="2113050"/>
            <a:ext cx="1356852" cy="716154"/>
          </a:xfrm>
          <a:custGeom>
            <a:avLst/>
            <a:gdLst>
              <a:gd name="connsiteX0" fmla="*/ 0 w 1356852"/>
              <a:gd name="connsiteY0" fmla="*/ 0 h 716154"/>
              <a:gd name="connsiteX1" fmla="*/ 971238 w 1356852"/>
              <a:gd name="connsiteY1" fmla="*/ 0 h 716154"/>
              <a:gd name="connsiteX2" fmla="*/ 1356852 w 1356852"/>
              <a:gd name="connsiteY2" fmla="*/ 361446 h 716154"/>
              <a:gd name="connsiteX3" fmla="*/ 1356852 w 1356852"/>
              <a:gd name="connsiteY3" fmla="*/ 716154 h 716154"/>
              <a:gd name="connsiteX4" fmla="*/ 0 w 1356852"/>
              <a:gd name="connsiteY4" fmla="*/ 716154 h 7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852" h="716154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A964A812-FA5A-493B-8F48-BDA9AB1AB1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55555" t="27613" r="36774" b="25299"/>
          <a:stretch/>
        </p:blipFill>
        <p:spPr>
          <a:xfrm rot="18808215" flipV="1">
            <a:off x="3243734" y="-743264"/>
            <a:ext cx="251106" cy="5712628"/>
          </a:xfrm>
          <a:prstGeom prst="rect">
            <a:avLst/>
          </a:prstGeom>
        </p:spPr>
      </p:pic>
      <p:sp>
        <p:nvSpPr>
          <p:cNvPr id="60" name="KSO_Shape">
            <a:extLst>
              <a:ext uri="{FF2B5EF4-FFF2-40B4-BE49-F238E27FC236}">
                <a16:creationId xmlns:a16="http://schemas.microsoft.com/office/drawing/2014/main" id="{A2B7FBEC-2B7B-4DF6-9250-EDC5220A5C6B}"/>
              </a:ext>
            </a:extLst>
          </p:cNvPr>
          <p:cNvSpPr>
            <a:spLocks/>
          </p:cNvSpPr>
          <p:nvPr/>
        </p:nvSpPr>
        <p:spPr bwMode="auto">
          <a:xfrm>
            <a:off x="2394972" y="3286437"/>
            <a:ext cx="666521" cy="477673"/>
          </a:xfrm>
          <a:custGeom>
            <a:avLst/>
            <a:gdLst>
              <a:gd name="T0" fmla="*/ 134077 w 5868"/>
              <a:gd name="T1" fmla="*/ 590892 h 4208"/>
              <a:gd name="T2" fmla="*/ 192837 w 5868"/>
              <a:gd name="T3" fmla="*/ 596084 h 4208"/>
              <a:gd name="T4" fmla="*/ 512935 w 5868"/>
              <a:gd name="T5" fmla="*/ 497764 h 4208"/>
              <a:gd name="T6" fmla="*/ 530465 w 5868"/>
              <a:gd name="T7" fmla="*/ 456230 h 4208"/>
              <a:gd name="T8" fmla="*/ 704473 w 5868"/>
              <a:gd name="T9" fmla="*/ 239797 h 4208"/>
              <a:gd name="T10" fmla="*/ 980744 w 5868"/>
              <a:gd name="T11" fmla="*/ 212215 h 4208"/>
              <a:gd name="T12" fmla="*/ 1253119 w 5868"/>
              <a:gd name="T13" fmla="*/ 253750 h 4208"/>
              <a:gd name="T14" fmla="*/ 1374859 w 5868"/>
              <a:gd name="T15" fmla="*/ 461746 h 4208"/>
              <a:gd name="T16" fmla="*/ 1400831 w 5868"/>
              <a:gd name="T17" fmla="*/ 505228 h 4208"/>
              <a:gd name="T18" fmla="*/ 1725798 w 5868"/>
              <a:gd name="T19" fmla="*/ 598031 h 4208"/>
              <a:gd name="T20" fmla="*/ 1779363 w 5868"/>
              <a:gd name="T21" fmla="*/ 585052 h 4208"/>
              <a:gd name="T22" fmla="*/ 1901104 w 5868"/>
              <a:gd name="T23" fmla="*/ 336494 h 4208"/>
              <a:gd name="T24" fmla="*/ 1897533 w 5868"/>
              <a:gd name="T25" fmla="*/ 289443 h 4208"/>
              <a:gd name="T26" fmla="*/ 1777740 w 5868"/>
              <a:gd name="T27" fmla="*/ 214162 h 4208"/>
              <a:gd name="T28" fmla="*/ 1493029 w 5868"/>
              <a:gd name="T29" fmla="*/ 92155 h 4208"/>
              <a:gd name="T30" fmla="*/ 1208318 w 5868"/>
              <a:gd name="T31" fmla="*/ 20767 h 4208"/>
              <a:gd name="T32" fmla="*/ 924256 w 5868"/>
              <a:gd name="T33" fmla="*/ 649 h 4208"/>
              <a:gd name="T34" fmla="*/ 639545 w 5868"/>
              <a:gd name="T35" fmla="*/ 30826 h 4208"/>
              <a:gd name="T36" fmla="*/ 355158 w 5868"/>
              <a:gd name="T37" fmla="*/ 112273 h 4208"/>
              <a:gd name="T38" fmla="*/ 70123 w 5868"/>
              <a:gd name="T39" fmla="*/ 244664 h 4208"/>
              <a:gd name="T40" fmla="*/ 3246 w 5868"/>
              <a:gd name="T41" fmla="*/ 297880 h 4208"/>
              <a:gd name="T42" fmla="*/ 10713 w 5868"/>
              <a:gd name="T43" fmla="*/ 355314 h 4208"/>
              <a:gd name="T44" fmla="*/ 772973 w 5868"/>
              <a:gd name="T45" fmla="*/ 339414 h 4208"/>
              <a:gd name="T46" fmla="*/ 960941 w 5868"/>
              <a:gd name="T47" fmla="*/ 320919 h 4208"/>
              <a:gd name="T48" fmla="*/ 1130729 w 5868"/>
              <a:gd name="T49" fmla="*/ 336169 h 4208"/>
              <a:gd name="T50" fmla="*/ 1259936 w 5868"/>
              <a:gd name="T51" fmla="*/ 525021 h 4208"/>
              <a:gd name="T52" fmla="*/ 1298244 w 5868"/>
              <a:gd name="T53" fmla="*/ 601925 h 4208"/>
              <a:gd name="T54" fmla="*/ 1598862 w 5868"/>
              <a:gd name="T55" fmla="*/ 671041 h 4208"/>
              <a:gd name="T56" fmla="*/ 1662168 w 5868"/>
              <a:gd name="T57" fmla="*/ 717767 h 4208"/>
              <a:gd name="T58" fmla="*/ 253546 w 5868"/>
              <a:gd name="T59" fmla="*/ 1210015 h 4208"/>
              <a:gd name="T60" fmla="*/ 273024 w 5868"/>
              <a:gd name="T61" fmla="*/ 698947 h 4208"/>
              <a:gd name="T62" fmla="*/ 576240 w 5868"/>
              <a:gd name="T63" fmla="*/ 620745 h 4208"/>
              <a:gd name="T64" fmla="*/ 641493 w 5868"/>
              <a:gd name="T65" fmla="*/ 585376 h 4208"/>
              <a:gd name="T66" fmla="*/ 662595 w 5868"/>
              <a:gd name="T67" fmla="*/ 367969 h 4208"/>
              <a:gd name="T68" fmla="*/ 1077163 w 5868"/>
              <a:gd name="T69" fmla="*/ 564933 h 4208"/>
              <a:gd name="T70" fmla="*/ 1178776 w 5868"/>
              <a:gd name="T71" fmla="*/ 636970 h 4208"/>
              <a:gd name="T72" fmla="*/ 1245003 w 5868"/>
              <a:gd name="T73" fmla="*/ 759302 h 4208"/>
              <a:gd name="T74" fmla="*/ 1252145 w 5868"/>
              <a:gd name="T75" fmla="*/ 867032 h 4208"/>
              <a:gd name="T76" fmla="*/ 1229095 w 5868"/>
              <a:gd name="T77" fmla="*/ 949452 h 4208"/>
              <a:gd name="T78" fmla="*/ 1125210 w 5868"/>
              <a:gd name="T79" fmla="*/ 852430 h 4208"/>
              <a:gd name="T80" fmla="*/ 1117094 w 5868"/>
              <a:gd name="T81" fmla="*/ 775851 h 4208"/>
              <a:gd name="T82" fmla="*/ 1079435 w 5868"/>
              <a:gd name="T83" fmla="*/ 716794 h 4208"/>
              <a:gd name="T84" fmla="*/ 1012883 w 5868"/>
              <a:gd name="T85" fmla="*/ 676882 h 4208"/>
              <a:gd name="T86" fmla="*/ 940164 w 5868"/>
              <a:gd name="T87" fmla="*/ 671365 h 4208"/>
              <a:gd name="T88" fmla="*/ 867768 w 5868"/>
              <a:gd name="T89" fmla="*/ 701867 h 4208"/>
              <a:gd name="T90" fmla="*/ 821994 w 5868"/>
              <a:gd name="T91" fmla="*/ 754434 h 4208"/>
              <a:gd name="T92" fmla="*/ 802515 w 5868"/>
              <a:gd name="T93" fmla="*/ 831662 h 4208"/>
              <a:gd name="T94" fmla="*/ 818423 w 5868"/>
              <a:gd name="T95" fmla="*/ 901752 h 4208"/>
              <a:gd name="T96" fmla="*/ 861600 w 5868"/>
              <a:gd name="T97" fmla="*/ 956590 h 4208"/>
              <a:gd name="T98" fmla="*/ 932048 w 5868"/>
              <a:gd name="T99" fmla="*/ 990337 h 4208"/>
              <a:gd name="T100" fmla="*/ 999573 w 5868"/>
              <a:gd name="T101" fmla="*/ 990013 h 4208"/>
              <a:gd name="T102" fmla="*/ 1060606 w 5868"/>
              <a:gd name="T103" fmla="*/ 962107 h 4208"/>
              <a:gd name="T104" fmla="*/ 1081058 w 5868"/>
              <a:gd name="T105" fmla="*/ 1096445 h 4208"/>
              <a:gd name="T106" fmla="*/ 964512 w 5868"/>
              <a:gd name="T107" fmla="*/ 1120781 h 4208"/>
              <a:gd name="T108" fmla="*/ 826863 w 5868"/>
              <a:gd name="T109" fmla="*/ 1085736 h 4208"/>
              <a:gd name="T110" fmla="*/ 732717 w 5868"/>
              <a:gd name="T111" fmla="*/ 1004614 h 4208"/>
              <a:gd name="T112" fmla="*/ 678827 w 5868"/>
              <a:gd name="T113" fmla="*/ 875793 h 4208"/>
              <a:gd name="T114" fmla="*/ 688241 w 5868"/>
              <a:gd name="T115" fmla="*/ 745673 h 4208"/>
              <a:gd name="T116" fmla="*/ 760312 w 5868"/>
              <a:gd name="T117" fmla="*/ 627235 h 4208"/>
              <a:gd name="T118" fmla="*/ 865171 w 5868"/>
              <a:gd name="T119" fmla="*/ 560066 h 4208"/>
              <a:gd name="T120" fmla="*/ 1577111 w 5868"/>
              <a:gd name="T121" fmla="*/ 1240842 h 4208"/>
              <a:gd name="T122" fmla="*/ 345419 w 5868"/>
              <a:gd name="T123" fmla="*/ 1240842 h 420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868" h="4208">
                <a:moveTo>
                  <a:pt x="49" y="1128"/>
                </a:moveTo>
                <a:lnTo>
                  <a:pt x="49" y="1128"/>
                </a:lnTo>
                <a:lnTo>
                  <a:pt x="345" y="1748"/>
                </a:lnTo>
                <a:lnTo>
                  <a:pt x="354" y="1764"/>
                </a:lnTo>
                <a:lnTo>
                  <a:pt x="364" y="1778"/>
                </a:lnTo>
                <a:lnTo>
                  <a:pt x="375" y="1790"/>
                </a:lnTo>
                <a:lnTo>
                  <a:pt x="387" y="1803"/>
                </a:lnTo>
                <a:lnTo>
                  <a:pt x="400" y="1813"/>
                </a:lnTo>
                <a:lnTo>
                  <a:pt x="413" y="1821"/>
                </a:lnTo>
                <a:lnTo>
                  <a:pt x="428" y="1828"/>
                </a:lnTo>
                <a:lnTo>
                  <a:pt x="443" y="1834"/>
                </a:lnTo>
                <a:lnTo>
                  <a:pt x="460" y="1838"/>
                </a:lnTo>
                <a:lnTo>
                  <a:pt x="477" y="1842"/>
                </a:lnTo>
                <a:lnTo>
                  <a:pt x="495" y="1844"/>
                </a:lnTo>
                <a:lnTo>
                  <a:pt x="512" y="1845"/>
                </a:lnTo>
                <a:lnTo>
                  <a:pt x="531" y="1845"/>
                </a:lnTo>
                <a:lnTo>
                  <a:pt x="551" y="1843"/>
                </a:lnTo>
                <a:lnTo>
                  <a:pt x="573" y="1841"/>
                </a:lnTo>
                <a:lnTo>
                  <a:pt x="594" y="1837"/>
                </a:lnTo>
                <a:lnTo>
                  <a:pt x="1457" y="1607"/>
                </a:lnTo>
                <a:lnTo>
                  <a:pt x="1479" y="1599"/>
                </a:lnTo>
                <a:lnTo>
                  <a:pt x="1500" y="1589"/>
                </a:lnTo>
                <a:lnTo>
                  <a:pt x="1519" y="1579"/>
                </a:lnTo>
                <a:lnTo>
                  <a:pt x="1537" y="1569"/>
                </a:lnTo>
                <a:lnTo>
                  <a:pt x="1552" y="1557"/>
                </a:lnTo>
                <a:lnTo>
                  <a:pt x="1567" y="1546"/>
                </a:lnTo>
                <a:lnTo>
                  <a:pt x="1580" y="1534"/>
                </a:lnTo>
                <a:lnTo>
                  <a:pt x="1591" y="1522"/>
                </a:lnTo>
                <a:lnTo>
                  <a:pt x="1601" y="1510"/>
                </a:lnTo>
                <a:lnTo>
                  <a:pt x="1610" y="1496"/>
                </a:lnTo>
                <a:lnTo>
                  <a:pt x="1617" y="1482"/>
                </a:lnTo>
                <a:lnTo>
                  <a:pt x="1624" y="1467"/>
                </a:lnTo>
                <a:lnTo>
                  <a:pt x="1628" y="1453"/>
                </a:lnTo>
                <a:lnTo>
                  <a:pt x="1632" y="1438"/>
                </a:lnTo>
                <a:lnTo>
                  <a:pt x="1633" y="1423"/>
                </a:lnTo>
                <a:lnTo>
                  <a:pt x="1634" y="1406"/>
                </a:lnTo>
                <a:lnTo>
                  <a:pt x="1627" y="927"/>
                </a:lnTo>
                <a:lnTo>
                  <a:pt x="1664" y="910"/>
                </a:lnTo>
                <a:lnTo>
                  <a:pt x="1701" y="894"/>
                </a:lnTo>
                <a:lnTo>
                  <a:pt x="1775" y="863"/>
                </a:lnTo>
                <a:lnTo>
                  <a:pt x="1851" y="834"/>
                </a:lnTo>
                <a:lnTo>
                  <a:pt x="1929" y="807"/>
                </a:lnTo>
                <a:lnTo>
                  <a:pt x="2008" y="782"/>
                </a:lnTo>
                <a:lnTo>
                  <a:pt x="2089" y="759"/>
                </a:lnTo>
                <a:lnTo>
                  <a:pt x="2170" y="739"/>
                </a:lnTo>
                <a:lnTo>
                  <a:pt x="2252" y="720"/>
                </a:lnTo>
                <a:lnTo>
                  <a:pt x="2335" y="705"/>
                </a:lnTo>
                <a:lnTo>
                  <a:pt x="2420" y="690"/>
                </a:lnTo>
                <a:lnTo>
                  <a:pt x="2504" y="679"/>
                </a:lnTo>
                <a:lnTo>
                  <a:pt x="2589" y="669"/>
                </a:lnTo>
                <a:lnTo>
                  <a:pt x="2675" y="661"/>
                </a:lnTo>
                <a:lnTo>
                  <a:pt x="2761" y="657"/>
                </a:lnTo>
                <a:lnTo>
                  <a:pt x="2848" y="654"/>
                </a:lnTo>
                <a:lnTo>
                  <a:pt x="2934" y="652"/>
                </a:lnTo>
                <a:lnTo>
                  <a:pt x="3021" y="654"/>
                </a:lnTo>
                <a:lnTo>
                  <a:pt x="3106" y="657"/>
                </a:lnTo>
                <a:lnTo>
                  <a:pt x="3192" y="661"/>
                </a:lnTo>
                <a:lnTo>
                  <a:pt x="3278" y="669"/>
                </a:lnTo>
                <a:lnTo>
                  <a:pt x="3364" y="679"/>
                </a:lnTo>
                <a:lnTo>
                  <a:pt x="3449" y="690"/>
                </a:lnTo>
                <a:lnTo>
                  <a:pt x="3532" y="705"/>
                </a:lnTo>
                <a:lnTo>
                  <a:pt x="3616" y="720"/>
                </a:lnTo>
                <a:lnTo>
                  <a:pt x="3698" y="739"/>
                </a:lnTo>
                <a:lnTo>
                  <a:pt x="3780" y="759"/>
                </a:lnTo>
                <a:lnTo>
                  <a:pt x="3860" y="782"/>
                </a:lnTo>
                <a:lnTo>
                  <a:pt x="3939" y="807"/>
                </a:lnTo>
                <a:lnTo>
                  <a:pt x="4017" y="834"/>
                </a:lnTo>
                <a:lnTo>
                  <a:pt x="4093" y="863"/>
                </a:lnTo>
                <a:lnTo>
                  <a:pt x="4168" y="894"/>
                </a:lnTo>
                <a:lnTo>
                  <a:pt x="4204" y="910"/>
                </a:lnTo>
                <a:lnTo>
                  <a:pt x="4241" y="927"/>
                </a:lnTo>
                <a:lnTo>
                  <a:pt x="4235" y="1406"/>
                </a:lnTo>
                <a:lnTo>
                  <a:pt x="4235" y="1423"/>
                </a:lnTo>
                <a:lnTo>
                  <a:pt x="4237" y="1438"/>
                </a:lnTo>
                <a:lnTo>
                  <a:pt x="4240" y="1453"/>
                </a:lnTo>
                <a:lnTo>
                  <a:pt x="4245" y="1467"/>
                </a:lnTo>
                <a:lnTo>
                  <a:pt x="4250" y="1482"/>
                </a:lnTo>
                <a:lnTo>
                  <a:pt x="4258" y="1496"/>
                </a:lnTo>
                <a:lnTo>
                  <a:pt x="4266" y="1510"/>
                </a:lnTo>
                <a:lnTo>
                  <a:pt x="4276" y="1522"/>
                </a:lnTo>
                <a:lnTo>
                  <a:pt x="4288" y="1534"/>
                </a:lnTo>
                <a:lnTo>
                  <a:pt x="4300" y="1546"/>
                </a:lnTo>
                <a:lnTo>
                  <a:pt x="4315" y="1557"/>
                </a:lnTo>
                <a:lnTo>
                  <a:pt x="4331" y="1569"/>
                </a:lnTo>
                <a:lnTo>
                  <a:pt x="4349" y="1579"/>
                </a:lnTo>
                <a:lnTo>
                  <a:pt x="4368" y="1589"/>
                </a:lnTo>
                <a:lnTo>
                  <a:pt x="4389" y="1599"/>
                </a:lnTo>
                <a:lnTo>
                  <a:pt x="4412" y="1607"/>
                </a:lnTo>
                <a:lnTo>
                  <a:pt x="5275" y="1837"/>
                </a:lnTo>
                <a:lnTo>
                  <a:pt x="5296" y="1841"/>
                </a:lnTo>
                <a:lnTo>
                  <a:pt x="5316" y="1843"/>
                </a:lnTo>
                <a:lnTo>
                  <a:pt x="5336" y="1845"/>
                </a:lnTo>
                <a:lnTo>
                  <a:pt x="5355" y="1845"/>
                </a:lnTo>
                <a:lnTo>
                  <a:pt x="5374" y="1844"/>
                </a:lnTo>
                <a:lnTo>
                  <a:pt x="5392" y="1842"/>
                </a:lnTo>
                <a:lnTo>
                  <a:pt x="5408" y="1838"/>
                </a:lnTo>
                <a:lnTo>
                  <a:pt x="5425" y="1834"/>
                </a:lnTo>
                <a:lnTo>
                  <a:pt x="5440" y="1828"/>
                </a:lnTo>
                <a:lnTo>
                  <a:pt x="5454" y="1821"/>
                </a:lnTo>
                <a:lnTo>
                  <a:pt x="5469" y="1813"/>
                </a:lnTo>
                <a:lnTo>
                  <a:pt x="5481" y="1803"/>
                </a:lnTo>
                <a:lnTo>
                  <a:pt x="5493" y="1790"/>
                </a:lnTo>
                <a:lnTo>
                  <a:pt x="5504" y="1778"/>
                </a:lnTo>
                <a:lnTo>
                  <a:pt x="5514" y="1764"/>
                </a:lnTo>
                <a:lnTo>
                  <a:pt x="5523" y="1748"/>
                </a:lnTo>
                <a:lnTo>
                  <a:pt x="5820" y="1128"/>
                </a:lnTo>
                <a:lnTo>
                  <a:pt x="5835" y="1095"/>
                </a:lnTo>
                <a:lnTo>
                  <a:pt x="5848" y="1065"/>
                </a:lnTo>
                <a:lnTo>
                  <a:pt x="5856" y="1037"/>
                </a:lnTo>
                <a:lnTo>
                  <a:pt x="5863" y="1011"/>
                </a:lnTo>
                <a:lnTo>
                  <a:pt x="5867" y="988"/>
                </a:lnTo>
                <a:lnTo>
                  <a:pt x="5868" y="966"/>
                </a:lnTo>
                <a:lnTo>
                  <a:pt x="5868" y="956"/>
                </a:lnTo>
                <a:lnTo>
                  <a:pt x="5867" y="946"/>
                </a:lnTo>
                <a:lnTo>
                  <a:pt x="5864" y="936"/>
                </a:lnTo>
                <a:lnTo>
                  <a:pt x="5862" y="927"/>
                </a:lnTo>
                <a:lnTo>
                  <a:pt x="5859" y="918"/>
                </a:lnTo>
                <a:lnTo>
                  <a:pt x="5854" y="909"/>
                </a:lnTo>
                <a:lnTo>
                  <a:pt x="5845" y="892"/>
                </a:lnTo>
                <a:lnTo>
                  <a:pt x="5833" y="876"/>
                </a:lnTo>
                <a:lnTo>
                  <a:pt x="5820" y="861"/>
                </a:lnTo>
                <a:lnTo>
                  <a:pt x="5803" y="846"/>
                </a:lnTo>
                <a:lnTo>
                  <a:pt x="5784" y="832"/>
                </a:lnTo>
                <a:lnTo>
                  <a:pt x="5763" y="817"/>
                </a:lnTo>
                <a:lnTo>
                  <a:pt x="5741" y="803"/>
                </a:lnTo>
                <a:lnTo>
                  <a:pt x="5652" y="754"/>
                </a:lnTo>
                <a:lnTo>
                  <a:pt x="5564" y="706"/>
                </a:lnTo>
                <a:lnTo>
                  <a:pt x="5476" y="660"/>
                </a:lnTo>
                <a:lnTo>
                  <a:pt x="5389" y="616"/>
                </a:lnTo>
                <a:lnTo>
                  <a:pt x="5301" y="572"/>
                </a:lnTo>
                <a:lnTo>
                  <a:pt x="5213" y="531"/>
                </a:lnTo>
                <a:lnTo>
                  <a:pt x="5125" y="491"/>
                </a:lnTo>
                <a:lnTo>
                  <a:pt x="5037" y="452"/>
                </a:lnTo>
                <a:lnTo>
                  <a:pt x="4950" y="415"/>
                </a:lnTo>
                <a:lnTo>
                  <a:pt x="4862" y="381"/>
                </a:lnTo>
                <a:lnTo>
                  <a:pt x="4774" y="346"/>
                </a:lnTo>
                <a:lnTo>
                  <a:pt x="4686" y="315"/>
                </a:lnTo>
                <a:lnTo>
                  <a:pt x="4599" y="284"/>
                </a:lnTo>
                <a:lnTo>
                  <a:pt x="4511" y="255"/>
                </a:lnTo>
                <a:lnTo>
                  <a:pt x="4423" y="228"/>
                </a:lnTo>
                <a:lnTo>
                  <a:pt x="4336" y="201"/>
                </a:lnTo>
                <a:lnTo>
                  <a:pt x="4248" y="178"/>
                </a:lnTo>
                <a:lnTo>
                  <a:pt x="4161" y="154"/>
                </a:lnTo>
                <a:lnTo>
                  <a:pt x="4073" y="133"/>
                </a:lnTo>
                <a:lnTo>
                  <a:pt x="3985" y="114"/>
                </a:lnTo>
                <a:lnTo>
                  <a:pt x="3898" y="95"/>
                </a:lnTo>
                <a:lnTo>
                  <a:pt x="3810" y="80"/>
                </a:lnTo>
                <a:lnTo>
                  <a:pt x="3722" y="64"/>
                </a:lnTo>
                <a:lnTo>
                  <a:pt x="3635" y="51"/>
                </a:lnTo>
                <a:lnTo>
                  <a:pt x="3547" y="39"/>
                </a:lnTo>
                <a:lnTo>
                  <a:pt x="3460" y="29"/>
                </a:lnTo>
                <a:lnTo>
                  <a:pt x="3372" y="21"/>
                </a:lnTo>
                <a:lnTo>
                  <a:pt x="3285" y="14"/>
                </a:lnTo>
                <a:lnTo>
                  <a:pt x="3197" y="8"/>
                </a:lnTo>
                <a:lnTo>
                  <a:pt x="3109" y="4"/>
                </a:lnTo>
                <a:lnTo>
                  <a:pt x="3022" y="2"/>
                </a:lnTo>
                <a:lnTo>
                  <a:pt x="2934" y="0"/>
                </a:lnTo>
                <a:lnTo>
                  <a:pt x="2847" y="2"/>
                </a:lnTo>
                <a:lnTo>
                  <a:pt x="2759" y="4"/>
                </a:lnTo>
                <a:lnTo>
                  <a:pt x="2672" y="8"/>
                </a:lnTo>
                <a:lnTo>
                  <a:pt x="2584" y="14"/>
                </a:lnTo>
                <a:lnTo>
                  <a:pt x="2497" y="21"/>
                </a:lnTo>
                <a:lnTo>
                  <a:pt x="2409" y="29"/>
                </a:lnTo>
                <a:lnTo>
                  <a:pt x="2320" y="39"/>
                </a:lnTo>
                <a:lnTo>
                  <a:pt x="2234" y="51"/>
                </a:lnTo>
                <a:lnTo>
                  <a:pt x="2145" y="64"/>
                </a:lnTo>
                <a:lnTo>
                  <a:pt x="2059" y="80"/>
                </a:lnTo>
                <a:lnTo>
                  <a:pt x="1970" y="95"/>
                </a:lnTo>
                <a:lnTo>
                  <a:pt x="1882" y="114"/>
                </a:lnTo>
                <a:lnTo>
                  <a:pt x="1795" y="133"/>
                </a:lnTo>
                <a:lnTo>
                  <a:pt x="1707" y="154"/>
                </a:lnTo>
                <a:lnTo>
                  <a:pt x="1620" y="178"/>
                </a:lnTo>
                <a:lnTo>
                  <a:pt x="1532" y="201"/>
                </a:lnTo>
                <a:lnTo>
                  <a:pt x="1444" y="228"/>
                </a:lnTo>
                <a:lnTo>
                  <a:pt x="1357" y="255"/>
                </a:lnTo>
                <a:lnTo>
                  <a:pt x="1269" y="284"/>
                </a:lnTo>
                <a:lnTo>
                  <a:pt x="1181" y="315"/>
                </a:lnTo>
                <a:lnTo>
                  <a:pt x="1094" y="346"/>
                </a:lnTo>
                <a:lnTo>
                  <a:pt x="1006" y="381"/>
                </a:lnTo>
                <a:lnTo>
                  <a:pt x="918" y="415"/>
                </a:lnTo>
                <a:lnTo>
                  <a:pt x="830" y="452"/>
                </a:lnTo>
                <a:lnTo>
                  <a:pt x="743" y="491"/>
                </a:lnTo>
                <a:lnTo>
                  <a:pt x="655" y="531"/>
                </a:lnTo>
                <a:lnTo>
                  <a:pt x="567" y="572"/>
                </a:lnTo>
                <a:lnTo>
                  <a:pt x="479" y="616"/>
                </a:lnTo>
                <a:lnTo>
                  <a:pt x="391" y="660"/>
                </a:lnTo>
                <a:lnTo>
                  <a:pt x="303" y="706"/>
                </a:lnTo>
                <a:lnTo>
                  <a:pt x="216" y="754"/>
                </a:lnTo>
                <a:lnTo>
                  <a:pt x="128" y="803"/>
                </a:lnTo>
                <a:lnTo>
                  <a:pt x="104" y="817"/>
                </a:lnTo>
                <a:lnTo>
                  <a:pt x="84" y="832"/>
                </a:lnTo>
                <a:lnTo>
                  <a:pt x="65" y="846"/>
                </a:lnTo>
                <a:lnTo>
                  <a:pt x="49" y="861"/>
                </a:lnTo>
                <a:lnTo>
                  <a:pt x="34" y="876"/>
                </a:lnTo>
                <a:lnTo>
                  <a:pt x="23" y="892"/>
                </a:lnTo>
                <a:lnTo>
                  <a:pt x="13" y="909"/>
                </a:lnTo>
                <a:lnTo>
                  <a:pt x="10" y="918"/>
                </a:lnTo>
                <a:lnTo>
                  <a:pt x="6" y="927"/>
                </a:lnTo>
                <a:lnTo>
                  <a:pt x="4" y="936"/>
                </a:lnTo>
                <a:lnTo>
                  <a:pt x="2" y="946"/>
                </a:lnTo>
                <a:lnTo>
                  <a:pt x="1" y="956"/>
                </a:lnTo>
                <a:lnTo>
                  <a:pt x="0" y="966"/>
                </a:lnTo>
                <a:lnTo>
                  <a:pt x="1" y="988"/>
                </a:lnTo>
                <a:lnTo>
                  <a:pt x="4" y="1011"/>
                </a:lnTo>
                <a:lnTo>
                  <a:pt x="11" y="1037"/>
                </a:lnTo>
                <a:lnTo>
                  <a:pt x="21" y="1065"/>
                </a:lnTo>
                <a:lnTo>
                  <a:pt x="33" y="1095"/>
                </a:lnTo>
                <a:lnTo>
                  <a:pt x="49" y="1128"/>
                </a:lnTo>
                <a:close/>
                <a:moveTo>
                  <a:pt x="2041" y="1134"/>
                </a:moveTo>
                <a:lnTo>
                  <a:pt x="2041" y="1134"/>
                </a:lnTo>
                <a:lnTo>
                  <a:pt x="2096" y="1117"/>
                </a:lnTo>
                <a:lnTo>
                  <a:pt x="2153" y="1101"/>
                </a:lnTo>
                <a:lnTo>
                  <a:pt x="2210" y="1085"/>
                </a:lnTo>
                <a:lnTo>
                  <a:pt x="2267" y="1072"/>
                </a:lnTo>
                <a:lnTo>
                  <a:pt x="2324" y="1058"/>
                </a:lnTo>
                <a:lnTo>
                  <a:pt x="2381" y="1046"/>
                </a:lnTo>
                <a:lnTo>
                  <a:pt x="2438" y="1036"/>
                </a:lnTo>
                <a:lnTo>
                  <a:pt x="2495" y="1026"/>
                </a:lnTo>
                <a:lnTo>
                  <a:pt x="2553" y="1017"/>
                </a:lnTo>
                <a:lnTo>
                  <a:pt x="2610" y="1009"/>
                </a:lnTo>
                <a:lnTo>
                  <a:pt x="2668" y="1004"/>
                </a:lnTo>
                <a:lnTo>
                  <a:pt x="2726" y="998"/>
                </a:lnTo>
                <a:lnTo>
                  <a:pt x="2785" y="995"/>
                </a:lnTo>
                <a:lnTo>
                  <a:pt x="2843" y="991"/>
                </a:lnTo>
                <a:lnTo>
                  <a:pt x="2902" y="989"/>
                </a:lnTo>
                <a:lnTo>
                  <a:pt x="2960" y="989"/>
                </a:lnTo>
                <a:lnTo>
                  <a:pt x="3019" y="989"/>
                </a:lnTo>
                <a:lnTo>
                  <a:pt x="3079" y="991"/>
                </a:lnTo>
                <a:lnTo>
                  <a:pt x="3136" y="995"/>
                </a:lnTo>
                <a:lnTo>
                  <a:pt x="3194" y="998"/>
                </a:lnTo>
                <a:lnTo>
                  <a:pt x="3252" y="1004"/>
                </a:lnTo>
                <a:lnTo>
                  <a:pt x="3310" y="1009"/>
                </a:lnTo>
                <a:lnTo>
                  <a:pt x="3368" y="1017"/>
                </a:lnTo>
                <a:lnTo>
                  <a:pt x="3426" y="1026"/>
                </a:lnTo>
                <a:lnTo>
                  <a:pt x="3483" y="1036"/>
                </a:lnTo>
                <a:lnTo>
                  <a:pt x="3541" y="1046"/>
                </a:lnTo>
                <a:lnTo>
                  <a:pt x="3598" y="1058"/>
                </a:lnTo>
                <a:lnTo>
                  <a:pt x="3655" y="1072"/>
                </a:lnTo>
                <a:lnTo>
                  <a:pt x="3712" y="1085"/>
                </a:lnTo>
                <a:lnTo>
                  <a:pt x="3769" y="1101"/>
                </a:lnTo>
                <a:lnTo>
                  <a:pt x="3824" y="1117"/>
                </a:lnTo>
                <a:lnTo>
                  <a:pt x="3881" y="1134"/>
                </a:lnTo>
                <a:lnTo>
                  <a:pt x="3881" y="1618"/>
                </a:lnTo>
                <a:lnTo>
                  <a:pt x="3884" y="1651"/>
                </a:lnTo>
                <a:lnTo>
                  <a:pt x="3890" y="1681"/>
                </a:lnTo>
                <a:lnTo>
                  <a:pt x="3898" y="1709"/>
                </a:lnTo>
                <a:lnTo>
                  <a:pt x="3907" y="1736"/>
                </a:lnTo>
                <a:lnTo>
                  <a:pt x="3918" y="1760"/>
                </a:lnTo>
                <a:lnTo>
                  <a:pt x="3931" y="1783"/>
                </a:lnTo>
                <a:lnTo>
                  <a:pt x="3946" y="1804"/>
                </a:lnTo>
                <a:lnTo>
                  <a:pt x="3961" y="1823"/>
                </a:lnTo>
                <a:lnTo>
                  <a:pt x="3979" y="1839"/>
                </a:lnTo>
                <a:lnTo>
                  <a:pt x="3999" y="1855"/>
                </a:lnTo>
                <a:lnTo>
                  <a:pt x="4020" y="1868"/>
                </a:lnTo>
                <a:lnTo>
                  <a:pt x="4043" y="1881"/>
                </a:lnTo>
                <a:lnTo>
                  <a:pt x="4066" y="1891"/>
                </a:lnTo>
                <a:lnTo>
                  <a:pt x="4092" y="1900"/>
                </a:lnTo>
                <a:lnTo>
                  <a:pt x="4119" y="1907"/>
                </a:lnTo>
                <a:lnTo>
                  <a:pt x="4146" y="1913"/>
                </a:lnTo>
                <a:lnTo>
                  <a:pt x="4896" y="2061"/>
                </a:lnTo>
                <a:lnTo>
                  <a:pt x="4925" y="2068"/>
                </a:lnTo>
                <a:lnTo>
                  <a:pt x="4951" y="2077"/>
                </a:lnTo>
                <a:lnTo>
                  <a:pt x="4977" y="2086"/>
                </a:lnTo>
                <a:lnTo>
                  <a:pt x="5001" y="2097"/>
                </a:lnTo>
                <a:lnTo>
                  <a:pt x="5024" y="2109"/>
                </a:lnTo>
                <a:lnTo>
                  <a:pt x="5044" y="2123"/>
                </a:lnTo>
                <a:lnTo>
                  <a:pt x="5063" y="2137"/>
                </a:lnTo>
                <a:lnTo>
                  <a:pt x="5081" y="2154"/>
                </a:lnTo>
                <a:lnTo>
                  <a:pt x="5095" y="2172"/>
                </a:lnTo>
                <a:lnTo>
                  <a:pt x="5108" y="2191"/>
                </a:lnTo>
                <a:lnTo>
                  <a:pt x="5120" y="2212"/>
                </a:lnTo>
                <a:lnTo>
                  <a:pt x="5129" y="2235"/>
                </a:lnTo>
                <a:lnTo>
                  <a:pt x="5134" y="2260"/>
                </a:lnTo>
                <a:lnTo>
                  <a:pt x="5139" y="2285"/>
                </a:lnTo>
                <a:lnTo>
                  <a:pt x="5141" y="2314"/>
                </a:lnTo>
                <a:lnTo>
                  <a:pt x="5141" y="2344"/>
                </a:lnTo>
                <a:lnTo>
                  <a:pt x="5141" y="3729"/>
                </a:lnTo>
                <a:lnTo>
                  <a:pt x="2960" y="3729"/>
                </a:lnTo>
                <a:lnTo>
                  <a:pt x="781" y="3729"/>
                </a:lnTo>
                <a:lnTo>
                  <a:pt x="781" y="2344"/>
                </a:lnTo>
                <a:lnTo>
                  <a:pt x="780" y="2314"/>
                </a:lnTo>
                <a:lnTo>
                  <a:pt x="782" y="2285"/>
                </a:lnTo>
                <a:lnTo>
                  <a:pt x="787" y="2260"/>
                </a:lnTo>
                <a:lnTo>
                  <a:pt x="793" y="2235"/>
                </a:lnTo>
                <a:lnTo>
                  <a:pt x="802" y="2212"/>
                </a:lnTo>
                <a:lnTo>
                  <a:pt x="813" y="2191"/>
                </a:lnTo>
                <a:lnTo>
                  <a:pt x="826" y="2172"/>
                </a:lnTo>
                <a:lnTo>
                  <a:pt x="841" y="2154"/>
                </a:lnTo>
                <a:lnTo>
                  <a:pt x="858" y="2137"/>
                </a:lnTo>
                <a:lnTo>
                  <a:pt x="877" y="2123"/>
                </a:lnTo>
                <a:lnTo>
                  <a:pt x="898" y="2109"/>
                </a:lnTo>
                <a:lnTo>
                  <a:pt x="920" y="2097"/>
                </a:lnTo>
                <a:lnTo>
                  <a:pt x="944" y="2086"/>
                </a:lnTo>
                <a:lnTo>
                  <a:pt x="971" y="2077"/>
                </a:lnTo>
                <a:lnTo>
                  <a:pt x="997" y="2068"/>
                </a:lnTo>
                <a:lnTo>
                  <a:pt x="1026" y="2061"/>
                </a:lnTo>
                <a:lnTo>
                  <a:pt x="1775" y="1913"/>
                </a:lnTo>
                <a:lnTo>
                  <a:pt x="1803" y="1907"/>
                </a:lnTo>
                <a:lnTo>
                  <a:pt x="1830" y="1900"/>
                </a:lnTo>
                <a:lnTo>
                  <a:pt x="1855" y="1891"/>
                </a:lnTo>
                <a:lnTo>
                  <a:pt x="1879" y="1881"/>
                </a:lnTo>
                <a:lnTo>
                  <a:pt x="1901" y="1868"/>
                </a:lnTo>
                <a:lnTo>
                  <a:pt x="1923" y="1855"/>
                </a:lnTo>
                <a:lnTo>
                  <a:pt x="1941" y="1839"/>
                </a:lnTo>
                <a:lnTo>
                  <a:pt x="1959" y="1823"/>
                </a:lnTo>
                <a:lnTo>
                  <a:pt x="1976" y="1804"/>
                </a:lnTo>
                <a:lnTo>
                  <a:pt x="1991" y="1783"/>
                </a:lnTo>
                <a:lnTo>
                  <a:pt x="2003" y="1760"/>
                </a:lnTo>
                <a:lnTo>
                  <a:pt x="2014" y="1736"/>
                </a:lnTo>
                <a:lnTo>
                  <a:pt x="2024" y="1709"/>
                </a:lnTo>
                <a:lnTo>
                  <a:pt x="2031" y="1681"/>
                </a:lnTo>
                <a:lnTo>
                  <a:pt x="2037" y="1651"/>
                </a:lnTo>
                <a:lnTo>
                  <a:pt x="2041" y="1618"/>
                </a:lnTo>
                <a:lnTo>
                  <a:pt x="2041" y="1134"/>
                </a:lnTo>
                <a:close/>
                <a:moveTo>
                  <a:pt x="2971" y="1671"/>
                </a:moveTo>
                <a:lnTo>
                  <a:pt x="2971" y="1671"/>
                </a:lnTo>
                <a:lnTo>
                  <a:pt x="3017" y="1672"/>
                </a:lnTo>
                <a:lnTo>
                  <a:pt x="3063" y="1676"/>
                </a:lnTo>
                <a:lnTo>
                  <a:pt x="3107" y="1682"/>
                </a:lnTo>
                <a:lnTo>
                  <a:pt x="3151" y="1690"/>
                </a:lnTo>
                <a:lnTo>
                  <a:pt x="3194" y="1699"/>
                </a:lnTo>
                <a:lnTo>
                  <a:pt x="3237" y="1711"/>
                </a:lnTo>
                <a:lnTo>
                  <a:pt x="3278" y="1726"/>
                </a:lnTo>
                <a:lnTo>
                  <a:pt x="3318" y="1741"/>
                </a:lnTo>
                <a:lnTo>
                  <a:pt x="3358" y="1759"/>
                </a:lnTo>
                <a:lnTo>
                  <a:pt x="3396" y="1779"/>
                </a:lnTo>
                <a:lnTo>
                  <a:pt x="3434" y="1800"/>
                </a:lnTo>
                <a:lnTo>
                  <a:pt x="3470" y="1824"/>
                </a:lnTo>
                <a:lnTo>
                  <a:pt x="3505" y="1848"/>
                </a:lnTo>
                <a:lnTo>
                  <a:pt x="3539" y="1875"/>
                </a:lnTo>
                <a:lnTo>
                  <a:pt x="3571" y="1903"/>
                </a:lnTo>
                <a:lnTo>
                  <a:pt x="3602" y="1933"/>
                </a:lnTo>
                <a:lnTo>
                  <a:pt x="3631" y="1963"/>
                </a:lnTo>
                <a:lnTo>
                  <a:pt x="3659" y="1995"/>
                </a:lnTo>
                <a:lnTo>
                  <a:pt x="3686" y="2030"/>
                </a:lnTo>
                <a:lnTo>
                  <a:pt x="3711" y="2065"/>
                </a:lnTo>
                <a:lnTo>
                  <a:pt x="3734" y="2100"/>
                </a:lnTo>
                <a:lnTo>
                  <a:pt x="3755" y="2138"/>
                </a:lnTo>
                <a:lnTo>
                  <a:pt x="3775" y="2176"/>
                </a:lnTo>
                <a:lnTo>
                  <a:pt x="3793" y="2216"/>
                </a:lnTo>
                <a:lnTo>
                  <a:pt x="3809" y="2256"/>
                </a:lnTo>
                <a:lnTo>
                  <a:pt x="3823" y="2298"/>
                </a:lnTo>
                <a:lnTo>
                  <a:pt x="3835" y="2340"/>
                </a:lnTo>
                <a:lnTo>
                  <a:pt x="3845" y="2383"/>
                </a:lnTo>
                <a:lnTo>
                  <a:pt x="3853" y="2427"/>
                </a:lnTo>
                <a:lnTo>
                  <a:pt x="3859" y="2471"/>
                </a:lnTo>
                <a:lnTo>
                  <a:pt x="3862" y="2517"/>
                </a:lnTo>
                <a:lnTo>
                  <a:pt x="3863" y="2563"/>
                </a:lnTo>
                <a:lnTo>
                  <a:pt x="3863" y="2591"/>
                </a:lnTo>
                <a:lnTo>
                  <a:pt x="3861" y="2617"/>
                </a:lnTo>
                <a:lnTo>
                  <a:pt x="3860" y="2645"/>
                </a:lnTo>
                <a:lnTo>
                  <a:pt x="3857" y="2672"/>
                </a:lnTo>
                <a:lnTo>
                  <a:pt x="3853" y="2699"/>
                </a:lnTo>
                <a:lnTo>
                  <a:pt x="3849" y="2726"/>
                </a:lnTo>
                <a:lnTo>
                  <a:pt x="3843" y="2751"/>
                </a:lnTo>
                <a:lnTo>
                  <a:pt x="3838" y="2778"/>
                </a:lnTo>
                <a:lnTo>
                  <a:pt x="3831" y="2802"/>
                </a:lnTo>
                <a:lnTo>
                  <a:pt x="3823" y="2828"/>
                </a:lnTo>
                <a:lnTo>
                  <a:pt x="3814" y="2854"/>
                </a:lnTo>
                <a:lnTo>
                  <a:pt x="3805" y="2878"/>
                </a:lnTo>
                <a:lnTo>
                  <a:pt x="3796" y="2903"/>
                </a:lnTo>
                <a:lnTo>
                  <a:pt x="3786" y="2926"/>
                </a:lnTo>
                <a:lnTo>
                  <a:pt x="3775" y="2950"/>
                </a:lnTo>
                <a:lnTo>
                  <a:pt x="3763" y="2973"/>
                </a:lnTo>
                <a:lnTo>
                  <a:pt x="3410" y="2802"/>
                </a:lnTo>
                <a:lnTo>
                  <a:pt x="3423" y="2776"/>
                </a:lnTo>
                <a:lnTo>
                  <a:pt x="3435" y="2748"/>
                </a:lnTo>
                <a:lnTo>
                  <a:pt x="3446" y="2719"/>
                </a:lnTo>
                <a:lnTo>
                  <a:pt x="3455" y="2689"/>
                </a:lnTo>
                <a:lnTo>
                  <a:pt x="3462" y="2659"/>
                </a:lnTo>
                <a:lnTo>
                  <a:pt x="3466" y="2627"/>
                </a:lnTo>
                <a:lnTo>
                  <a:pt x="3470" y="2595"/>
                </a:lnTo>
                <a:lnTo>
                  <a:pt x="3471" y="2563"/>
                </a:lnTo>
                <a:lnTo>
                  <a:pt x="3470" y="2537"/>
                </a:lnTo>
                <a:lnTo>
                  <a:pt x="3469" y="2512"/>
                </a:lnTo>
                <a:lnTo>
                  <a:pt x="3465" y="2487"/>
                </a:lnTo>
                <a:lnTo>
                  <a:pt x="3461" y="2462"/>
                </a:lnTo>
                <a:lnTo>
                  <a:pt x="3455" y="2438"/>
                </a:lnTo>
                <a:lnTo>
                  <a:pt x="3449" y="2415"/>
                </a:lnTo>
                <a:lnTo>
                  <a:pt x="3441" y="2391"/>
                </a:lnTo>
                <a:lnTo>
                  <a:pt x="3432" y="2369"/>
                </a:lnTo>
                <a:lnTo>
                  <a:pt x="3422" y="2347"/>
                </a:lnTo>
                <a:lnTo>
                  <a:pt x="3411" y="2325"/>
                </a:lnTo>
                <a:lnTo>
                  <a:pt x="3398" y="2304"/>
                </a:lnTo>
                <a:lnTo>
                  <a:pt x="3386" y="2284"/>
                </a:lnTo>
                <a:lnTo>
                  <a:pt x="3372" y="2264"/>
                </a:lnTo>
                <a:lnTo>
                  <a:pt x="3357" y="2245"/>
                </a:lnTo>
                <a:lnTo>
                  <a:pt x="3342" y="2227"/>
                </a:lnTo>
                <a:lnTo>
                  <a:pt x="3325" y="2209"/>
                </a:lnTo>
                <a:lnTo>
                  <a:pt x="3307" y="2193"/>
                </a:lnTo>
                <a:lnTo>
                  <a:pt x="3289" y="2177"/>
                </a:lnTo>
                <a:lnTo>
                  <a:pt x="3270" y="2163"/>
                </a:lnTo>
                <a:lnTo>
                  <a:pt x="3251" y="2149"/>
                </a:lnTo>
                <a:lnTo>
                  <a:pt x="3230" y="2136"/>
                </a:lnTo>
                <a:lnTo>
                  <a:pt x="3210" y="2124"/>
                </a:lnTo>
                <a:lnTo>
                  <a:pt x="3188" y="2113"/>
                </a:lnTo>
                <a:lnTo>
                  <a:pt x="3165" y="2102"/>
                </a:lnTo>
                <a:lnTo>
                  <a:pt x="3143" y="2094"/>
                </a:lnTo>
                <a:lnTo>
                  <a:pt x="3120" y="2086"/>
                </a:lnTo>
                <a:lnTo>
                  <a:pt x="3096" y="2079"/>
                </a:lnTo>
                <a:lnTo>
                  <a:pt x="3072" y="2074"/>
                </a:lnTo>
                <a:lnTo>
                  <a:pt x="3047" y="2069"/>
                </a:lnTo>
                <a:lnTo>
                  <a:pt x="3023" y="2066"/>
                </a:lnTo>
                <a:lnTo>
                  <a:pt x="2997" y="2065"/>
                </a:lnTo>
                <a:lnTo>
                  <a:pt x="2971" y="2063"/>
                </a:lnTo>
                <a:lnTo>
                  <a:pt x="2946" y="2065"/>
                </a:lnTo>
                <a:lnTo>
                  <a:pt x="2920" y="2066"/>
                </a:lnTo>
                <a:lnTo>
                  <a:pt x="2896" y="2069"/>
                </a:lnTo>
                <a:lnTo>
                  <a:pt x="2871" y="2074"/>
                </a:lnTo>
                <a:lnTo>
                  <a:pt x="2847" y="2079"/>
                </a:lnTo>
                <a:lnTo>
                  <a:pt x="2823" y="2086"/>
                </a:lnTo>
                <a:lnTo>
                  <a:pt x="2800" y="2094"/>
                </a:lnTo>
                <a:lnTo>
                  <a:pt x="2778" y="2102"/>
                </a:lnTo>
                <a:lnTo>
                  <a:pt x="2755" y="2113"/>
                </a:lnTo>
                <a:lnTo>
                  <a:pt x="2734" y="2124"/>
                </a:lnTo>
                <a:lnTo>
                  <a:pt x="2713" y="2136"/>
                </a:lnTo>
                <a:lnTo>
                  <a:pt x="2693" y="2149"/>
                </a:lnTo>
                <a:lnTo>
                  <a:pt x="2673" y="2163"/>
                </a:lnTo>
                <a:lnTo>
                  <a:pt x="2654" y="2177"/>
                </a:lnTo>
                <a:lnTo>
                  <a:pt x="2636" y="2193"/>
                </a:lnTo>
                <a:lnTo>
                  <a:pt x="2619" y="2209"/>
                </a:lnTo>
                <a:lnTo>
                  <a:pt x="2603" y="2227"/>
                </a:lnTo>
                <a:lnTo>
                  <a:pt x="2587" y="2245"/>
                </a:lnTo>
                <a:lnTo>
                  <a:pt x="2571" y="2264"/>
                </a:lnTo>
                <a:lnTo>
                  <a:pt x="2558" y="2284"/>
                </a:lnTo>
                <a:lnTo>
                  <a:pt x="2545" y="2304"/>
                </a:lnTo>
                <a:lnTo>
                  <a:pt x="2532" y="2325"/>
                </a:lnTo>
                <a:lnTo>
                  <a:pt x="2521" y="2347"/>
                </a:lnTo>
                <a:lnTo>
                  <a:pt x="2512" y="2369"/>
                </a:lnTo>
                <a:lnTo>
                  <a:pt x="2502" y="2391"/>
                </a:lnTo>
                <a:lnTo>
                  <a:pt x="2494" y="2415"/>
                </a:lnTo>
                <a:lnTo>
                  <a:pt x="2488" y="2438"/>
                </a:lnTo>
                <a:lnTo>
                  <a:pt x="2482" y="2462"/>
                </a:lnTo>
                <a:lnTo>
                  <a:pt x="2478" y="2487"/>
                </a:lnTo>
                <a:lnTo>
                  <a:pt x="2475" y="2512"/>
                </a:lnTo>
                <a:lnTo>
                  <a:pt x="2473" y="2537"/>
                </a:lnTo>
                <a:lnTo>
                  <a:pt x="2472" y="2563"/>
                </a:lnTo>
                <a:lnTo>
                  <a:pt x="2473" y="2588"/>
                </a:lnTo>
                <a:lnTo>
                  <a:pt x="2475" y="2614"/>
                </a:lnTo>
                <a:lnTo>
                  <a:pt x="2478" y="2639"/>
                </a:lnTo>
                <a:lnTo>
                  <a:pt x="2482" y="2663"/>
                </a:lnTo>
                <a:lnTo>
                  <a:pt x="2488" y="2688"/>
                </a:lnTo>
                <a:lnTo>
                  <a:pt x="2494" y="2711"/>
                </a:lnTo>
                <a:lnTo>
                  <a:pt x="2502" y="2734"/>
                </a:lnTo>
                <a:lnTo>
                  <a:pt x="2512" y="2757"/>
                </a:lnTo>
                <a:lnTo>
                  <a:pt x="2521" y="2779"/>
                </a:lnTo>
                <a:lnTo>
                  <a:pt x="2532" y="2801"/>
                </a:lnTo>
                <a:lnTo>
                  <a:pt x="2545" y="2821"/>
                </a:lnTo>
                <a:lnTo>
                  <a:pt x="2558" y="2841"/>
                </a:lnTo>
                <a:lnTo>
                  <a:pt x="2571" y="2861"/>
                </a:lnTo>
                <a:lnTo>
                  <a:pt x="2587" y="2880"/>
                </a:lnTo>
                <a:lnTo>
                  <a:pt x="2603" y="2898"/>
                </a:lnTo>
                <a:lnTo>
                  <a:pt x="2619" y="2916"/>
                </a:lnTo>
                <a:lnTo>
                  <a:pt x="2636" y="2933"/>
                </a:lnTo>
                <a:lnTo>
                  <a:pt x="2654" y="2948"/>
                </a:lnTo>
                <a:lnTo>
                  <a:pt x="2673" y="2963"/>
                </a:lnTo>
                <a:lnTo>
                  <a:pt x="2693" y="2976"/>
                </a:lnTo>
                <a:lnTo>
                  <a:pt x="2713" y="2990"/>
                </a:lnTo>
                <a:lnTo>
                  <a:pt x="2734" y="3002"/>
                </a:lnTo>
                <a:lnTo>
                  <a:pt x="2755" y="3013"/>
                </a:lnTo>
                <a:lnTo>
                  <a:pt x="2778" y="3023"/>
                </a:lnTo>
                <a:lnTo>
                  <a:pt x="2800" y="3032"/>
                </a:lnTo>
                <a:lnTo>
                  <a:pt x="2823" y="3040"/>
                </a:lnTo>
                <a:lnTo>
                  <a:pt x="2847" y="3047"/>
                </a:lnTo>
                <a:lnTo>
                  <a:pt x="2871" y="3052"/>
                </a:lnTo>
                <a:lnTo>
                  <a:pt x="2896" y="3057"/>
                </a:lnTo>
                <a:lnTo>
                  <a:pt x="2920" y="3060"/>
                </a:lnTo>
                <a:lnTo>
                  <a:pt x="2946" y="3061"/>
                </a:lnTo>
                <a:lnTo>
                  <a:pt x="2971" y="3062"/>
                </a:lnTo>
                <a:lnTo>
                  <a:pt x="2994" y="3061"/>
                </a:lnTo>
                <a:lnTo>
                  <a:pt x="3015" y="3060"/>
                </a:lnTo>
                <a:lnTo>
                  <a:pt x="3037" y="3058"/>
                </a:lnTo>
                <a:lnTo>
                  <a:pt x="3058" y="3054"/>
                </a:lnTo>
                <a:lnTo>
                  <a:pt x="3079" y="3051"/>
                </a:lnTo>
                <a:lnTo>
                  <a:pt x="3100" y="3045"/>
                </a:lnTo>
                <a:lnTo>
                  <a:pt x="3120" y="3040"/>
                </a:lnTo>
                <a:lnTo>
                  <a:pt x="3140" y="3033"/>
                </a:lnTo>
                <a:lnTo>
                  <a:pt x="3159" y="3025"/>
                </a:lnTo>
                <a:lnTo>
                  <a:pt x="3178" y="3018"/>
                </a:lnTo>
                <a:lnTo>
                  <a:pt x="3197" y="3009"/>
                </a:lnTo>
                <a:lnTo>
                  <a:pt x="3215" y="2999"/>
                </a:lnTo>
                <a:lnTo>
                  <a:pt x="3232" y="2989"/>
                </a:lnTo>
                <a:lnTo>
                  <a:pt x="3250" y="2977"/>
                </a:lnTo>
                <a:lnTo>
                  <a:pt x="3267" y="2965"/>
                </a:lnTo>
                <a:lnTo>
                  <a:pt x="3283" y="2953"/>
                </a:lnTo>
                <a:lnTo>
                  <a:pt x="3563" y="3229"/>
                </a:lnTo>
                <a:lnTo>
                  <a:pt x="3533" y="3255"/>
                </a:lnTo>
                <a:lnTo>
                  <a:pt x="3502" y="3279"/>
                </a:lnTo>
                <a:lnTo>
                  <a:pt x="3470" y="3303"/>
                </a:lnTo>
                <a:lnTo>
                  <a:pt x="3436" y="3324"/>
                </a:lnTo>
                <a:lnTo>
                  <a:pt x="3402" y="3344"/>
                </a:lnTo>
                <a:lnTo>
                  <a:pt x="3366" y="3362"/>
                </a:lnTo>
                <a:lnTo>
                  <a:pt x="3330" y="3379"/>
                </a:lnTo>
                <a:lnTo>
                  <a:pt x="3294" y="3394"/>
                </a:lnTo>
                <a:lnTo>
                  <a:pt x="3256" y="3408"/>
                </a:lnTo>
                <a:lnTo>
                  <a:pt x="3217" y="3420"/>
                </a:lnTo>
                <a:lnTo>
                  <a:pt x="3178" y="3430"/>
                </a:lnTo>
                <a:lnTo>
                  <a:pt x="3138" y="3439"/>
                </a:lnTo>
                <a:lnTo>
                  <a:pt x="3097" y="3446"/>
                </a:lnTo>
                <a:lnTo>
                  <a:pt x="3056" y="3450"/>
                </a:lnTo>
                <a:lnTo>
                  <a:pt x="3014" y="3453"/>
                </a:lnTo>
                <a:lnTo>
                  <a:pt x="2971" y="3454"/>
                </a:lnTo>
                <a:lnTo>
                  <a:pt x="2926" y="3453"/>
                </a:lnTo>
                <a:lnTo>
                  <a:pt x="2880" y="3450"/>
                </a:lnTo>
                <a:lnTo>
                  <a:pt x="2835" y="3444"/>
                </a:lnTo>
                <a:lnTo>
                  <a:pt x="2792" y="3435"/>
                </a:lnTo>
                <a:lnTo>
                  <a:pt x="2749" y="3427"/>
                </a:lnTo>
                <a:lnTo>
                  <a:pt x="2706" y="3414"/>
                </a:lnTo>
                <a:lnTo>
                  <a:pt x="2665" y="3400"/>
                </a:lnTo>
                <a:lnTo>
                  <a:pt x="2625" y="3384"/>
                </a:lnTo>
                <a:lnTo>
                  <a:pt x="2585" y="3366"/>
                </a:lnTo>
                <a:lnTo>
                  <a:pt x="2547" y="3346"/>
                </a:lnTo>
                <a:lnTo>
                  <a:pt x="2510" y="3325"/>
                </a:lnTo>
                <a:lnTo>
                  <a:pt x="2473" y="3302"/>
                </a:lnTo>
                <a:lnTo>
                  <a:pt x="2439" y="3277"/>
                </a:lnTo>
                <a:lnTo>
                  <a:pt x="2405" y="3250"/>
                </a:lnTo>
                <a:lnTo>
                  <a:pt x="2373" y="3223"/>
                </a:lnTo>
                <a:lnTo>
                  <a:pt x="2342" y="3193"/>
                </a:lnTo>
                <a:lnTo>
                  <a:pt x="2312" y="3162"/>
                </a:lnTo>
                <a:lnTo>
                  <a:pt x="2284" y="3130"/>
                </a:lnTo>
                <a:lnTo>
                  <a:pt x="2257" y="3096"/>
                </a:lnTo>
                <a:lnTo>
                  <a:pt x="2232" y="3061"/>
                </a:lnTo>
                <a:lnTo>
                  <a:pt x="2209" y="3025"/>
                </a:lnTo>
                <a:lnTo>
                  <a:pt x="2188" y="2987"/>
                </a:lnTo>
                <a:lnTo>
                  <a:pt x="2168" y="2950"/>
                </a:lnTo>
                <a:lnTo>
                  <a:pt x="2150" y="2909"/>
                </a:lnTo>
                <a:lnTo>
                  <a:pt x="2134" y="2869"/>
                </a:lnTo>
                <a:lnTo>
                  <a:pt x="2120" y="2828"/>
                </a:lnTo>
                <a:lnTo>
                  <a:pt x="2109" y="2786"/>
                </a:lnTo>
                <a:lnTo>
                  <a:pt x="2099" y="2742"/>
                </a:lnTo>
                <a:lnTo>
                  <a:pt x="2091" y="2699"/>
                </a:lnTo>
                <a:lnTo>
                  <a:pt x="2085" y="2654"/>
                </a:lnTo>
                <a:lnTo>
                  <a:pt x="2081" y="2608"/>
                </a:lnTo>
                <a:lnTo>
                  <a:pt x="2080" y="2563"/>
                </a:lnTo>
                <a:lnTo>
                  <a:pt x="2081" y="2517"/>
                </a:lnTo>
                <a:lnTo>
                  <a:pt x="2085" y="2471"/>
                </a:lnTo>
                <a:lnTo>
                  <a:pt x="2091" y="2427"/>
                </a:lnTo>
                <a:lnTo>
                  <a:pt x="2099" y="2383"/>
                </a:lnTo>
                <a:lnTo>
                  <a:pt x="2109" y="2340"/>
                </a:lnTo>
                <a:lnTo>
                  <a:pt x="2120" y="2298"/>
                </a:lnTo>
                <a:lnTo>
                  <a:pt x="2134" y="2256"/>
                </a:lnTo>
                <a:lnTo>
                  <a:pt x="2150" y="2216"/>
                </a:lnTo>
                <a:lnTo>
                  <a:pt x="2168" y="2176"/>
                </a:lnTo>
                <a:lnTo>
                  <a:pt x="2188" y="2138"/>
                </a:lnTo>
                <a:lnTo>
                  <a:pt x="2209" y="2100"/>
                </a:lnTo>
                <a:lnTo>
                  <a:pt x="2232" y="2065"/>
                </a:lnTo>
                <a:lnTo>
                  <a:pt x="2257" y="2030"/>
                </a:lnTo>
                <a:lnTo>
                  <a:pt x="2284" y="1995"/>
                </a:lnTo>
                <a:lnTo>
                  <a:pt x="2312" y="1963"/>
                </a:lnTo>
                <a:lnTo>
                  <a:pt x="2342" y="1933"/>
                </a:lnTo>
                <a:lnTo>
                  <a:pt x="2373" y="1903"/>
                </a:lnTo>
                <a:lnTo>
                  <a:pt x="2405" y="1875"/>
                </a:lnTo>
                <a:lnTo>
                  <a:pt x="2439" y="1848"/>
                </a:lnTo>
                <a:lnTo>
                  <a:pt x="2473" y="1824"/>
                </a:lnTo>
                <a:lnTo>
                  <a:pt x="2510" y="1800"/>
                </a:lnTo>
                <a:lnTo>
                  <a:pt x="2547" y="1779"/>
                </a:lnTo>
                <a:lnTo>
                  <a:pt x="2585" y="1759"/>
                </a:lnTo>
                <a:lnTo>
                  <a:pt x="2625" y="1741"/>
                </a:lnTo>
                <a:lnTo>
                  <a:pt x="2665" y="1726"/>
                </a:lnTo>
                <a:lnTo>
                  <a:pt x="2706" y="1711"/>
                </a:lnTo>
                <a:lnTo>
                  <a:pt x="2749" y="1699"/>
                </a:lnTo>
                <a:lnTo>
                  <a:pt x="2792" y="1690"/>
                </a:lnTo>
                <a:lnTo>
                  <a:pt x="2835" y="1682"/>
                </a:lnTo>
                <a:lnTo>
                  <a:pt x="2880" y="1676"/>
                </a:lnTo>
                <a:lnTo>
                  <a:pt x="2926" y="1672"/>
                </a:lnTo>
                <a:lnTo>
                  <a:pt x="2971" y="1671"/>
                </a:lnTo>
                <a:close/>
                <a:moveTo>
                  <a:pt x="4858" y="3824"/>
                </a:moveTo>
                <a:lnTo>
                  <a:pt x="4858" y="3824"/>
                </a:lnTo>
                <a:lnTo>
                  <a:pt x="4328" y="3824"/>
                </a:lnTo>
                <a:lnTo>
                  <a:pt x="4328" y="4208"/>
                </a:lnTo>
                <a:lnTo>
                  <a:pt x="4702" y="4208"/>
                </a:lnTo>
                <a:lnTo>
                  <a:pt x="4858" y="3824"/>
                </a:lnTo>
                <a:close/>
                <a:moveTo>
                  <a:pt x="1064" y="3824"/>
                </a:moveTo>
                <a:lnTo>
                  <a:pt x="1064" y="3824"/>
                </a:lnTo>
                <a:lnTo>
                  <a:pt x="1594" y="3824"/>
                </a:lnTo>
                <a:lnTo>
                  <a:pt x="1594" y="4208"/>
                </a:lnTo>
                <a:lnTo>
                  <a:pt x="1219" y="4208"/>
                </a:lnTo>
                <a:lnTo>
                  <a:pt x="1064" y="38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KSO_Shape">
            <a:extLst>
              <a:ext uri="{FF2B5EF4-FFF2-40B4-BE49-F238E27FC236}">
                <a16:creationId xmlns:a16="http://schemas.microsoft.com/office/drawing/2014/main" id="{AAC638CC-2DA8-41C6-924D-E8500BE8F12E}"/>
              </a:ext>
            </a:extLst>
          </p:cNvPr>
          <p:cNvSpPr>
            <a:spLocks/>
          </p:cNvSpPr>
          <p:nvPr/>
        </p:nvSpPr>
        <p:spPr bwMode="auto">
          <a:xfrm>
            <a:off x="5628203" y="3196201"/>
            <a:ext cx="835326" cy="596345"/>
          </a:xfrm>
          <a:custGeom>
            <a:avLst/>
            <a:gdLst>
              <a:gd name="T0" fmla="*/ 292563706 w 6176"/>
              <a:gd name="T1" fmla="*/ 94836 h 4867"/>
              <a:gd name="T2" fmla="*/ 308833011 w 6176"/>
              <a:gd name="T3" fmla="*/ 10908958 h 4867"/>
              <a:gd name="T4" fmla="*/ 311211793 w 6176"/>
              <a:gd name="T5" fmla="*/ 392245233 h 4867"/>
              <a:gd name="T6" fmla="*/ 296655015 w 6176"/>
              <a:gd name="T7" fmla="*/ 408181752 h 4867"/>
              <a:gd name="T8" fmla="*/ 276960350 w 6176"/>
              <a:gd name="T9" fmla="*/ 404387372 h 4867"/>
              <a:gd name="T10" fmla="*/ 41862807 w 6176"/>
              <a:gd name="T11" fmla="*/ 298239259 h 4867"/>
              <a:gd name="T12" fmla="*/ 16649934 w 6176"/>
              <a:gd name="T13" fmla="*/ 281164395 h 4867"/>
              <a:gd name="T14" fmla="*/ 1236893 w 6176"/>
              <a:gd name="T15" fmla="*/ 251188700 h 4867"/>
              <a:gd name="T16" fmla="*/ 1902841 w 6176"/>
              <a:gd name="T17" fmla="*/ 155475362 h 4867"/>
              <a:gd name="T18" fmla="*/ 18648087 w 6176"/>
              <a:gd name="T19" fmla="*/ 126258359 h 4867"/>
              <a:gd name="T20" fmla="*/ 39959966 w 6176"/>
              <a:gd name="T21" fmla="*/ 112314020 h 4867"/>
              <a:gd name="T22" fmla="*/ 473334819 w 6176"/>
              <a:gd name="T23" fmla="*/ 233639653 h 4867"/>
              <a:gd name="T24" fmla="*/ 501877740 w 6176"/>
              <a:gd name="T25" fmla="*/ 237339197 h 4867"/>
              <a:gd name="T26" fmla="*/ 530230038 w 6176"/>
              <a:gd name="T27" fmla="*/ 248817174 h 4867"/>
              <a:gd name="T28" fmla="*/ 554111014 w 6176"/>
              <a:gd name="T29" fmla="*/ 267125219 h 4867"/>
              <a:gd name="T30" fmla="*/ 571046267 w 6176"/>
              <a:gd name="T31" fmla="*/ 288563482 h 4867"/>
              <a:gd name="T32" fmla="*/ 583319883 w 6176"/>
              <a:gd name="T33" fmla="*/ 316547304 h 4867"/>
              <a:gd name="T34" fmla="*/ 587601198 w 6176"/>
              <a:gd name="T35" fmla="*/ 347756180 h 4867"/>
              <a:gd name="T36" fmla="*/ 583985831 w 6176"/>
              <a:gd name="T37" fmla="*/ 376214185 h 4867"/>
              <a:gd name="T38" fmla="*/ 572473475 w 6176"/>
              <a:gd name="T39" fmla="*/ 404482209 h 4867"/>
              <a:gd name="T40" fmla="*/ 554111014 w 6176"/>
              <a:gd name="T41" fmla="*/ 428386834 h 4867"/>
              <a:gd name="T42" fmla="*/ 532513509 w 6176"/>
              <a:gd name="T43" fmla="*/ 445177189 h 4867"/>
              <a:gd name="T44" fmla="*/ 504636844 w 6176"/>
              <a:gd name="T45" fmla="*/ 457414165 h 4867"/>
              <a:gd name="T46" fmla="*/ 473334819 w 6176"/>
              <a:gd name="T47" fmla="*/ 461682727 h 4867"/>
              <a:gd name="T48" fmla="*/ 444601892 w 6176"/>
              <a:gd name="T49" fmla="*/ 458172856 h 4867"/>
              <a:gd name="T50" fmla="*/ 416439601 w 6176"/>
              <a:gd name="T51" fmla="*/ 446600043 h 4867"/>
              <a:gd name="T52" fmla="*/ 392463621 w 6176"/>
              <a:gd name="T53" fmla="*/ 428386834 h 4867"/>
              <a:gd name="T54" fmla="*/ 375528060 w 6176"/>
              <a:gd name="T55" fmla="*/ 406758898 h 4867"/>
              <a:gd name="T56" fmla="*/ 363254752 w 6176"/>
              <a:gd name="T57" fmla="*/ 378965057 h 4867"/>
              <a:gd name="T58" fmla="*/ 358878126 w 6176"/>
              <a:gd name="T59" fmla="*/ 347756180 h 4867"/>
              <a:gd name="T60" fmla="*/ 362588804 w 6176"/>
              <a:gd name="T61" fmla="*/ 319298176 h 4867"/>
              <a:gd name="T62" fmla="*/ 374101161 w 6176"/>
              <a:gd name="T63" fmla="*/ 291029844 h 4867"/>
              <a:gd name="T64" fmla="*/ 392463621 w 6176"/>
              <a:gd name="T65" fmla="*/ 267125219 h 4867"/>
              <a:gd name="T66" fmla="*/ 413965815 w 6176"/>
              <a:gd name="T67" fmla="*/ 250240336 h 4867"/>
              <a:gd name="T68" fmla="*/ 442032795 w 6176"/>
              <a:gd name="T69" fmla="*/ 238003360 h 4867"/>
              <a:gd name="T70" fmla="*/ 473334819 w 6176"/>
              <a:gd name="T71" fmla="*/ 233639653 h 4867"/>
              <a:gd name="T72" fmla="*/ 470195086 w 6176"/>
              <a:gd name="T73" fmla="*/ 424877271 h 4867"/>
              <a:gd name="T74" fmla="*/ 506825003 w 6176"/>
              <a:gd name="T75" fmla="*/ 417288203 h 4867"/>
              <a:gd name="T76" fmla="*/ 535272613 w 6176"/>
              <a:gd name="T77" fmla="*/ 393858068 h 4867"/>
              <a:gd name="T78" fmla="*/ 550305333 w 6176"/>
              <a:gd name="T79" fmla="*/ 355534613 h 4867"/>
              <a:gd name="T80" fmla="*/ 544596810 w 6176"/>
              <a:gd name="T81" fmla="*/ 317590813 h 4867"/>
              <a:gd name="T82" fmla="*/ 418437445 w 6176"/>
              <a:gd name="T83" fmla="*/ 402110683 h 4867"/>
              <a:gd name="T84" fmla="*/ 473334819 w 6176"/>
              <a:gd name="T85" fmla="*/ 270540254 h 4867"/>
              <a:gd name="T86" fmla="*/ 433089535 w 6176"/>
              <a:gd name="T87" fmla="*/ 281638884 h 4867"/>
              <a:gd name="T88" fmla="*/ 407020400 w 6176"/>
              <a:gd name="T89" fmla="*/ 307630527 h 4867"/>
              <a:gd name="T90" fmla="*/ 395888673 w 6176"/>
              <a:gd name="T91" fmla="*/ 347756180 h 4867"/>
              <a:gd name="T92" fmla="*/ 405212562 w 6176"/>
              <a:gd name="T93" fmla="*/ 384466800 h 4867"/>
              <a:gd name="T94" fmla="*/ 320155053 w 6176"/>
              <a:gd name="T95" fmla="*/ 349084198 h 4867"/>
              <a:gd name="T96" fmla="*/ 288567710 w 6176"/>
              <a:gd name="T97" fmla="*/ 91349939 h 4867"/>
              <a:gd name="T98" fmla="*/ 285237661 w 6176"/>
              <a:gd name="T99" fmla="*/ 71809020 h 4867"/>
              <a:gd name="T100" fmla="*/ 265067363 w 6176"/>
              <a:gd name="T101" fmla="*/ 63935443 h 4867"/>
              <a:gd name="T102" fmla="*/ 168783123 w 6176"/>
              <a:gd name="T103" fmla="*/ 137167317 h 4867"/>
              <a:gd name="T104" fmla="*/ 169163753 w 6176"/>
              <a:gd name="T105" fmla="*/ 158605580 h 4867"/>
              <a:gd name="T106" fmla="*/ 186479636 w 6176"/>
              <a:gd name="T107" fmla="*/ 168565866 h 4867"/>
              <a:gd name="T108" fmla="*/ 63935946 w 6176"/>
              <a:gd name="T109" fmla="*/ 149878475 h 4867"/>
              <a:gd name="T110" fmla="*/ 48617907 w 6176"/>
              <a:gd name="T111" fmla="*/ 156234054 h 4867"/>
              <a:gd name="T112" fmla="*/ 42338440 w 6176"/>
              <a:gd name="T113" fmla="*/ 238287869 h 4867"/>
              <a:gd name="T114" fmla="*/ 51852644 w 6176"/>
              <a:gd name="T115" fmla="*/ 256121424 h 486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176" h="4867">
                <a:moveTo>
                  <a:pt x="1587" y="1134"/>
                </a:moveTo>
                <a:lnTo>
                  <a:pt x="2912" y="51"/>
                </a:lnTo>
                <a:lnTo>
                  <a:pt x="2930" y="38"/>
                </a:lnTo>
                <a:lnTo>
                  <a:pt x="2949" y="26"/>
                </a:lnTo>
                <a:lnTo>
                  <a:pt x="2968" y="17"/>
                </a:lnTo>
                <a:lnTo>
                  <a:pt x="2989" y="10"/>
                </a:lnTo>
                <a:lnTo>
                  <a:pt x="3010" y="5"/>
                </a:lnTo>
                <a:lnTo>
                  <a:pt x="3032" y="1"/>
                </a:lnTo>
                <a:lnTo>
                  <a:pt x="3053" y="0"/>
                </a:lnTo>
                <a:lnTo>
                  <a:pt x="3075" y="1"/>
                </a:lnTo>
                <a:lnTo>
                  <a:pt x="3095" y="5"/>
                </a:lnTo>
                <a:lnTo>
                  <a:pt x="3116" y="10"/>
                </a:lnTo>
                <a:lnTo>
                  <a:pt x="3137" y="17"/>
                </a:lnTo>
                <a:lnTo>
                  <a:pt x="3156" y="26"/>
                </a:lnTo>
                <a:lnTo>
                  <a:pt x="3174" y="38"/>
                </a:lnTo>
                <a:lnTo>
                  <a:pt x="3192" y="51"/>
                </a:lnTo>
                <a:lnTo>
                  <a:pt x="3208" y="66"/>
                </a:lnTo>
                <a:lnTo>
                  <a:pt x="3225" y="83"/>
                </a:lnTo>
                <a:lnTo>
                  <a:pt x="3236" y="98"/>
                </a:lnTo>
                <a:lnTo>
                  <a:pt x="3246" y="115"/>
                </a:lnTo>
                <a:lnTo>
                  <a:pt x="3255" y="132"/>
                </a:lnTo>
                <a:lnTo>
                  <a:pt x="3262" y="149"/>
                </a:lnTo>
                <a:lnTo>
                  <a:pt x="3267" y="168"/>
                </a:lnTo>
                <a:lnTo>
                  <a:pt x="3272" y="186"/>
                </a:lnTo>
                <a:lnTo>
                  <a:pt x="3274" y="205"/>
                </a:lnTo>
                <a:lnTo>
                  <a:pt x="3275" y="223"/>
                </a:lnTo>
                <a:lnTo>
                  <a:pt x="3275" y="4090"/>
                </a:lnTo>
                <a:lnTo>
                  <a:pt x="3274" y="4113"/>
                </a:lnTo>
                <a:lnTo>
                  <a:pt x="3271" y="4135"/>
                </a:lnTo>
                <a:lnTo>
                  <a:pt x="3264" y="4157"/>
                </a:lnTo>
                <a:lnTo>
                  <a:pt x="3257" y="4177"/>
                </a:lnTo>
                <a:lnTo>
                  <a:pt x="3248" y="4196"/>
                </a:lnTo>
                <a:lnTo>
                  <a:pt x="3236" y="4214"/>
                </a:lnTo>
                <a:lnTo>
                  <a:pt x="3223" y="4232"/>
                </a:lnTo>
                <a:lnTo>
                  <a:pt x="3210" y="4248"/>
                </a:lnTo>
                <a:lnTo>
                  <a:pt x="3193" y="4263"/>
                </a:lnTo>
                <a:lnTo>
                  <a:pt x="3176" y="4274"/>
                </a:lnTo>
                <a:lnTo>
                  <a:pt x="3158" y="4286"/>
                </a:lnTo>
                <a:lnTo>
                  <a:pt x="3139" y="4296"/>
                </a:lnTo>
                <a:lnTo>
                  <a:pt x="3118" y="4303"/>
                </a:lnTo>
                <a:lnTo>
                  <a:pt x="3097" y="4309"/>
                </a:lnTo>
                <a:lnTo>
                  <a:pt x="3075" y="4312"/>
                </a:lnTo>
                <a:lnTo>
                  <a:pt x="3052" y="4313"/>
                </a:lnTo>
                <a:lnTo>
                  <a:pt x="3029" y="4312"/>
                </a:lnTo>
                <a:lnTo>
                  <a:pt x="3007" y="4309"/>
                </a:lnTo>
                <a:lnTo>
                  <a:pt x="2986" y="4303"/>
                </a:lnTo>
                <a:lnTo>
                  <a:pt x="2965" y="4296"/>
                </a:lnTo>
                <a:lnTo>
                  <a:pt x="2946" y="4286"/>
                </a:lnTo>
                <a:lnTo>
                  <a:pt x="2928" y="4275"/>
                </a:lnTo>
                <a:lnTo>
                  <a:pt x="2911" y="4263"/>
                </a:lnTo>
                <a:lnTo>
                  <a:pt x="2894" y="4248"/>
                </a:lnTo>
                <a:lnTo>
                  <a:pt x="1613" y="3184"/>
                </a:lnTo>
                <a:lnTo>
                  <a:pt x="672" y="3184"/>
                </a:lnTo>
                <a:lnTo>
                  <a:pt x="636" y="3183"/>
                </a:lnTo>
                <a:lnTo>
                  <a:pt x="603" y="3181"/>
                </a:lnTo>
                <a:lnTo>
                  <a:pt x="569" y="3177"/>
                </a:lnTo>
                <a:lnTo>
                  <a:pt x="536" y="3171"/>
                </a:lnTo>
                <a:lnTo>
                  <a:pt x="504" y="3163"/>
                </a:lnTo>
                <a:lnTo>
                  <a:pt x="471" y="3154"/>
                </a:lnTo>
                <a:lnTo>
                  <a:pt x="440" y="3144"/>
                </a:lnTo>
                <a:lnTo>
                  <a:pt x="410" y="3131"/>
                </a:lnTo>
                <a:lnTo>
                  <a:pt x="380" y="3118"/>
                </a:lnTo>
                <a:lnTo>
                  <a:pt x="351" y="3103"/>
                </a:lnTo>
                <a:lnTo>
                  <a:pt x="324" y="3087"/>
                </a:lnTo>
                <a:lnTo>
                  <a:pt x="296" y="3069"/>
                </a:lnTo>
                <a:lnTo>
                  <a:pt x="270" y="3050"/>
                </a:lnTo>
                <a:lnTo>
                  <a:pt x="244" y="3030"/>
                </a:lnTo>
                <a:lnTo>
                  <a:pt x="220" y="3009"/>
                </a:lnTo>
                <a:lnTo>
                  <a:pt x="196" y="2987"/>
                </a:lnTo>
                <a:lnTo>
                  <a:pt x="175" y="2964"/>
                </a:lnTo>
                <a:lnTo>
                  <a:pt x="153" y="2939"/>
                </a:lnTo>
                <a:lnTo>
                  <a:pt x="133" y="2913"/>
                </a:lnTo>
                <a:lnTo>
                  <a:pt x="115" y="2888"/>
                </a:lnTo>
                <a:lnTo>
                  <a:pt x="97" y="2860"/>
                </a:lnTo>
                <a:lnTo>
                  <a:pt x="80" y="2832"/>
                </a:lnTo>
                <a:lnTo>
                  <a:pt x="66" y="2803"/>
                </a:lnTo>
                <a:lnTo>
                  <a:pt x="52" y="2773"/>
                </a:lnTo>
                <a:lnTo>
                  <a:pt x="41" y="2743"/>
                </a:lnTo>
                <a:lnTo>
                  <a:pt x="30" y="2712"/>
                </a:lnTo>
                <a:lnTo>
                  <a:pt x="20" y="2680"/>
                </a:lnTo>
                <a:lnTo>
                  <a:pt x="13" y="2648"/>
                </a:lnTo>
                <a:lnTo>
                  <a:pt x="7" y="2614"/>
                </a:lnTo>
                <a:lnTo>
                  <a:pt x="3" y="2581"/>
                </a:lnTo>
                <a:lnTo>
                  <a:pt x="0" y="2547"/>
                </a:lnTo>
                <a:lnTo>
                  <a:pt x="0" y="2512"/>
                </a:lnTo>
                <a:lnTo>
                  <a:pt x="0" y="1806"/>
                </a:lnTo>
                <a:lnTo>
                  <a:pt x="0" y="1772"/>
                </a:lnTo>
                <a:lnTo>
                  <a:pt x="3" y="1738"/>
                </a:lnTo>
                <a:lnTo>
                  <a:pt x="7" y="1704"/>
                </a:lnTo>
                <a:lnTo>
                  <a:pt x="13" y="1671"/>
                </a:lnTo>
                <a:lnTo>
                  <a:pt x="20" y="1639"/>
                </a:lnTo>
                <a:lnTo>
                  <a:pt x="30" y="1607"/>
                </a:lnTo>
                <a:lnTo>
                  <a:pt x="41" y="1576"/>
                </a:lnTo>
                <a:lnTo>
                  <a:pt x="52" y="1545"/>
                </a:lnTo>
                <a:lnTo>
                  <a:pt x="66" y="1516"/>
                </a:lnTo>
                <a:lnTo>
                  <a:pt x="80" y="1487"/>
                </a:lnTo>
                <a:lnTo>
                  <a:pt x="97" y="1458"/>
                </a:lnTo>
                <a:lnTo>
                  <a:pt x="115" y="1431"/>
                </a:lnTo>
                <a:lnTo>
                  <a:pt x="133" y="1404"/>
                </a:lnTo>
                <a:lnTo>
                  <a:pt x="153" y="1380"/>
                </a:lnTo>
                <a:lnTo>
                  <a:pt x="175" y="1355"/>
                </a:lnTo>
                <a:lnTo>
                  <a:pt x="196" y="1331"/>
                </a:lnTo>
                <a:lnTo>
                  <a:pt x="212" y="1318"/>
                </a:lnTo>
                <a:lnTo>
                  <a:pt x="235" y="1297"/>
                </a:lnTo>
                <a:lnTo>
                  <a:pt x="259" y="1277"/>
                </a:lnTo>
                <a:lnTo>
                  <a:pt x="284" y="1259"/>
                </a:lnTo>
                <a:lnTo>
                  <a:pt x="310" y="1241"/>
                </a:lnTo>
                <a:lnTo>
                  <a:pt x="336" y="1225"/>
                </a:lnTo>
                <a:lnTo>
                  <a:pt x="363" y="1210"/>
                </a:lnTo>
                <a:lnTo>
                  <a:pt x="391" y="1196"/>
                </a:lnTo>
                <a:lnTo>
                  <a:pt x="420" y="1184"/>
                </a:lnTo>
                <a:lnTo>
                  <a:pt x="450" y="1172"/>
                </a:lnTo>
                <a:lnTo>
                  <a:pt x="480" y="1162"/>
                </a:lnTo>
                <a:lnTo>
                  <a:pt x="510" y="1154"/>
                </a:lnTo>
                <a:lnTo>
                  <a:pt x="542" y="1147"/>
                </a:lnTo>
                <a:lnTo>
                  <a:pt x="573" y="1142"/>
                </a:lnTo>
                <a:lnTo>
                  <a:pt x="605" y="1137"/>
                </a:lnTo>
                <a:lnTo>
                  <a:pt x="639" y="1135"/>
                </a:lnTo>
                <a:lnTo>
                  <a:pt x="672" y="1134"/>
                </a:lnTo>
                <a:lnTo>
                  <a:pt x="1587" y="1134"/>
                </a:lnTo>
                <a:close/>
                <a:moveTo>
                  <a:pt x="4975" y="2463"/>
                </a:moveTo>
                <a:lnTo>
                  <a:pt x="4975" y="2463"/>
                </a:lnTo>
                <a:lnTo>
                  <a:pt x="5006" y="2464"/>
                </a:lnTo>
                <a:lnTo>
                  <a:pt x="5036" y="2465"/>
                </a:lnTo>
                <a:lnTo>
                  <a:pt x="5067" y="2467"/>
                </a:lnTo>
                <a:lnTo>
                  <a:pt x="5097" y="2470"/>
                </a:lnTo>
                <a:lnTo>
                  <a:pt x="5128" y="2473"/>
                </a:lnTo>
                <a:lnTo>
                  <a:pt x="5158" y="2477"/>
                </a:lnTo>
                <a:lnTo>
                  <a:pt x="5187" y="2482"/>
                </a:lnTo>
                <a:lnTo>
                  <a:pt x="5217" y="2488"/>
                </a:lnTo>
                <a:lnTo>
                  <a:pt x="5246" y="2494"/>
                </a:lnTo>
                <a:lnTo>
                  <a:pt x="5275" y="2502"/>
                </a:lnTo>
                <a:lnTo>
                  <a:pt x="5304" y="2509"/>
                </a:lnTo>
                <a:lnTo>
                  <a:pt x="5331" y="2518"/>
                </a:lnTo>
                <a:lnTo>
                  <a:pt x="5360" y="2526"/>
                </a:lnTo>
                <a:lnTo>
                  <a:pt x="5387" y="2536"/>
                </a:lnTo>
                <a:lnTo>
                  <a:pt x="5415" y="2547"/>
                </a:lnTo>
                <a:lnTo>
                  <a:pt x="5442" y="2558"/>
                </a:lnTo>
                <a:lnTo>
                  <a:pt x="5469" y="2569"/>
                </a:lnTo>
                <a:lnTo>
                  <a:pt x="5495" y="2582"/>
                </a:lnTo>
                <a:lnTo>
                  <a:pt x="5521" y="2595"/>
                </a:lnTo>
                <a:lnTo>
                  <a:pt x="5547" y="2609"/>
                </a:lnTo>
                <a:lnTo>
                  <a:pt x="5573" y="2623"/>
                </a:lnTo>
                <a:lnTo>
                  <a:pt x="5597" y="2638"/>
                </a:lnTo>
                <a:lnTo>
                  <a:pt x="5622" y="2653"/>
                </a:lnTo>
                <a:lnTo>
                  <a:pt x="5647" y="2669"/>
                </a:lnTo>
                <a:lnTo>
                  <a:pt x="5670" y="2685"/>
                </a:lnTo>
                <a:lnTo>
                  <a:pt x="5694" y="2702"/>
                </a:lnTo>
                <a:lnTo>
                  <a:pt x="5716" y="2720"/>
                </a:lnTo>
                <a:lnTo>
                  <a:pt x="5739" y="2738"/>
                </a:lnTo>
                <a:lnTo>
                  <a:pt x="5761" y="2757"/>
                </a:lnTo>
                <a:lnTo>
                  <a:pt x="5783" y="2776"/>
                </a:lnTo>
                <a:lnTo>
                  <a:pt x="5804" y="2795"/>
                </a:lnTo>
                <a:lnTo>
                  <a:pt x="5824" y="2816"/>
                </a:lnTo>
                <a:lnTo>
                  <a:pt x="5845" y="2836"/>
                </a:lnTo>
                <a:lnTo>
                  <a:pt x="5864" y="2858"/>
                </a:lnTo>
                <a:lnTo>
                  <a:pt x="5883" y="2879"/>
                </a:lnTo>
                <a:lnTo>
                  <a:pt x="5902" y="2900"/>
                </a:lnTo>
                <a:lnTo>
                  <a:pt x="5920" y="2923"/>
                </a:lnTo>
                <a:lnTo>
                  <a:pt x="5938" y="2947"/>
                </a:lnTo>
                <a:lnTo>
                  <a:pt x="5954" y="2970"/>
                </a:lnTo>
                <a:lnTo>
                  <a:pt x="5971" y="2994"/>
                </a:lnTo>
                <a:lnTo>
                  <a:pt x="5987" y="3017"/>
                </a:lnTo>
                <a:lnTo>
                  <a:pt x="6002" y="3042"/>
                </a:lnTo>
                <a:lnTo>
                  <a:pt x="6017" y="3068"/>
                </a:lnTo>
                <a:lnTo>
                  <a:pt x="6031" y="3092"/>
                </a:lnTo>
                <a:lnTo>
                  <a:pt x="6045" y="3118"/>
                </a:lnTo>
                <a:lnTo>
                  <a:pt x="6058" y="3145"/>
                </a:lnTo>
                <a:lnTo>
                  <a:pt x="6070" y="3171"/>
                </a:lnTo>
                <a:lnTo>
                  <a:pt x="6082" y="3197"/>
                </a:lnTo>
                <a:lnTo>
                  <a:pt x="6093" y="3225"/>
                </a:lnTo>
                <a:lnTo>
                  <a:pt x="6103" y="3252"/>
                </a:lnTo>
                <a:lnTo>
                  <a:pt x="6113" y="3280"/>
                </a:lnTo>
                <a:lnTo>
                  <a:pt x="6122" y="3308"/>
                </a:lnTo>
                <a:lnTo>
                  <a:pt x="6131" y="3337"/>
                </a:lnTo>
                <a:lnTo>
                  <a:pt x="6138" y="3366"/>
                </a:lnTo>
                <a:lnTo>
                  <a:pt x="6146" y="3395"/>
                </a:lnTo>
                <a:lnTo>
                  <a:pt x="6152" y="3423"/>
                </a:lnTo>
                <a:lnTo>
                  <a:pt x="6158" y="3452"/>
                </a:lnTo>
                <a:lnTo>
                  <a:pt x="6163" y="3482"/>
                </a:lnTo>
                <a:lnTo>
                  <a:pt x="6166" y="3512"/>
                </a:lnTo>
                <a:lnTo>
                  <a:pt x="6171" y="3542"/>
                </a:lnTo>
                <a:lnTo>
                  <a:pt x="6173" y="3574"/>
                </a:lnTo>
                <a:lnTo>
                  <a:pt x="6175" y="3604"/>
                </a:lnTo>
                <a:lnTo>
                  <a:pt x="6176" y="3635"/>
                </a:lnTo>
                <a:lnTo>
                  <a:pt x="6176" y="3666"/>
                </a:lnTo>
                <a:lnTo>
                  <a:pt x="6176" y="3697"/>
                </a:lnTo>
                <a:lnTo>
                  <a:pt x="6175" y="3727"/>
                </a:lnTo>
                <a:lnTo>
                  <a:pt x="6173" y="3758"/>
                </a:lnTo>
                <a:lnTo>
                  <a:pt x="6171" y="3788"/>
                </a:lnTo>
                <a:lnTo>
                  <a:pt x="6166" y="3819"/>
                </a:lnTo>
                <a:lnTo>
                  <a:pt x="6163" y="3849"/>
                </a:lnTo>
                <a:lnTo>
                  <a:pt x="6158" y="3878"/>
                </a:lnTo>
                <a:lnTo>
                  <a:pt x="6152" y="3908"/>
                </a:lnTo>
                <a:lnTo>
                  <a:pt x="6146" y="3937"/>
                </a:lnTo>
                <a:lnTo>
                  <a:pt x="6138" y="3966"/>
                </a:lnTo>
                <a:lnTo>
                  <a:pt x="6131" y="3995"/>
                </a:lnTo>
                <a:lnTo>
                  <a:pt x="6122" y="4023"/>
                </a:lnTo>
                <a:lnTo>
                  <a:pt x="6113" y="4051"/>
                </a:lnTo>
                <a:lnTo>
                  <a:pt x="6103" y="4078"/>
                </a:lnTo>
                <a:lnTo>
                  <a:pt x="6093" y="4106"/>
                </a:lnTo>
                <a:lnTo>
                  <a:pt x="6082" y="4133"/>
                </a:lnTo>
                <a:lnTo>
                  <a:pt x="6070" y="4160"/>
                </a:lnTo>
                <a:lnTo>
                  <a:pt x="6058" y="4187"/>
                </a:lnTo>
                <a:lnTo>
                  <a:pt x="6045" y="4212"/>
                </a:lnTo>
                <a:lnTo>
                  <a:pt x="6031" y="4238"/>
                </a:lnTo>
                <a:lnTo>
                  <a:pt x="6017" y="4264"/>
                </a:lnTo>
                <a:lnTo>
                  <a:pt x="6002" y="4288"/>
                </a:lnTo>
                <a:lnTo>
                  <a:pt x="5987" y="4313"/>
                </a:lnTo>
                <a:lnTo>
                  <a:pt x="5971" y="4338"/>
                </a:lnTo>
                <a:lnTo>
                  <a:pt x="5954" y="4361"/>
                </a:lnTo>
                <a:lnTo>
                  <a:pt x="5938" y="4385"/>
                </a:lnTo>
                <a:lnTo>
                  <a:pt x="5920" y="4407"/>
                </a:lnTo>
                <a:lnTo>
                  <a:pt x="5902" y="4430"/>
                </a:lnTo>
                <a:lnTo>
                  <a:pt x="5883" y="4452"/>
                </a:lnTo>
                <a:lnTo>
                  <a:pt x="5864" y="4474"/>
                </a:lnTo>
                <a:lnTo>
                  <a:pt x="5845" y="4495"/>
                </a:lnTo>
                <a:lnTo>
                  <a:pt x="5824" y="4516"/>
                </a:lnTo>
                <a:lnTo>
                  <a:pt x="5804" y="4536"/>
                </a:lnTo>
                <a:lnTo>
                  <a:pt x="5783" y="4555"/>
                </a:lnTo>
                <a:lnTo>
                  <a:pt x="5761" y="4575"/>
                </a:lnTo>
                <a:lnTo>
                  <a:pt x="5739" y="4593"/>
                </a:lnTo>
                <a:lnTo>
                  <a:pt x="5716" y="4611"/>
                </a:lnTo>
                <a:lnTo>
                  <a:pt x="5694" y="4629"/>
                </a:lnTo>
                <a:lnTo>
                  <a:pt x="5670" y="4645"/>
                </a:lnTo>
                <a:lnTo>
                  <a:pt x="5647" y="4662"/>
                </a:lnTo>
                <a:lnTo>
                  <a:pt x="5622" y="4678"/>
                </a:lnTo>
                <a:lnTo>
                  <a:pt x="5597" y="4693"/>
                </a:lnTo>
                <a:lnTo>
                  <a:pt x="5573" y="4708"/>
                </a:lnTo>
                <a:lnTo>
                  <a:pt x="5547" y="4722"/>
                </a:lnTo>
                <a:lnTo>
                  <a:pt x="5521" y="4736"/>
                </a:lnTo>
                <a:lnTo>
                  <a:pt x="5495" y="4749"/>
                </a:lnTo>
                <a:lnTo>
                  <a:pt x="5469" y="4761"/>
                </a:lnTo>
                <a:lnTo>
                  <a:pt x="5442" y="4773"/>
                </a:lnTo>
                <a:lnTo>
                  <a:pt x="5415" y="4785"/>
                </a:lnTo>
                <a:lnTo>
                  <a:pt x="5387" y="4794"/>
                </a:lnTo>
                <a:lnTo>
                  <a:pt x="5360" y="4804"/>
                </a:lnTo>
                <a:lnTo>
                  <a:pt x="5331" y="4813"/>
                </a:lnTo>
                <a:lnTo>
                  <a:pt x="5304" y="4822"/>
                </a:lnTo>
                <a:lnTo>
                  <a:pt x="5275" y="4830"/>
                </a:lnTo>
                <a:lnTo>
                  <a:pt x="5246" y="4837"/>
                </a:lnTo>
                <a:lnTo>
                  <a:pt x="5217" y="4844"/>
                </a:lnTo>
                <a:lnTo>
                  <a:pt x="5187" y="4849"/>
                </a:lnTo>
                <a:lnTo>
                  <a:pt x="5158" y="4853"/>
                </a:lnTo>
                <a:lnTo>
                  <a:pt x="5128" y="4857"/>
                </a:lnTo>
                <a:lnTo>
                  <a:pt x="5097" y="4862"/>
                </a:lnTo>
                <a:lnTo>
                  <a:pt x="5067" y="4864"/>
                </a:lnTo>
                <a:lnTo>
                  <a:pt x="5036" y="4866"/>
                </a:lnTo>
                <a:lnTo>
                  <a:pt x="5006" y="4867"/>
                </a:lnTo>
                <a:lnTo>
                  <a:pt x="4975" y="4867"/>
                </a:lnTo>
                <a:lnTo>
                  <a:pt x="4943" y="4867"/>
                </a:lnTo>
                <a:lnTo>
                  <a:pt x="4912" y="4866"/>
                </a:lnTo>
                <a:lnTo>
                  <a:pt x="4881" y="4864"/>
                </a:lnTo>
                <a:lnTo>
                  <a:pt x="4851" y="4862"/>
                </a:lnTo>
                <a:lnTo>
                  <a:pt x="4821" y="4857"/>
                </a:lnTo>
                <a:lnTo>
                  <a:pt x="4791" y="4853"/>
                </a:lnTo>
                <a:lnTo>
                  <a:pt x="4761" y="4849"/>
                </a:lnTo>
                <a:lnTo>
                  <a:pt x="4732" y="4844"/>
                </a:lnTo>
                <a:lnTo>
                  <a:pt x="4702" y="4837"/>
                </a:lnTo>
                <a:lnTo>
                  <a:pt x="4673" y="4830"/>
                </a:lnTo>
                <a:lnTo>
                  <a:pt x="4646" y="4822"/>
                </a:lnTo>
                <a:lnTo>
                  <a:pt x="4617" y="4813"/>
                </a:lnTo>
                <a:lnTo>
                  <a:pt x="4589" y="4804"/>
                </a:lnTo>
                <a:lnTo>
                  <a:pt x="4561" y="4794"/>
                </a:lnTo>
                <a:lnTo>
                  <a:pt x="4534" y="4785"/>
                </a:lnTo>
                <a:lnTo>
                  <a:pt x="4506" y="4773"/>
                </a:lnTo>
                <a:lnTo>
                  <a:pt x="4479" y="4761"/>
                </a:lnTo>
                <a:lnTo>
                  <a:pt x="4454" y="4749"/>
                </a:lnTo>
                <a:lnTo>
                  <a:pt x="4427" y="4736"/>
                </a:lnTo>
                <a:lnTo>
                  <a:pt x="4401" y="4722"/>
                </a:lnTo>
                <a:lnTo>
                  <a:pt x="4377" y="4708"/>
                </a:lnTo>
                <a:lnTo>
                  <a:pt x="4351" y="4693"/>
                </a:lnTo>
                <a:lnTo>
                  <a:pt x="4326" y="4678"/>
                </a:lnTo>
                <a:lnTo>
                  <a:pt x="4303" y="4662"/>
                </a:lnTo>
                <a:lnTo>
                  <a:pt x="4279" y="4645"/>
                </a:lnTo>
                <a:lnTo>
                  <a:pt x="4255" y="4629"/>
                </a:lnTo>
                <a:lnTo>
                  <a:pt x="4232" y="4611"/>
                </a:lnTo>
                <a:lnTo>
                  <a:pt x="4209" y="4593"/>
                </a:lnTo>
                <a:lnTo>
                  <a:pt x="4188" y="4575"/>
                </a:lnTo>
                <a:lnTo>
                  <a:pt x="4167" y="4555"/>
                </a:lnTo>
                <a:lnTo>
                  <a:pt x="4145" y="4536"/>
                </a:lnTo>
                <a:lnTo>
                  <a:pt x="4125" y="4516"/>
                </a:lnTo>
                <a:lnTo>
                  <a:pt x="4104" y="4495"/>
                </a:lnTo>
                <a:lnTo>
                  <a:pt x="4085" y="4474"/>
                </a:lnTo>
                <a:lnTo>
                  <a:pt x="4066" y="4452"/>
                </a:lnTo>
                <a:lnTo>
                  <a:pt x="4047" y="4430"/>
                </a:lnTo>
                <a:lnTo>
                  <a:pt x="4029" y="4407"/>
                </a:lnTo>
                <a:lnTo>
                  <a:pt x="4011" y="4385"/>
                </a:lnTo>
                <a:lnTo>
                  <a:pt x="3994" y="4361"/>
                </a:lnTo>
                <a:lnTo>
                  <a:pt x="3978" y="4338"/>
                </a:lnTo>
                <a:lnTo>
                  <a:pt x="3962" y="4313"/>
                </a:lnTo>
                <a:lnTo>
                  <a:pt x="3947" y="4288"/>
                </a:lnTo>
                <a:lnTo>
                  <a:pt x="3932" y="4264"/>
                </a:lnTo>
                <a:lnTo>
                  <a:pt x="3918" y="4238"/>
                </a:lnTo>
                <a:lnTo>
                  <a:pt x="3904" y="4212"/>
                </a:lnTo>
                <a:lnTo>
                  <a:pt x="3891" y="4187"/>
                </a:lnTo>
                <a:lnTo>
                  <a:pt x="3878" y="4160"/>
                </a:lnTo>
                <a:lnTo>
                  <a:pt x="3866" y="4133"/>
                </a:lnTo>
                <a:lnTo>
                  <a:pt x="3856" y="4106"/>
                </a:lnTo>
                <a:lnTo>
                  <a:pt x="3845" y="4078"/>
                </a:lnTo>
                <a:lnTo>
                  <a:pt x="3835" y="4051"/>
                </a:lnTo>
                <a:lnTo>
                  <a:pt x="3827" y="4023"/>
                </a:lnTo>
                <a:lnTo>
                  <a:pt x="3818" y="3995"/>
                </a:lnTo>
                <a:lnTo>
                  <a:pt x="3811" y="3966"/>
                </a:lnTo>
                <a:lnTo>
                  <a:pt x="3803" y="3937"/>
                </a:lnTo>
                <a:lnTo>
                  <a:pt x="3797" y="3908"/>
                </a:lnTo>
                <a:lnTo>
                  <a:pt x="3791" y="3878"/>
                </a:lnTo>
                <a:lnTo>
                  <a:pt x="3786" y="3849"/>
                </a:lnTo>
                <a:lnTo>
                  <a:pt x="3782" y="3819"/>
                </a:lnTo>
                <a:lnTo>
                  <a:pt x="3779" y="3788"/>
                </a:lnTo>
                <a:lnTo>
                  <a:pt x="3775" y="3758"/>
                </a:lnTo>
                <a:lnTo>
                  <a:pt x="3774" y="3727"/>
                </a:lnTo>
                <a:lnTo>
                  <a:pt x="3773" y="3697"/>
                </a:lnTo>
                <a:lnTo>
                  <a:pt x="3772" y="3666"/>
                </a:lnTo>
                <a:lnTo>
                  <a:pt x="3773" y="3635"/>
                </a:lnTo>
                <a:lnTo>
                  <a:pt x="3774" y="3604"/>
                </a:lnTo>
                <a:lnTo>
                  <a:pt x="3775" y="3574"/>
                </a:lnTo>
                <a:lnTo>
                  <a:pt x="3779" y="3542"/>
                </a:lnTo>
                <a:lnTo>
                  <a:pt x="3782" y="3512"/>
                </a:lnTo>
                <a:lnTo>
                  <a:pt x="3786" y="3482"/>
                </a:lnTo>
                <a:lnTo>
                  <a:pt x="3791" y="3452"/>
                </a:lnTo>
                <a:lnTo>
                  <a:pt x="3797" y="3423"/>
                </a:lnTo>
                <a:lnTo>
                  <a:pt x="3803" y="3395"/>
                </a:lnTo>
                <a:lnTo>
                  <a:pt x="3811" y="3366"/>
                </a:lnTo>
                <a:lnTo>
                  <a:pt x="3818" y="3337"/>
                </a:lnTo>
                <a:lnTo>
                  <a:pt x="3827" y="3308"/>
                </a:lnTo>
                <a:lnTo>
                  <a:pt x="3835" y="3280"/>
                </a:lnTo>
                <a:lnTo>
                  <a:pt x="3845" y="3252"/>
                </a:lnTo>
                <a:lnTo>
                  <a:pt x="3856" y="3225"/>
                </a:lnTo>
                <a:lnTo>
                  <a:pt x="3866" y="3197"/>
                </a:lnTo>
                <a:lnTo>
                  <a:pt x="3878" y="3171"/>
                </a:lnTo>
                <a:lnTo>
                  <a:pt x="3891" y="3145"/>
                </a:lnTo>
                <a:lnTo>
                  <a:pt x="3904" y="3118"/>
                </a:lnTo>
                <a:lnTo>
                  <a:pt x="3918" y="3092"/>
                </a:lnTo>
                <a:lnTo>
                  <a:pt x="3932" y="3068"/>
                </a:lnTo>
                <a:lnTo>
                  <a:pt x="3947" y="3042"/>
                </a:lnTo>
                <a:lnTo>
                  <a:pt x="3962" y="3017"/>
                </a:lnTo>
                <a:lnTo>
                  <a:pt x="3978" y="2994"/>
                </a:lnTo>
                <a:lnTo>
                  <a:pt x="3994" y="2970"/>
                </a:lnTo>
                <a:lnTo>
                  <a:pt x="4011" y="2947"/>
                </a:lnTo>
                <a:lnTo>
                  <a:pt x="4029" y="2923"/>
                </a:lnTo>
                <a:lnTo>
                  <a:pt x="4047" y="2900"/>
                </a:lnTo>
                <a:lnTo>
                  <a:pt x="4066" y="2879"/>
                </a:lnTo>
                <a:lnTo>
                  <a:pt x="4085" y="2858"/>
                </a:lnTo>
                <a:lnTo>
                  <a:pt x="4104" y="2836"/>
                </a:lnTo>
                <a:lnTo>
                  <a:pt x="4125" y="2816"/>
                </a:lnTo>
                <a:lnTo>
                  <a:pt x="4145" y="2795"/>
                </a:lnTo>
                <a:lnTo>
                  <a:pt x="4167" y="2776"/>
                </a:lnTo>
                <a:lnTo>
                  <a:pt x="4188" y="2757"/>
                </a:lnTo>
                <a:lnTo>
                  <a:pt x="4209" y="2738"/>
                </a:lnTo>
                <a:lnTo>
                  <a:pt x="4232" y="2720"/>
                </a:lnTo>
                <a:lnTo>
                  <a:pt x="4255" y="2702"/>
                </a:lnTo>
                <a:lnTo>
                  <a:pt x="4279" y="2685"/>
                </a:lnTo>
                <a:lnTo>
                  <a:pt x="4303" y="2669"/>
                </a:lnTo>
                <a:lnTo>
                  <a:pt x="4326" y="2653"/>
                </a:lnTo>
                <a:lnTo>
                  <a:pt x="4351" y="2638"/>
                </a:lnTo>
                <a:lnTo>
                  <a:pt x="4377" y="2623"/>
                </a:lnTo>
                <a:lnTo>
                  <a:pt x="4401" y="2609"/>
                </a:lnTo>
                <a:lnTo>
                  <a:pt x="4427" y="2595"/>
                </a:lnTo>
                <a:lnTo>
                  <a:pt x="4454" y="2582"/>
                </a:lnTo>
                <a:lnTo>
                  <a:pt x="4479" y="2569"/>
                </a:lnTo>
                <a:lnTo>
                  <a:pt x="4506" y="2558"/>
                </a:lnTo>
                <a:lnTo>
                  <a:pt x="4534" y="2547"/>
                </a:lnTo>
                <a:lnTo>
                  <a:pt x="4561" y="2536"/>
                </a:lnTo>
                <a:lnTo>
                  <a:pt x="4589" y="2526"/>
                </a:lnTo>
                <a:lnTo>
                  <a:pt x="4617" y="2518"/>
                </a:lnTo>
                <a:lnTo>
                  <a:pt x="4646" y="2509"/>
                </a:lnTo>
                <a:lnTo>
                  <a:pt x="4673" y="2502"/>
                </a:lnTo>
                <a:lnTo>
                  <a:pt x="4702" y="2494"/>
                </a:lnTo>
                <a:lnTo>
                  <a:pt x="4732" y="2488"/>
                </a:lnTo>
                <a:lnTo>
                  <a:pt x="4761" y="2482"/>
                </a:lnTo>
                <a:lnTo>
                  <a:pt x="4791" y="2477"/>
                </a:lnTo>
                <a:lnTo>
                  <a:pt x="4821" y="2473"/>
                </a:lnTo>
                <a:lnTo>
                  <a:pt x="4851" y="2470"/>
                </a:lnTo>
                <a:lnTo>
                  <a:pt x="4881" y="2467"/>
                </a:lnTo>
                <a:lnTo>
                  <a:pt x="4912" y="2465"/>
                </a:lnTo>
                <a:lnTo>
                  <a:pt x="4943" y="2464"/>
                </a:lnTo>
                <a:lnTo>
                  <a:pt x="4975" y="2463"/>
                </a:lnTo>
                <a:close/>
                <a:moveTo>
                  <a:pt x="5548" y="3088"/>
                </a:moveTo>
                <a:lnTo>
                  <a:pt x="4727" y="4441"/>
                </a:lnTo>
                <a:lnTo>
                  <a:pt x="4757" y="4450"/>
                </a:lnTo>
                <a:lnTo>
                  <a:pt x="4787" y="4458"/>
                </a:lnTo>
                <a:lnTo>
                  <a:pt x="4817" y="4464"/>
                </a:lnTo>
                <a:lnTo>
                  <a:pt x="4848" y="4469"/>
                </a:lnTo>
                <a:lnTo>
                  <a:pt x="4879" y="4474"/>
                </a:lnTo>
                <a:lnTo>
                  <a:pt x="4910" y="4477"/>
                </a:lnTo>
                <a:lnTo>
                  <a:pt x="4942" y="4479"/>
                </a:lnTo>
                <a:lnTo>
                  <a:pt x="4975" y="4479"/>
                </a:lnTo>
                <a:lnTo>
                  <a:pt x="5016" y="4478"/>
                </a:lnTo>
                <a:lnTo>
                  <a:pt x="5057" y="4475"/>
                </a:lnTo>
                <a:lnTo>
                  <a:pt x="5098" y="4469"/>
                </a:lnTo>
                <a:lnTo>
                  <a:pt x="5139" y="4463"/>
                </a:lnTo>
                <a:lnTo>
                  <a:pt x="5178" y="4453"/>
                </a:lnTo>
                <a:lnTo>
                  <a:pt x="5217" y="4443"/>
                </a:lnTo>
                <a:lnTo>
                  <a:pt x="5254" y="4430"/>
                </a:lnTo>
                <a:lnTo>
                  <a:pt x="5291" y="4415"/>
                </a:lnTo>
                <a:lnTo>
                  <a:pt x="5327" y="4399"/>
                </a:lnTo>
                <a:lnTo>
                  <a:pt x="5363" y="4381"/>
                </a:lnTo>
                <a:lnTo>
                  <a:pt x="5397" y="4361"/>
                </a:lnTo>
                <a:lnTo>
                  <a:pt x="5429" y="4340"/>
                </a:lnTo>
                <a:lnTo>
                  <a:pt x="5461" y="4317"/>
                </a:lnTo>
                <a:lnTo>
                  <a:pt x="5492" y="4294"/>
                </a:lnTo>
                <a:lnTo>
                  <a:pt x="5521" y="4268"/>
                </a:lnTo>
                <a:lnTo>
                  <a:pt x="5550" y="4241"/>
                </a:lnTo>
                <a:lnTo>
                  <a:pt x="5577" y="4212"/>
                </a:lnTo>
                <a:lnTo>
                  <a:pt x="5603" y="4183"/>
                </a:lnTo>
                <a:lnTo>
                  <a:pt x="5626" y="4152"/>
                </a:lnTo>
                <a:lnTo>
                  <a:pt x="5649" y="4120"/>
                </a:lnTo>
                <a:lnTo>
                  <a:pt x="5670" y="4088"/>
                </a:lnTo>
                <a:lnTo>
                  <a:pt x="5689" y="4054"/>
                </a:lnTo>
                <a:lnTo>
                  <a:pt x="5708" y="4018"/>
                </a:lnTo>
                <a:lnTo>
                  <a:pt x="5724" y="3982"/>
                </a:lnTo>
                <a:lnTo>
                  <a:pt x="5739" y="3945"/>
                </a:lnTo>
                <a:lnTo>
                  <a:pt x="5752" y="3908"/>
                </a:lnTo>
                <a:lnTo>
                  <a:pt x="5762" y="3869"/>
                </a:lnTo>
                <a:lnTo>
                  <a:pt x="5772" y="3830"/>
                </a:lnTo>
                <a:lnTo>
                  <a:pt x="5778" y="3789"/>
                </a:lnTo>
                <a:lnTo>
                  <a:pt x="5784" y="3748"/>
                </a:lnTo>
                <a:lnTo>
                  <a:pt x="5787" y="3707"/>
                </a:lnTo>
                <a:lnTo>
                  <a:pt x="5788" y="3666"/>
                </a:lnTo>
                <a:lnTo>
                  <a:pt x="5787" y="3624"/>
                </a:lnTo>
                <a:lnTo>
                  <a:pt x="5784" y="3582"/>
                </a:lnTo>
                <a:lnTo>
                  <a:pt x="5778" y="3541"/>
                </a:lnTo>
                <a:lnTo>
                  <a:pt x="5772" y="3502"/>
                </a:lnTo>
                <a:lnTo>
                  <a:pt x="5762" y="3462"/>
                </a:lnTo>
                <a:lnTo>
                  <a:pt x="5752" y="3423"/>
                </a:lnTo>
                <a:lnTo>
                  <a:pt x="5739" y="3386"/>
                </a:lnTo>
                <a:lnTo>
                  <a:pt x="5724" y="3348"/>
                </a:lnTo>
                <a:lnTo>
                  <a:pt x="5708" y="3313"/>
                </a:lnTo>
                <a:lnTo>
                  <a:pt x="5689" y="3278"/>
                </a:lnTo>
                <a:lnTo>
                  <a:pt x="5670" y="3243"/>
                </a:lnTo>
                <a:lnTo>
                  <a:pt x="5649" y="3210"/>
                </a:lnTo>
                <a:lnTo>
                  <a:pt x="5626" y="3179"/>
                </a:lnTo>
                <a:lnTo>
                  <a:pt x="5603" y="3148"/>
                </a:lnTo>
                <a:lnTo>
                  <a:pt x="5577" y="3118"/>
                </a:lnTo>
                <a:lnTo>
                  <a:pt x="5550" y="3090"/>
                </a:lnTo>
                <a:lnTo>
                  <a:pt x="5548" y="3088"/>
                </a:lnTo>
                <a:close/>
                <a:moveTo>
                  <a:pt x="4398" y="4239"/>
                </a:moveTo>
                <a:lnTo>
                  <a:pt x="5217" y="2889"/>
                </a:lnTo>
                <a:lnTo>
                  <a:pt x="5188" y="2880"/>
                </a:lnTo>
                <a:lnTo>
                  <a:pt x="5159" y="2873"/>
                </a:lnTo>
                <a:lnTo>
                  <a:pt x="5129" y="2866"/>
                </a:lnTo>
                <a:lnTo>
                  <a:pt x="5099" y="2861"/>
                </a:lnTo>
                <a:lnTo>
                  <a:pt x="5068" y="2858"/>
                </a:lnTo>
                <a:lnTo>
                  <a:pt x="5037" y="2854"/>
                </a:lnTo>
                <a:lnTo>
                  <a:pt x="5006" y="2852"/>
                </a:lnTo>
                <a:lnTo>
                  <a:pt x="4975" y="2852"/>
                </a:lnTo>
                <a:lnTo>
                  <a:pt x="4933" y="2853"/>
                </a:lnTo>
                <a:lnTo>
                  <a:pt x="4891" y="2855"/>
                </a:lnTo>
                <a:lnTo>
                  <a:pt x="4850" y="2861"/>
                </a:lnTo>
                <a:lnTo>
                  <a:pt x="4811" y="2868"/>
                </a:lnTo>
                <a:lnTo>
                  <a:pt x="4771" y="2877"/>
                </a:lnTo>
                <a:lnTo>
                  <a:pt x="4732" y="2889"/>
                </a:lnTo>
                <a:lnTo>
                  <a:pt x="4695" y="2902"/>
                </a:lnTo>
                <a:lnTo>
                  <a:pt x="4657" y="2915"/>
                </a:lnTo>
                <a:lnTo>
                  <a:pt x="4622" y="2932"/>
                </a:lnTo>
                <a:lnTo>
                  <a:pt x="4587" y="2950"/>
                </a:lnTo>
                <a:lnTo>
                  <a:pt x="4552" y="2969"/>
                </a:lnTo>
                <a:lnTo>
                  <a:pt x="4519" y="2990"/>
                </a:lnTo>
                <a:lnTo>
                  <a:pt x="4487" y="3013"/>
                </a:lnTo>
                <a:lnTo>
                  <a:pt x="4457" y="3038"/>
                </a:lnTo>
                <a:lnTo>
                  <a:pt x="4427" y="3063"/>
                </a:lnTo>
                <a:lnTo>
                  <a:pt x="4399" y="3090"/>
                </a:lnTo>
                <a:lnTo>
                  <a:pt x="4372" y="3118"/>
                </a:lnTo>
                <a:lnTo>
                  <a:pt x="4347" y="3148"/>
                </a:lnTo>
                <a:lnTo>
                  <a:pt x="4322" y="3179"/>
                </a:lnTo>
                <a:lnTo>
                  <a:pt x="4299" y="3210"/>
                </a:lnTo>
                <a:lnTo>
                  <a:pt x="4278" y="3243"/>
                </a:lnTo>
                <a:lnTo>
                  <a:pt x="4259" y="3278"/>
                </a:lnTo>
                <a:lnTo>
                  <a:pt x="4240" y="3313"/>
                </a:lnTo>
                <a:lnTo>
                  <a:pt x="4224" y="3348"/>
                </a:lnTo>
                <a:lnTo>
                  <a:pt x="4210" y="3386"/>
                </a:lnTo>
                <a:lnTo>
                  <a:pt x="4198" y="3423"/>
                </a:lnTo>
                <a:lnTo>
                  <a:pt x="4186" y="3462"/>
                </a:lnTo>
                <a:lnTo>
                  <a:pt x="4177" y="3502"/>
                </a:lnTo>
                <a:lnTo>
                  <a:pt x="4170" y="3541"/>
                </a:lnTo>
                <a:lnTo>
                  <a:pt x="4164" y="3582"/>
                </a:lnTo>
                <a:lnTo>
                  <a:pt x="4162" y="3624"/>
                </a:lnTo>
                <a:lnTo>
                  <a:pt x="4161" y="3666"/>
                </a:lnTo>
                <a:lnTo>
                  <a:pt x="4162" y="3707"/>
                </a:lnTo>
                <a:lnTo>
                  <a:pt x="4164" y="3748"/>
                </a:lnTo>
                <a:lnTo>
                  <a:pt x="4170" y="3789"/>
                </a:lnTo>
                <a:lnTo>
                  <a:pt x="4177" y="3829"/>
                </a:lnTo>
                <a:lnTo>
                  <a:pt x="4186" y="3868"/>
                </a:lnTo>
                <a:lnTo>
                  <a:pt x="4197" y="3907"/>
                </a:lnTo>
                <a:lnTo>
                  <a:pt x="4209" y="3944"/>
                </a:lnTo>
                <a:lnTo>
                  <a:pt x="4224" y="3982"/>
                </a:lnTo>
                <a:lnTo>
                  <a:pt x="4240" y="4017"/>
                </a:lnTo>
                <a:lnTo>
                  <a:pt x="4259" y="4053"/>
                </a:lnTo>
                <a:lnTo>
                  <a:pt x="4278" y="4087"/>
                </a:lnTo>
                <a:lnTo>
                  <a:pt x="4298" y="4119"/>
                </a:lnTo>
                <a:lnTo>
                  <a:pt x="4321" y="4151"/>
                </a:lnTo>
                <a:lnTo>
                  <a:pt x="4346" y="4182"/>
                </a:lnTo>
                <a:lnTo>
                  <a:pt x="4371" y="4211"/>
                </a:lnTo>
                <a:lnTo>
                  <a:pt x="4398" y="4239"/>
                </a:lnTo>
                <a:close/>
                <a:moveTo>
                  <a:pt x="3365" y="684"/>
                </a:moveTo>
                <a:lnTo>
                  <a:pt x="3603" y="684"/>
                </a:lnTo>
                <a:lnTo>
                  <a:pt x="3603" y="3680"/>
                </a:lnTo>
                <a:lnTo>
                  <a:pt x="3365" y="3680"/>
                </a:lnTo>
                <a:lnTo>
                  <a:pt x="3365" y="684"/>
                </a:lnTo>
                <a:close/>
                <a:moveTo>
                  <a:pt x="2103" y="1731"/>
                </a:moveTo>
                <a:lnTo>
                  <a:pt x="2958" y="1069"/>
                </a:lnTo>
                <a:lnTo>
                  <a:pt x="2975" y="1054"/>
                </a:lnTo>
                <a:lnTo>
                  <a:pt x="2991" y="1038"/>
                </a:lnTo>
                <a:lnTo>
                  <a:pt x="3004" y="1021"/>
                </a:lnTo>
                <a:lnTo>
                  <a:pt x="3016" y="1002"/>
                </a:lnTo>
                <a:lnTo>
                  <a:pt x="3025" y="983"/>
                </a:lnTo>
                <a:lnTo>
                  <a:pt x="3033" y="963"/>
                </a:lnTo>
                <a:lnTo>
                  <a:pt x="3039" y="942"/>
                </a:lnTo>
                <a:lnTo>
                  <a:pt x="3042" y="921"/>
                </a:lnTo>
                <a:lnTo>
                  <a:pt x="3044" y="901"/>
                </a:lnTo>
                <a:lnTo>
                  <a:pt x="3043" y="879"/>
                </a:lnTo>
                <a:lnTo>
                  <a:pt x="3041" y="858"/>
                </a:lnTo>
                <a:lnTo>
                  <a:pt x="3037" y="836"/>
                </a:lnTo>
                <a:lnTo>
                  <a:pt x="3031" y="816"/>
                </a:lnTo>
                <a:lnTo>
                  <a:pt x="3022" y="796"/>
                </a:lnTo>
                <a:lnTo>
                  <a:pt x="3011" y="776"/>
                </a:lnTo>
                <a:lnTo>
                  <a:pt x="2998" y="757"/>
                </a:lnTo>
                <a:lnTo>
                  <a:pt x="2983" y="740"/>
                </a:lnTo>
                <a:lnTo>
                  <a:pt x="2967" y="725"/>
                </a:lnTo>
                <a:lnTo>
                  <a:pt x="2950" y="711"/>
                </a:lnTo>
                <a:lnTo>
                  <a:pt x="2931" y="700"/>
                </a:lnTo>
                <a:lnTo>
                  <a:pt x="2912" y="691"/>
                </a:lnTo>
                <a:lnTo>
                  <a:pt x="2892" y="683"/>
                </a:lnTo>
                <a:lnTo>
                  <a:pt x="2872" y="677"/>
                </a:lnTo>
                <a:lnTo>
                  <a:pt x="2851" y="673"/>
                </a:lnTo>
                <a:lnTo>
                  <a:pt x="2829" y="671"/>
                </a:lnTo>
                <a:lnTo>
                  <a:pt x="2808" y="671"/>
                </a:lnTo>
                <a:lnTo>
                  <a:pt x="2786" y="674"/>
                </a:lnTo>
                <a:lnTo>
                  <a:pt x="2766" y="679"/>
                </a:lnTo>
                <a:lnTo>
                  <a:pt x="2744" y="685"/>
                </a:lnTo>
                <a:lnTo>
                  <a:pt x="2725" y="694"/>
                </a:lnTo>
                <a:lnTo>
                  <a:pt x="2705" y="704"/>
                </a:lnTo>
                <a:lnTo>
                  <a:pt x="2687" y="717"/>
                </a:lnTo>
                <a:lnTo>
                  <a:pt x="1831" y="1380"/>
                </a:lnTo>
                <a:lnTo>
                  <a:pt x="1813" y="1395"/>
                </a:lnTo>
                <a:lnTo>
                  <a:pt x="1798" y="1411"/>
                </a:lnTo>
                <a:lnTo>
                  <a:pt x="1785" y="1428"/>
                </a:lnTo>
                <a:lnTo>
                  <a:pt x="1774" y="1446"/>
                </a:lnTo>
                <a:lnTo>
                  <a:pt x="1764" y="1465"/>
                </a:lnTo>
                <a:lnTo>
                  <a:pt x="1756" y="1486"/>
                </a:lnTo>
                <a:lnTo>
                  <a:pt x="1750" y="1506"/>
                </a:lnTo>
                <a:lnTo>
                  <a:pt x="1747" y="1526"/>
                </a:lnTo>
                <a:lnTo>
                  <a:pt x="1745" y="1548"/>
                </a:lnTo>
                <a:lnTo>
                  <a:pt x="1745" y="1569"/>
                </a:lnTo>
                <a:lnTo>
                  <a:pt x="1748" y="1591"/>
                </a:lnTo>
                <a:lnTo>
                  <a:pt x="1752" y="1612"/>
                </a:lnTo>
                <a:lnTo>
                  <a:pt x="1758" y="1633"/>
                </a:lnTo>
                <a:lnTo>
                  <a:pt x="1767" y="1653"/>
                </a:lnTo>
                <a:lnTo>
                  <a:pt x="1778" y="1672"/>
                </a:lnTo>
                <a:lnTo>
                  <a:pt x="1791" y="1690"/>
                </a:lnTo>
                <a:lnTo>
                  <a:pt x="1806" y="1709"/>
                </a:lnTo>
                <a:lnTo>
                  <a:pt x="1822" y="1724"/>
                </a:lnTo>
                <a:lnTo>
                  <a:pt x="1839" y="1737"/>
                </a:lnTo>
                <a:lnTo>
                  <a:pt x="1857" y="1748"/>
                </a:lnTo>
                <a:lnTo>
                  <a:pt x="1876" y="1758"/>
                </a:lnTo>
                <a:lnTo>
                  <a:pt x="1897" y="1765"/>
                </a:lnTo>
                <a:lnTo>
                  <a:pt x="1917" y="1772"/>
                </a:lnTo>
                <a:lnTo>
                  <a:pt x="1939" y="1775"/>
                </a:lnTo>
                <a:lnTo>
                  <a:pt x="1960" y="1777"/>
                </a:lnTo>
                <a:lnTo>
                  <a:pt x="1981" y="1776"/>
                </a:lnTo>
                <a:lnTo>
                  <a:pt x="2002" y="1774"/>
                </a:lnTo>
                <a:lnTo>
                  <a:pt x="2023" y="1770"/>
                </a:lnTo>
                <a:lnTo>
                  <a:pt x="2044" y="1763"/>
                </a:lnTo>
                <a:lnTo>
                  <a:pt x="2064" y="1755"/>
                </a:lnTo>
                <a:lnTo>
                  <a:pt x="2083" y="1744"/>
                </a:lnTo>
                <a:lnTo>
                  <a:pt x="2103" y="1731"/>
                </a:lnTo>
                <a:close/>
                <a:moveTo>
                  <a:pt x="1456" y="2739"/>
                </a:moveTo>
                <a:lnTo>
                  <a:pt x="1456" y="1580"/>
                </a:lnTo>
                <a:lnTo>
                  <a:pt x="672" y="1580"/>
                </a:lnTo>
                <a:lnTo>
                  <a:pt x="649" y="1581"/>
                </a:lnTo>
                <a:lnTo>
                  <a:pt x="629" y="1583"/>
                </a:lnTo>
                <a:lnTo>
                  <a:pt x="609" y="1589"/>
                </a:lnTo>
                <a:lnTo>
                  <a:pt x="588" y="1595"/>
                </a:lnTo>
                <a:lnTo>
                  <a:pt x="570" y="1604"/>
                </a:lnTo>
                <a:lnTo>
                  <a:pt x="552" y="1613"/>
                </a:lnTo>
                <a:lnTo>
                  <a:pt x="536" y="1625"/>
                </a:lnTo>
                <a:lnTo>
                  <a:pt x="520" y="1638"/>
                </a:lnTo>
                <a:lnTo>
                  <a:pt x="511" y="1647"/>
                </a:lnTo>
                <a:lnTo>
                  <a:pt x="497" y="1663"/>
                </a:lnTo>
                <a:lnTo>
                  <a:pt x="483" y="1680"/>
                </a:lnTo>
                <a:lnTo>
                  <a:pt x="472" y="1699"/>
                </a:lnTo>
                <a:lnTo>
                  <a:pt x="463" y="1718"/>
                </a:lnTo>
                <a:lnTo>
                  <a:pt x="455" y="1739"/>
                </a:lnTo>
                <a:lnTo>
                  <a:pt x="449" y="1761"/>
                </a:lnTo>
                <a:lnTo>
                  <a:pt x="446" y="1784"/>
                </a:lnTo>
                <a:lnTo>
                  <a:pt x="445" y="1806"/>
                </a:lnTo>
                <a:lnTo>
                  <a:pt x="445" y="2512"/>
                </a:lnTo>
                <a:lnTo>
                  <a:pt x="446" y="2535"/>
                </a:lnTo>
                <a:lnTo>
                  <a:pt x="449" y="2558"/>
                </a:lnTo>
                <a:lnTo>
                  <a:pt x="455" y="2579"/>
                </a:lnTo>
                <a:lnTo>
                  <a:pt x="463" y="2600"/>
                </a:lnTo>
                <a:lnTo>
                  <a:pt x="472" y="2620"/>
                </a:lnTo>
                <a:lnTo>
                  <a:pt x="483" y="2639"/>
                </a:lnTo>
                <a:lnTo>
                  <a:pt x="497" y="2656"/>
                </a:lnTo>
                <a:lnTo>
                  <a:pt x="511" y="2672"/>
                </a:lnTo>
                <a:lnTo>
                  <a:pt x="527" y="2687"/>
                </a:lnTo>
                <a:lnTo>
                  <a:pt x="545" y="2700"/>
                </a:lnTo>
                <a:lnTo>
                  <a:pt x="564" y="2712"/>
                </a:lnTo>
                <a:lnTo>
                  <a:pt x="584" y="2721"/>
                </a:lnTo>
                <a:lnTo>
                  <a:pt x="604" y="2729"/>
                </a:lnTo>
                <a:lnTo>
                  <a:pt x="626" y="2734"/>
                </a:lnTo>
                <a:lnTo>
                  <a:pt x="648" y="2738"/>
                </a:lnTo>
                <a:lnTo>
                  <a:pt x="672" y="2739"/>
                </a:lnTo>
                <a:lnTo>
                  <a:pt x="1456" y="2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KSO_Shape">
            <a:extLst>
              <a:ext uri="{FF2B5EF4-FFF2-40B4-BE49-F238E27FC236}">
                <a16:creationId xmlns:a16="http://schemas.microsoft.com/office/drawing/2014/main" id="{DFDB25CD-427A-412A-B034-5A1016BC50D6}"/>
              </a:ext>
            </a:extLst>
          </p:cNvPr>
          <p:cNvSpPr>
            <a:spLocks/>
          </p:cNvSpPr>
          <p:nvPr/>
        </p:nvSpPr>
        <p:spPr bwMode="auto">
          <a:xfrm>
            <a:off x="8871339" y="3314193"/>
            <a:ext cx="709249" cy="417350"/>
          </a:xfrm>
          <a:custGeom>
            <a:avLst/>
            <a:gdLst>
              <a:gd name="T0" fmla="*/ 2147483646 w 257"/>
              <a:gd name="T1" fmla="*/ 2147483646 h 191"/>
              <a:gd name="T2" fmla="*/ 2147483646 w 257"/>
              <a:gd name="T3" fmla="*/ 2147483646 h 191"/>
              <a:gd name="T4" fmla="*/ 2147483646 w 257"/>
              <a:gd name="T5" fmla="*/ 2147483646 h 191"/>
              <a:gd name="T6" fmla="*/ 2147483646 w 257"/>
              <a:gd name="T7" fmla="*/ 2147483646 h 191"/>
              <a:gd name="T8" fmla="*/ 2147483646 w 257"/>
              <a:gd name="T9" fmla="*/ 2147483646 h 191"/>
              <a:gd name="T10" fmla="*/ 2147483646 w 257"/>
              <a:gd name="T11" fmla="*/ 2147483646 h 191"/>
              <a:gd name="T12" fmla="*/ 2147483646 w 257"/>
              <a:gd name="T13" fmla="*/ 2147483646 h 191"/>
              <a:gd name="T14" fmla="*/ 2147483646 w 257"/>
              <a:gd name="T15" fmla="*/ 2147483646 h 191"/>
              <a:gd name="T16" fmla="*/ 2147483646 w 257"/>
              <a:gd name="T17" fmla="*/ 2147483646 h 191"/>
              <a:gd name="T18" fmla="*/ 2147483646 w 257"/>
              <a:gd name="T19" fmla="*/ 2147483646 h 191"/>
              <a:gd name="T20" fmla="*/ 2147483646 w 257"/>
              <a:gd name="T21" fmla="*/ 2147483646 h 191"/>
              <a:gd name="T22" fmla="*/ 2147483646 w 257"/>
              <a:gd name="T23" fmla="*/ 2147483646 h 191"/>
              <a:gd name="T24" fmla="*/ 2147483646 w 257"/>
              <a:gd name="T25" fmla="*/ 2147483646 h 191"/>
              <a:gd name="T26" fmla="*/ 2147483646 w 257"/>
              <a:gd name="T27" fmla="*/ 2147483646 h 191"/>
              <a:gd name="T28" fmla="*/ 2147483646 w 257"/>
              <a:gd name="T29" fmla="*/ 2147483646 h 191"/>
              <a:gd name="T30" fmla="*/ 2147483646 w 257"/>
              <a:gd name="T31" fmla="*/ 2147483646 h 191"/>
              <a:gd name="T32" fmla="*/ 2147483646 w 257"/>
              <a:gd name="T33" fmla="*/ 2147483646 h 191"/>
              <a:gd name="T34" fmla="*/ 2147483646 w 257"/>
              <a:gd name="T35" fmla="*/ 2147483646 h 191"/>
              <a:gd name="T36" fmla="*/ 2147483646 w 257"/>
              <a:gd name="T37" fmla="*/ 2147483646 h 191"/>
              <a:gd name="T38" fmla="*/ 2147483646 w 257"/>
              <a:gd name="T39" fmla="*/ 2147483646 h 191"/>
              <a:gd name="T40" fmla="*/ 2147483646 w 257"/>
              <a:gd name="T41" fmla="*/ 2147483646 h 191"/>
              <a:gd name="T42" fmla="*/ 2147483646 w 257"/>
              <a:gd name="T43" fmla="*/ 2147483646 h 191"/>
              <a:gd name="T44" fmla="*/ 2147483646 w 257"/>
              <a:gd name="T45" fmla="*/ 2147483646 h 191"/>
              <a:gd name="T46" fmla="*/ 2147483646 w 257"/>
              <a:gd name="T47" fmla="*/ 2147483646 h 191"/>
              <a:gd name="T48" fmla="*/ 2147483646 w 257"/>
              <a:gd name="T49" fmla="*/ 2147483646 h 191"/>
              <a:gd name="T50" fmla="*/ 2147483646 w 257"/>
              <a:gd name="T51" fmla="*/ 2147483646 h 191"/>
              <a:gd name="T52" fmla="*/ 2147483646 w 257"/>
              <a:gd name="T53" fmla="*/ 2147483646 h 191"/>
              <a:gd name="T54" fmla="*/ 2147483646 w 257"/>
              <a:gd name="T55" fmla="*/ 2147483646 h 191"/>
              <a:gd name="T56" fmla="*/ 2147483646 w 257"/>
              <a:gd name="T57" fmla="*/ 2147483646 h 191"/>
              <a:gd name="T58" fmla="*/ 2147483646 w 257"/>
              <a:gd name="T59" fmla="*/ 2147483646 h 191"/>
              <a:gd name="T60" fmla="*/ 2147483646 w 257"/>
              <a:gd name="T61" fmla="*/ 2147483646 h 191"/>
              <a:gd name="T62" fmla="*/ 2147483646 w 257"/>
              <a:gd name="T63" fmla="*/ 2147483646 h 191"/>
              <a:gd name="T64" fmla="*/ 2147483646 w 257"/>
              <a:gd name="T65" fmla="*/ 2147483646 h 191"/>
              <a:gd name="T66" fmla="*/ 2147483646 w 257"/>
              <a:gd name="T67" fmla="*/ 2147483646 h 191"/>
              <a:gd name="T68" fmla="*/ 2147483646 w 257"/>
              <a:gd name="T69" fmla="*/ 2147483646 h 191"/>
              <a:gd name="T70" fmla="*/ 2147483646 w 257"/>
              <a:gd name="T71" fmla="*/ 2147483646 h 191"/>
              <a:gd name="T72" fmla="*/ 2147483646 w 257"/>
              <a:gd name="T73" fmla="*/ 2147483646 h 191"/>
              <a:gd name="T74" fmla="*/ 2147483646 w 257"/>
              <a:gd name="T75" fmla="*/ 2147483646 h 191"/>
              <a:gd name="T76" fmla="*/ 2147483646 w 257"/>
              <a:gd name="T77" fmla="*/ 2147483646 h 191"/>
              <a:gd name="T78" fmla="*/ 2147483646 w 257"/>
              <a:gd name="T79" fmla="*/ 2147483646 h 191"/>
              <a:gd name="T80" fmla="*/ 2147483646 w 257"/>
              <a:gd name="T81" fmla="*/ 2147483646 h 191"/>
              <a:gd name="T82" fmla="*/ 2147483646 w 257"/>
              <a:gd name="T83" fmla="*/ 2147483646 h 191"/>
              <a:gd name="T84" fmla="*/ 2147483646 w 257"/>
              <a:gd name="T85" fmla="*/ 2147483646 h 191"/>
              <a:gd name="T86" fmla="*/ 2147483646 w 257"/>
              <a:gd name="T87" fmla="*/ 2147483646 h 191"/>
              <a:gd name="T88" fmla="*/ 2147483646 w 257"/>
              <a:gd name="T89" fmla="*/ 2147483646 h 191"/>
              <a:gd name="T90" fmla="*/ 2147483646 w 257"/>
              <a:gd name="T91" fmla="*/ 2147483646 h 191"/>
              <a:gd name="T92" fmla="*/ 2147483646 w 257"/>
              <a:gd name="T93" fmla="*/ 2147483646 h 191"/>
              <a:gd name="T94" fmla="*/ 2147483646 w 257"/>
              <a:gd name="T95" fmla="*/ 2147483646 h 191"/>
              <a:gd name="T96" fmla="*/ 2147483646 w 257"/>
              <a:gd name="T97" fmla="*/ 2147483646 h 191"/>
              <a:gd name="T98" fmla="*/ 2147483646 w 257"/>
              <a:gd name="T99" fmla="*/ 2147483646 h 1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7" h="191">
                <a:moveTo>
                  <a:pt x="33" y="125"/>
                </a:moveTo>
                <a:cubicBezTo>
                  <a:pt x="55" y="125"/>
                  <a:pt x="55" y="125"/>
                  <a:pt x="55" y="125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1" y="122"/>
                  <a:pt x="37" y="120"/>
                  <a:pt x="34" y="118"/>
                </a:cubicBezTo>
                <a:cubicBezTo>
                  <a:pt x="32" y="115"/>
                  <a:pt x="30" y="111"/>
                  <a:pt x="30" y="107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1"/>
                  <a:pt x="32" y="7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7" y="2"/>
                  <a:pt x="41" y="0"/>
                  <a:pt x="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3" y="0"/>
                  <a:pt x="217" y="2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2" y="7"/>
                  <a:pt x="224" y="11"/>
                  <a:pt x="224" y="15"/>
                </a:cubicBezTo>
                <a:cubicBezTo>
                  <a:pt x="224" y="107"/>
                  <a:pt x="224" y="107"/>
                  <a:pt x="224" y="107"/>
                </a:cubicBezTo>
                <a:cubicBezTo>
                  <a:pt x="224" y="111"/>
                  <a:pt x="222" y="115"/>
                  <a:pt x="220" y="118"/>
                </a:cubicBezTo>
                <a:cubicBezTo>
                  <a:pt x="217" y="120"/>
                  <a:pt x="213" y="122"/>
                  <a:pt x="209" y="122"/>
                </a:cubicBezTo>
                <a:cubicBezTo>
                  <a:pt x="198" y="122"/>
                  <a:pt x="198" y="122"/>
                  <a:pt x="198" y="122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6" y="173"/>
                  <a:pt x="256" y="173"/>
                  <a:pt x="256" y="173"/>
                </a:cubicBezTo>
                <a:cubicBezTo>
                  <a:pt x="248" y="191"/>
                  <a:pt x="248" y="191"/>
                  <a:pt x="248" y="191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3"/>
                  <a:pt x="0" y="173"/>
                  <a:pt x="0" y="173"/>
                </a:cubicBezTo>
                <a:cubicBezTo>
                  <a:pt x="33" y="125"/>
                  <a:pt x="33" y="125"/>
                  <a:pt x="33" y="125"/>
                </a:cubicBezTo>
                <a:close/>
                <a:moveTo>
                  <a:pt x="77" y="125"/>
                </a:moveTo>
                <a:cubicBezTo>
                  <a:pt x="176" y="125"/>
                  <a:pt x="176" y="125"/>
                  <a:pt x="176" y="125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7" y="125"/>
                  <a:pt x="77" y="125"/>
                  <a:pt x="77" y="125"/>
                </a:cubicBezTo>
                <a:close/>
                <a:moveTo>
                  <a:pt x="209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10" y="107"/>
                  <a:pt x="210" y="107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210" y="15"/>
                  <a:pt x="210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lose/>
                <a:moveTo>
                  <a:pt x="39" y="155"/>
                </a:moveTo>
                <a:cubicBezTo>
                  <a:pt x="37" y="158"/>
                  <a:pt x="35" y="160"/>
                  <a:pt x="34" y="163"/>
                </a:cubicBezTo>
                <a:cubicBezTo>
                  <a:pt x="42" y="163"/>
                  <a:pt x="51" y="163"/>
                  <a:pt x="60" y="163"/>
                </a:cubicBezTo>
                <a:cubicBezTo>
                  <a:pt x="61" y="160"/>
                  <a:pt x="62" y="158"/>
                  <a:pt x="63" y="155"/>
                </a:cubicBezTo>
                <a:cubicBezTo>
                  <a:pt x="55" y="155"/>
                  <a:pt x="47" y="155"/>
                  <a:pt x="39" y="155"/>
                </a:cubicBezTo>
                <a:close/>
                <a:moveTo>
                  <a:pt x="51" y="135"/>
                </a:moveTo>
                <a:cubicBezTo>
                  <a:pt x="50" y="137"/>
                  <a:pt x="49" y="139"/>
                  <a:pt x="48" y="141"/>
                </a:cubicBezTo>
                <a:cubicBezTo>
                  <a:pt x="57" y="141"/>
                  <a:pt x="66" y="141"/>
                  <a:pt x="75" y="141"/>
                </a:cubicBezTo>
                <a:cubicBezTo>
                  <a:pt x="76" y="139"/>
                  <a:pt x="77" y="137"/>
                  <a:pt x="78" y="135"/>
                </a:cubicBezTo>
                <a:cubicBezTo>
                  <a:pt x="69" y="135"/>
                  <a:pt x="60" y="135"/>
                  <a:pt x="51" y="135"/>
                </a:cubicBezTo>
                <a:close/>
                <a:moveTo>
                  <a:pt x="192" y="135"/>
                </a:moveTo>
                <a:cubicBezTo>
                  <a:pt x="193" y="137"/>
                  <a:pt x="194" y="139"/>
                  <a:pt x="195" y="141"/>
                </a:cubicBezTo>
                <a:cubicBezTo>
                  <a:pt x="201" y="141"/>
                  <a:pt x="207" y="141"/>
                  <a:pt x="213" y="141"/>
                </a:cubicBezTo>
                <a:cubicBezTo>
                  <a:pt x="212" y="139"/>
                  <a:pt x="210" y="137"/>
                  <a:pt x="209" y="135"/>
                </a:cubicBezTo>
                <a:cubicBezTo>
                  <a:pt x="204" y="135"/>
                  <a:pt x="198" y="135"/>
                  <a:pt x="192" y="135"/>
                </a:cubicBezTo>
                <a:close/>
                <a:moveTo>
                  <a:pt x="171" y="135"/>
                </a:moveTo>
                <a:cubicBezTo>
                  <a:pt x="171" y="137"/>
                  <a:pt x="172" y="139"/>
                  <a:pt x="173" y="141"/>
                </a:cubicBezTo>
                <a:cubicBezTo>
                  <a:pt x="179" y="141"/>
                  <a:pt x="184" y="141"/>
                  <a:pt x="190" y="141"/>
                </a:cubicBezTo>
                <a:cubicBezTo>
                  <a:pt x="189" y="139"/>
                  <a:pt x="188" y="137"/>
                  <a:pt x="187" y="135"/>
                </a:cubicBezTo>
                <a:cubicBezTo>
                  <a:pt x="182" y="135"/>
                  <a:pt x="176" y="135"/>
                  <a:pt x="171" y="135"/>
                </a:cubicBezTo>
                <a:close/>
                <a:moveTo>
                  <a:pt x="149" y="135"/>
                </a:moveTo>
                <a:cubicBezTo>
                  <a:pt x="149" y="137"/>
                  <a:pt x="149" y="139"/>
                  <a:pt x="150" y="141"/>
                </a:cubicBezTo>
                <a:cubicBezTo>
                  <a:pt x="155" y="141"/>
                  <a:pt x="161" y="141"/>
                  <a:pt x="167" y="141"/>
                </a:cubicBezTo>
                <a:cubicBezTo>
                  <a:pt x="167" y="139"/>
                  <a:pt x="166" y="137"/>
                  <a:pt x="165" y="135"/>
                </a:cubicBezTo>
                <a:cubicBezTo>
                  <a:pt x="160" y="135"/>
                  <a:pt x="154" y="135"/>
                  <a:pt x="149" y="135"/>
                </a:cubicBezTo>
                <a:close/>
                <a:moveTo>
                  <a:pt x="127" y="135"/>
                </a:moveTo>
                <a:cubicBezTo>
                  <a:pt x="127" y="137"/>
                  <a:pt x="127" y="139"/>
                  <a:pt x="127" y="141"/>
                </a:cubicBezTo>
                <a:cubicBezTo>
                  <a:pt x="133" y="141"/>
                  <a:pt x="139" y="141"/>
                  <a:pt x="144" y="141"/>
                </a:cubicBezTo>
                <a:cubicBezTo>
                  <a:pt x="144" y="139"/>
                  <a:pt x="144" y="137"/>
                  <a:pt x="144" y="135"/>
                </a:cubicBezTo>
                <a:cubicBezTo>
                  <a:pt x="138" y="135"/>
                  <a:pt x="133" y="135"/>
                  <a:pt x="127" y="135"/>
                </a:cubicBezTo>
                <a:close/>
                <a:moveTo>
                  <a:pt x="105" y="135"/>
                </a:moveTo>
                <a:cubicBezTo>
                  <a:pt x="105" y="137"/>
                  <a:pt x="104" y="139"/>
                  <a:pt x="104" y="141"/>
                </a:cubicBezTo>
                <a:cubicBezTo>
                  <a:pt x="110" y="141"/>
                  <a:pt x="115" y="141"/>
                  <a:pt x="121" y="141"/>
                </a:cubicBezTo>
                <a:cubicBezTo>
                  <a:pt x="121" y="139"/>
                  <a:pt x="122" y="137"/>
                  <a:pt x="122" y="135"/>
                </a:cubicBezTo>
                <a:cubicBezTo>
                  <a:pt x="116" y="135"/>
                  <a:pt x="111" y="135"/>
                  <a:pt x="105" y="135"/>
                </a:cubicBezTo>
                <a:close/>
                <a:moveTo>
                  <a:pt x="83" y="135"/>
                </a:moveTo>
                <a:cubicBezTo>
                  <a:pt x="83" y="137"/>
                  <a:pt x="82" y="139"/>
                  <a:pt x="81" y="141"/>
                </a:cubicBezTo>
                <a:cubicBezTo>
                  <a:pt x="87" y="141"/>
                  <a:pt x="93" y="141"/>
                  <a:pt x="99" y="141"/>
                </a:cubicBezTo>
                <a:cubicBezTo>
                  <a:pt x="99" y="139"/>
                  <a:pt x="100" y="137"/>
                  <a:pt x="100" y="135"/>
                </a:cubicBezTo>
                <a:cubicBezTo>
                  <a:pt x="94" y="135"/>
                  <a:pt x="89" y="135"/>
                  <a:pt x="83" y="135"/>
                </a:cubicBezTo>
                <a:close/>
                <a:moveTo>
                  <a:pt x="187" y="144"/>
                </a:moveTo>
                <a:cubicBezTo>
                  <a:pt x="188" y="146"/>
                  <a:pt x="189" y="149"/>
                  <a:pt x="190" y="151"/>
                </a:cubicBezTo>
                <a:cubicBezTo>
                  <a:pt x="200" y="151"/>
                  <a:pt x="209" y="151"/>
                  <a:pt x="219" y="151"/>
                </a:cubicBezTo>
                <a:cubicBezTo>
                  <a:pt x="218" y="149"/>
                  <a:pt x="216" y="146"/>
                  <a:pt x="215" y="144"/>
                </a:cubicBezTo>
                <a:cubicBezTo>
                  <a:pt x="205" y="144"/>
                  <a:pt x="196" y="144"/>
                  <a:pt x="187" y="144"/>
                </a:cubicBezTo>
                <a:close/>
                <a:moveTo>
                  <a:pt x="163" y="144"/>
                </a:moveTo>
                <a:cubicBezTo>
                  <a:pt x="163" y="146"/>
                  <a:pt x="164" y="149"/>
                  <a:pt x="165" y="151"/>
                </a:cubicBezTo>
                <a:cubicBezTo>
                  <a:pt x="171" y="151"/>
                  <a:pt x="177" y="151"/>
                  <a:pt x="183" y="151"/>
                </a:cubicBezTo>
                <a:cubicBezTo>
                  <a:pt x="183" y="149"/>
                  <a:pt x="182" y="146"/>
                  <a:pt x="181" y="144"/>
                </a:cubicBezTo>
                <a:cubicBezTo>
                  <a:pt x="175" y="144"/>
                  <a:pt x="169" y="144"/>
                  <a:pt x="163" y="144"/>
                </a:cubicBezTo>
                <a:close/>
                <a:moveTo>
                  <a:pt x="139" y="144"/>
                </a:moveTo>
                <a:cubicBezTo>
                  <a:pt x="140" y="146"/>
                  <a:pt x="140" y="149"/>
                  <a:pt x="140" y="151"/>
                </a:cubicBezTo>
                <a:cubicBezTo>
                  <a:pt x="146" y="151"/>
                  <a:pt x="153" y="151"/>
                  <a:pt x="159" y="151"/>
                </a:cubicBezTo>
                <a:cubicBezTo>
                  <a:pt x="158" y="149"/>
                  <a:pt x="158" y="146"/>
                  <a:pt x="157" y="144"/>
                </a:cubicBezTo>
                <a:cubicBezTo>
                  <a:pt x="151" y="144"/>
                  <a:pt x="145" y="144"/>
                  <a:pt x="139" y="144"/>
                </a:cubicBezTo>
                <a:close/>
                <a:moveTo>
                  <a:pt x="116" y="144"/>
                </a:moveTo>
                <a:cubicBezTo>
                  <a:pt x="116" y="146"/>
                  <a:pt x="115" y="149"/>
                  <a:pt x="115" y="151"/>
                </a:cubicBezTo>
                <a:cubicBezTo>
                  <a:pt x="121" y="151"/>
                  <a:pt x="128" y="151"/>
                  <a:pt x="134" y="151"/>
                </a:cubicBezTo>
                <a:cubicBezTo>
                  <a:pt x="134" y="149"/>
                  <a:pt x="134" y="146"/>
                  <a:pt x="134" y="144"/>
                </a:cubicBezTo>
                <a:cubicBezTo>
                  <a:pt x="128" y="144"/>
                  <a:pt x="122" y="144"/>
                  <a:pt x="116" y="144"/>
                </a:cubicBezTo>
                <a:close/>
                <a:moveTo>
                  <a:pt x="92" y="144"/>
                </a:moveTo>
                <a:cubicBezTo>
                  <a:pt x="92" y="146"/>
                  <a:pt x="91" y="149"/>
                  <a:pt x="91" y="151"/>
                </a:cubicBezTo>
                <a:cubicBezTo>
                  <a:pt x="97" y="151"/>
                  <a:pt x="103" y="151"/>
                  <a:pt x="109" y="151"/>
                </a:cubicBezTo>
                <a:cubicBezTo>
                  <a:pt x="110" y="149"/>
                  <a:pt x="110" y="146"/>
                  <a:pt x="110" y="144"/>
                </a:cubicBezTo>
                <a:cubicBezTo>
                  <a:pt x="104" y="144"/>
                  <a:pt x="98" y="144"/>
                  <a:pt x="92" y="144"/>
                </a:cubicBezTo>
                <a:close/>
                <a:moveTo>
                  <a:pt x="69" y="144"/>
                </a:moveTo>
                <a:cubicBezTo>
                  <a:pt x="68" y="146"/>
                  <a:pt x="67" y="149"/>
                  <a:pt x="66" y="151"/>
                </a:cubicBezTo>
                <a:cubicBezTo>
                  <a:pt x="72" y="151"/>
                  <a:pt x="78" y="151"/>
                  <a:pt x="84" y="151"/>
                </a:cubicBezTo>
                <a:cubicBezTo>
                  <a:pt x="85" y="149"/>
                  <a:pt x="86" y="146"/>
                  <a:pt x="87" y="144"/>
                </a:cubicBezTo>
                <a:cubicBezTo>
                  <a:pt x="81" y="144"/>
                  <a:pt x="75" y="144"/>
                  <a:pt x="69" y="144"/>
                </a:cubicBezTo>
                <a:close/>
                <a:moveTo>
                  <a:pt x="45" y="144"/>
                </a:moveTo>
                <a:cubicBezTo>
                  <a:pt x="44" y="146"/>
                  <a:pt x="43" y="149"/>
                  <a:pt x="41" y="151"/>
                </a:cubicBezTo>
                <a:cubicBezTo>
                  <a:pt x="47" y="151"/>
                  <a:pt x="54" y="151"/>
                  <a:pt x="60" y="151"/>
                </a:cubicBezTo>
                <a:cubicBezTo>
                  <a:pt x="61" y="149"/>
                  <a:pt x="62" y="146"/>
                  <a:pt x="63" y="144"/>
                </a:cubicBezTo>
                <a:cubicBezTo>
                  <a:pt x="57" y="144"/>
                  <a:pt x="51" y="144"/>
                  <a:pt x="45" y="144"/>
                </a:cubicBezTo>
                <a:close/>
                <a:moveTo>
                  <a:pt x="197" y="155"/>
                </a:moveTo>
                <a:cubicBezTo>
                  <a:pt x="198" y="158"/>
                  <a:pt x="199" y="160"/>
                  <a:pt x="201" y="163"/>
                </a:cubicBezTo>
                <a:cubicBezTo>
                  <a:pt x="209" y="163"/>
                  <a:pt x="218" y="163"/>
                  <a:pt x="227" y="163"/>
                </a:cubicBezTo>
                <a:cubicBezTo>
                  <a:pt x="225" y="160"/>
                  <a:pt x="223" y="158"/>
                  <a:pt x="222" y="155"/>
                </a:cubicBezTo>
                <a:cubicBezTo>
                  <a:pt x="213" y="155"/>
                  <a:pt x="205" y="155"/>
                  <a:pt x="197" y="155"/>
                </a:cubicBezTo>
                <a:close/>
                <a:moveTo>
                  <a:pt x="171" y="155"/>
                </a:moveTo>
                <a:cubicBezTo>
                  <a:pt x="172" y="158"/>
                  <a:pt x="173" y="160"/>
                  <a:pt x="174" y="163"/>
                </a:cubicBezTo>
                <a:cubicBezTo>
                  <a:pt x="180" y="163"/>
                  <a:pt x="187" y="163"/>
                  <a:pt x="194" y="163"/>
                </a:cubicBezTo>
                <a:cubicBezTo>
                  <a:pt x="193" y="160"/>
                  <a:pt x="192" y="158"/>
                  <a:pt x="191" y="155"/>
                </a:cubicBezTo>
                <a:cubicBezTo>
                  <a:pt x="184" y="155"/>
                  <a:pt x="178" y="155"/>
                  <a:pt x="171" y="155"/>
                </a:cubicBezTo>
                <a:close/>
                <a:moveTo>
                  <a:pt x="146" y="155"/>
                </a:moveTo>
                <a:cubicBezTo>
                  <a:pt x="146" y="158"/>
                  <a:pt x="147" y="160"/>
                  <a:pt x="147" y="163"/>
                </a:cubicBezTo>
                <a:cubicBezTo>
                  <a:pt x="154" y="163"/>
                  <a:pt x="161" y="163"/>
                  <a:pt x="168" y="163"/>
                </a:cubicBezTo>
                <a:cubicBezTo>
                  <a:pt x="167" y="160"/>
                  <a:pt x="166" y="158"/>
                  <a:pt x="165" y="155"/>
                </a:cubicBezTo>
                <a:cubicBezTo>
                  <a:pt x="159" y="155"/>
                  <a:pt x="153" y="155"/>
                  <a:pt x="146" y="155"/>
                </a:cubicBezTo>
                <a:close/>
                <a:moveTo>
                  <a:pt x="121" y="155"/>
                </a:moveTo>
                <a:cubicBezTo>
                  <a:pt x="121" y="158"/>
                  <a:pt x="121" y="160"/>
                  <a:pt x="120" y="163"/>
                </a:cubicBezTo>
                <a:cubicBezTo>
                  <a:pt x="127" y="163"/>
                  <a:pt x="134" y="163"/>
                  <a:pt x="141" y="163"/>
                </a:cubicBezTo>
                <a:cubicBezTo>
                  <a:pt x="141" y="160"/>
                  <a:pt x="141" y="158"/>
                  <a:pt x="140" y="155"/>
                </a:cubicBezTo>
                <a:cubicBezTo>
                  <a:pt x="134" y="155"/>
                  <a:pt x="127" y="155"/>
                  <a:pt x="121" y="155"/>
                </a:cubicBezTo>
                <a:close/>
                <a:moveTo>
                  <a:pt x="95" y="155"/>
                </a:moveTo>
                <a:cubicBezTo>
                  <a:pt x="95" y="158"/>
                  <a:pt x="94" y="160"/>
                  <a:pt x="93" y="163"/>
                </a:cubicBezTo>
                <a:cubicBezTo>
                  <a:pt x="100" y="163"/>
                  <a:pt x="107" y="163"/>
                  <a:pt x="114" y="163"/>
                </a:cubicBezTo>
                <a:cubicBezTo>
                  <a:pt x="114" y="160"/>
                  <a:pt x="114" y="158"/>
                  <a:pt x="115" y="155"/>
                </a:cubicBezTo>
                <a:cubicBezTo>
                  <a:pt x="108" y="155"/>
                  <a:pt x="102" y="155"/>
                  <a:pt x="95" y="155"/>
                </a:cubicBezTo>
                <a:close/>
                <a:moveTo>
                  <a:pt x="70" y="155"/>
                </a:moveTo>
                <a:cubicBezTo>
                  <a:pt x="69" y="158"/>
                  <a:pt x="68" y="160"/>
                  <a:pt x="67" y="163"/>
                </a:cubicBezTo>
                <a:cubicBezTo>
                  <a:pt x="74" y="163"/>
                  <a:pt x="81" y="163"/>
                  <a:pt x="87" y="163"/>
                </a:cubicBezTo>
                <a:cubicBezTo>
                  <a:pt x="88" y="160"/>
                  <a:pt x="89" y="158"/>
                  <a:pt x="90" y="155"/>
                </a:cubicBezTo>
                <a:cubicBezTo>
                  <a:pt x="83" y="155"/>
                  <a:pt x="77" y="155"/>
                  <a:pt x="70" y="1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540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293D2D-807F-4EC9-A19F-51673C913E2B}"/>
              </a:ext>
            </a:extLst>
          </p:cNvPr>
          <p:cNvSpPr txBox="1"/>
          <p:nvPr/>
        </p:nvSpPr>
        <p:spPr>
          <a:xfrm>
            <a:off x="2417426" y="214319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01</a:t>
            </a:r>
            <a:endParaRPr lang="zh-CN" altLang="en-US" sz="36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F182CB4-8B21-4A3E-87A7-339886E3AF3B}"/>
              </a:ext>
            </a:extLst>
          </p:cNvPr>
          <p:cNvSpPr txBox="1"/>
          <p:nvPr/>
        </p:nvSpPr>
        <p:spPr>
          <a:xfrm>
            <a:off x="5661791" y="214319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02</a:t>
            </a:r>
            <a:endParaRPr lang="zh-CN" altLang="en-US" sz="36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E37957F-2978-4F26-A94E-724BED21B3EC}"/>
              </a:ext>
            </a:extLst>
          </p:cNvPr>
          <p:cNvSpPr txBox="1"/>
          <p:nvPr/>
        </p:nvSpPr>
        <p:spPr>
          <a:xfrm>
            <a:off x="8876423" y="214319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03</a:t>
            </a:r>
            <a:endParaRPr lang="zh-CN" altLang="en-US" sz="36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7F3CF9A-BAF5-47F5-B1E7-E97177EAA677}"/>
              </a:ext>
            </a:extLst>
          </p:cNvPr>
          <p:cNvSpPr txBox="1"/>
          <p:nvPr/>
        </p:nvSpPr>
        <p:spPr>
          <a:xfrm>
            <a:off x="2125987" y="4117424"/>
            <a:ext cx="1277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未来研究</a:t>
            </a:r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6A08AFCE-FC5E-41E8-B21E-D7A51D1310F5}"/>
              </a:ext>
            </a:extLst>
          </p:cNvPr>
          <p:cNvSpPr>
            <a:spLocks/>
          </p:cNvSpPr>
          <p:nvPr/>
        </p:nvSpPr>
        <p:spPr bwMode="auto">
          <a:xfrm>
            <a:off x="1669189" y="4481821"/>
            <a:ext cx="2194098" cy="111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defTabSz="96752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</a:rPr>
              <a:t>提高模型在复杂场景中的检测能力</a:t>
            </a:r>
            <a:endParaRPr lang="en-US" sz="1200" spc="106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84AE3ED-5533-43B6-9D89-30392120C58B}"/>
              </a:ext>
            </a:extLst>
          </p:cNvPr>
          <p:cNvSpPr txBox="1"/>
          <p:nvPr/>
        </p:nvSpPr>
        <p:spPr>
          <a:xfrm>
            <a:off x="5510502" y="4115674"/>
            <a:ext cx="1277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性能提高</a:t>
            </a:r>
          </a:p>
        </p:txBody>
      </p:sp>
      <p:sp>
        <p:nvSpPr>
          <p:cNvPr id="70" name="Rectangle 7">
            <a:extLst>
              <a:ext uri="{FF2B5EF4-FFF2-40B4-BE49-F238E27FC236}">
                <a16:creationId xmlns:a16="http://schemas.microsoft.com/office/drawing/2014/main" id="{39AEAEB3-2775-4EE5-8353-5D147AC313AE}"/>
              </a:ext>
            </a:extLst>
          </p:cNvPr>
          <p:cNvSpPr>
            <a:spLocks/>
          </p:cNvSpPr>
          <p:nvPr/>
        </p:nvSpPr>
        <p:spPr bwMode="auto">
          <a:xfrm>
            <a:off x="4948817" y="4480115"/>
            <a:ext cx="2194098" cy="111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defTabSz="96752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</a:rPr>
              <a:t>引入新的数据增强策略，如</a:t>
            </a:r>
            <a:r>
              <a:rPr lang="en-US" altLang="zh-CN" dirty="0" err="1">
                <a:solidFill>
                  <a:schemeClr val="bg1"/>
                </a:solidFill>
              </a:rPr>
              <a:t>Regmixup</a:t>
            </a:r>
            <a:endParaRPr lang="en-US" sz="1200" spc="106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129C7C7-0E76-4DA7-8DB3-54D18F482598}"/>
              </a:ext>
            </a:extLst>
          </p:cNvPr>
          <p:cNvSpPr txBox="1"/>
          <p:nvPr/>
        </p:nvSpPr>
        <p:spPr>
          <a:xfrm>
            <a:off x="8619646" y="4115674"/>
            <a:ext cx="1277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前沿探索</a:t>
            </a:r>
          </a:p>
        </p:txBody>
      </p:sp>
      <p:sp>
        <p:nvSpPr>
          <p:cNvPr id="86" name="Rectangle 7">
            <a:extLst>
              <a:ext uri="{FF2B5EF4-FFF2-40B4-BE49-F238E27FC236}">
                <a16:creationId xmlns:a16="http://schemas.microsoft.com/office/drawing/2014/main" id="{66BC0855-E180-489D-8249-2887D5D58B09}"/>
              </a:ext>
            </a:extLst>
          </p:cNvPr>
          <p:cNvSpPr>
            <a:spLocks/>
          </p:cNvSpPr>
          <p:nvPr/>
        </p:nvSpPr>
        <p:spPr bwMode="auto">
          <a:xfrm>
            <a:off x="8135495" y="4478513"/>
            <a:ext cx="2194098" cy="186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defTabSz="96752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</a:rPr>
              <a:t>探索在中国前沿领域（空间探索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zh-CN" dirty="0">
                <a:solidFill>
                  <a:schemeClr val="bg1"/>
                </a:solidFill>
              </a:rPr>
              <a:t>自动驾驶）的应用</a:t>
            </a:r>
            <a:endParaRPr lang="en-US" sz="1200" spc="106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ACA5417-0B6C-405A-A514-3221C2196BA8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C1B0C1-3C36-A9CC-E749-75B664CC55E8}"/>
              </a:ext>
            </a:extLst>
          </p:cNvPr>
          <p:cNvSpPr txBox="1"/>
          <p:nvPr/>
        </p:nvSpPr>
        <p:spPr>
          <a:xfrm>
            <a:off x="69785" y="-7952"/>
            <a:ext cx="32567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4F81BD"/>
                </a:solidFill>
              </a:rPr>
              <a:t>总结与讨论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216F2C-421D-B078-BCDF-91D76CE6994B}"/>
              </a:ext>
            </a:extLst>
          </p:cNvPr>
          <p:cNvSpPr txBox="1"/>
          <p:nvPr/>
        </p:nvSpPr>
        <p:spPr>
          <a:xfrm>
            <a:off x="776515" y="879326"/>
            <a:ext cx="10315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ffectLst/>
                <a:latin typeface="+mn-ea"/>
              </a:rPr>
              <a:t>YOLOv5</a:t>
            </a:r>
            <a:r>
              <a:rPr lang="zh-CN" altLang="zh-CN" sz="2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在检测速度和准确度方面均表现</a:t>
            </a:r>
            <a:r>
              <a:rPr lang="zh-CN" altLang="en-US" sz="2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较</a:t>
            </a:r>
            <a:r>
              <a:rPr lang="zh-CN" altLang="zh-CN" sz="24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好，尤其是在实时应用场景中，其速度优势尤为明显。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73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6">
            <a:extLst>
              <a:ext uri="{FF2B5EF4-FFF2-40B4-BE49-F238E27FC236}">
                <a16:creationId xmlns:a16="http://schemas.microsoft.com/office/drawing/2014/main" id="{CB35601F-7A43-454B-A830-F01D73FAA869}"/>
              </a:ext>
            </a:extLst>
          </p:cNvPr>
          <p:cNvSpPr/>
          <p:nvPr/>
        </p:nvSpPr>
        <p:spPr>
          <a:xfrm rot="19586943">
            <a:off x="6535437" y="1623922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" fmla="*/ 0 w 4606366"/>
              <a:gd name="connsiteY0" fmla="*/ 1274301 h 1274301"/>
              <a:gd name="connsiteX1" fmla="*/ 131438 w 4606366"/>
              <a:gd name="connsiteY1" fmla="*/ 682608 h 1274301"/>
              <a:gd name="connsiteX2" fmla="*/ 318575 w 4606366"/>
              <a:gd name="connsiteY2" fmla="*/ 0 h 1274301"/>
              <a:gd name="connsiteX3" fmla="*/ 4606366 w 4606366"/>
              <a:gd name="connsiteY3" fmla="*/ 0 h 1274301"/>
              <a:gd name="connsiteX4" fmla="*/ 4287791 w 4606366"/>
              <a:gd name="connsiteY4" fmla="*/ 1274301 h 1274301"/>
              <a:gd name="connsiteX5" fmla="*/ 0 w 4606366"/>
              <a:gd name="connsiteY5" fmla="*/ 1274301 h 1274301"/>
              <a:gd name="connsiteX0" fmla="*/ 345969 w 4474928"/>
              <a:gd name="connsiteY0" fmla="*/ 1284331 h 1284331"/>
              <a:gd name="connsiteX1" fmla="*/ 0 w 4474928"/>
              <a:gd name="connsiteY1" fmla="*/ 682608 h 1284331"/>
              <a:gd name="connsiteX2" fmla="*/ 187137 w 4474928"/>
              <a:gd name="connsiteY2" fmla="*/ 0 h 1284331"/>
              <a:gd name="connsiteX3" fmla="*/ 4474928 w 4474928"/>
              <a:gd name="connsiteY3" fmla="*/ 0 h 1284331"/>
              <a:gd name="connsiteX4" fmla="*/ 4156353 w 4474928"/>
              <a:gd name="connsiteY4" fmla="*/ 1274301 h 1284331"/>
              <a:gd name="connsiteX5" fmla="*/ 345969 w 4474928"/>
              <a:gd name="connsiteY5" fmla="*/ 1284331 h 1284331"/>
              <a:gd name="connsiteX0" fmla="*/ 554298 w 4683257"/>
              <a:gd name="connsiteY0" fmla="*/ 1284331 h 1284331"/>
              <a:gd name="connsiteX1" fmla="*/ 0 w 4683257"/>
              <a:gd name="connsiteY1" fmla="*/ 899429 h 1284331"/>
              <a:gd name="connsiteX2" fmla="*/ 395466 w 4683257"/>
              <a:gd name="connsiteY2" fmla="*/ 0 h 1284331"/>
              <a:gd name="connsiteX3" fmla="*/ 4683257 w 4683257"/>
              <a:gd name="connsiteY3" fmla="*/ 0 h 1284331"/>
              <a:gd name="connsiteX4" fmla="*/ 4364682 w 4683257"/>
              <a:gd name="connsiteY4" fmla="*/ 1274301 h 1284331"/>
              <a:gd name="connsiteX5" fmla="*/ 554298 w 4683257"/>
              <a:gd name="connsiteY5" fmla="*/ 1284331 h 1284331"/>
              <a:gd name="connsiteX0" fmla="*/ 408846 w 4683257"/>
              <a:gd name="connsiteY0" fmla="*/ 1284683 h 1284683"/>
              <a:gd name="connsiteX1" fmla="*/ 0 w 4683257"/>
              <a:gd name="connsiteY1" fmla="*/ 899429 h 1284683"/>
              <a:gd name="connsiteX2" fmla="*/ 395466 w 4683257"/>
              <a:gd name="connsiteY2" fmla="*/ 0 h 1284683"/>
              <a:gd name="connsiteX3" fmla="*/ 4683257 w 4683257"/>
              <a:gd name="connsiteY3" fmla="*/ 0 h 1284683"/>
              <a:gd name="connsiteX4" fmla="*/ 4364682 w 4683257"/>
              <a:gd name="connsiteY4" fmla="*/ 1274301 h 1284683"/>
              <a:gd name="connsiteX5" fmla="*/ 408846 w 4683257"/>
              <a:gd name="connsiteY5" fmla="*/ 1284683 h 1284683"/>
              <a:gd name="connsiteX0" fmla="*/ 1459511 w 5733922"/>
              <a:gd name="connsiteY0" fmla="*/ 1287609 h 1287609"/>
              <a:gd name="connsiteX1" fmla="*/ 1050665 w 5733922"/>
              <a:gd name="connsiteY1" fmla="*/ 90235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854662 w 5733922"/>
              <a:gd name="connsiteY2" fmla="*/ 311936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492945 w 5733922"/>
              <a:gd name="connsiteY2" fmla="*/ 516134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966566 w 5240977"/>
              <a:gd name="connsiteY0" fmla="*/ 1284683 h 1284683"/>
              <a:gd name="connsiteX1" fmla="*/ 1038072 w 5240977"/>
              <a:gd name="connsiteY1" fmla="*/ 541089 h 1284683"/>
              <a:gd name="connsiteX2" fmla="*/ 0 w 5240977"/>
              <a:gd name="connsiteY2" fmla="*/ 513208 h 1284683"/>
              <a:gd name="connsiteX3" fmla="*/ 191133 w 5240977"/>
              <a:gd name="connsiteY3" fmla="*/ 5694 h 1284683"/>
              <a:gd name="connsiteX4" fmla="*/ 5240977 w 5240977"/>
              <a:gd name="connsiteY4" fmla="*/ 0 h 1284683"/>
              <a:gd name="connsiteX5" fmla="*/ 4922402 w 5240977"/>
              <a:gd name="connsiteY5" fmla="*/ 1274301 h 1284683"/>
              <a:gd name="connsiteX6" fmla="*/ 966566 w 5240977"/>
              <a:gd name="connsiteY6" fmla="*/ 1284683 h 1284683"/>
              <a:gd name="connsiteX0" fmla="*/ 1517487 w 5791898"/>
              <a:gd name="connsiteY0" fmla="*/ 1284683 h 1284683"/>
              <a:gd name="connsiteX1" fmla="*/ 1588993 w 5791898"/>
              <a:gd name="connsiteY1" fmla="*/ 541089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1898"/>
              <a:gd name="connsiteY0" fmla="*/ 1284683 h 1284683"/>
              <a:gd name="connsiteX1" fmla="*/ 1024276 w 5791898"/>
              <a:gd name="connsiteY1" fmla="*/ 532320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7578"/>
              <a:gd name="connsiteY0" fmla="*/ 1278989 h 1278989"/>
              <a:gd name="connsiteX1" fmla="*/ 1024276 w 5797578"/>
              <a:gd name="connsiteY1" fmla="*/ 526626 h 1278989"/>
              <a:gd name="connsiteX2" fmla="*/ 0 w 5797578"/>
              <a:gd name="connsiteY2" fmla="*/ 503466 h 1278989"/>
              <a:gd name="connsiteX3" fmla="*/ 742054 w 5797578"/>
              <a:gd name="connsiteY3" fmla="*/ 0 h 1278989"/>
              <a:gd name="connsiteX4" fmla="*/ 5797578 w 5797578"/>
              <a:gd name="connsiteY4" fmla="*/ 35636 h 1278989"/>
              <a:gd name="connsiteX5" fmla="*/ 5473323 w 5797578"/>
              <a:gd name="connsiteY5" fmla="*/ 1268607 h 1278989"/>
              <a:gd name="connsiteX6" fmla="*/ 1517487 w 5797578"/>
              <a:gd name="connsiteY6" fmla="*/ 1278989 h 127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D9B3386-FA4C-4FA9-BF24-27DC63A92103}"/>
              </a:ext>
            </a:extLst>
          </p:cNvPr>
          <p:cNvSpPr/>
          <p:nvPr/>
        </p:nvSpPr>
        <p:spPr>
          <a:xfrm rot="8681015">
            <a:off x="8162044" y="2386969"/>
            <a:ext cx="999067" cy="861264"/>
          </a:xfrm>
          <a:prstGeom prst="triangle">
            <a:avLst/>
          </a:prstGeom>
          <a:solidFill>
            <a:schemeClr val="bg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59C85C9-016C-4F2B-834F-B88CBDFB0F72}"/>
              </a:ext>
            </a:extLst>
          </p:cNvPr>
          <p:cNvSpPr/>
          <p:nvPr/>
        </p:nvSpPr>
        <p:spPr>
          <a:xfrm flipH="1">
            <a:off x="5647765" y="2478001"/>
            <a:ext cx="6544234" cy="4379999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BDE647E7-1B4A-46B5-88FF-87960DE67A00}"/>
              </a:ext>
            </a:extLst>
          </p:cNvPr>
          <p:cNvSpPr/>
          <p:nvPr/>
        </p:nvSpPr>
        <p:spPr>
          <a:xfrm rot="19800000">
            <a:off x="7958176" y="5532633"/>
            <a:ext cx="830245" cy="715728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BA3467A4-13B3-411E-B5A4-6A97CB15AECA}"/>
              </a:ext>
            </a:extLst>
          </p:cNvPr>
          <p:cNvSpPr/>
          <p:nvPr/>
        </p:nvSpPr>
        <p:spPr>
          <a:xfrm rot="8681015">
            <a:off x="10780358" y="4269743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C45FDBA8-EC2D-4AF3-BDC7-AFFC0010F9F7}"/>
              </a:ext>
            </a:extLst>
          </p:cNvPr>
          <p:cNvSpPr/>
          <p:nvPr/>
        </p:nvSpPr>
        <p:spPr>
          <a:xfrm rot="19586943">
            <a:off x="6833246" y="3110664"/>
            <a:ext cx="4683257" cy="1284683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" fmla="*/ 0 w 4606366"/>
              <a:gd name="connsiteY0" fmla="*/ 1274301 h 1274301"/>
              <a:gd name="connsiteX1" fmla="*/ 131438 w 4606366"/>
              <a:gd name="connsiteY1" fmla="*/ 682608 h 1274301"/>
              <a:gd name="connsiteX2" fmla="*/ 318575 w 4606366"/>
              <a:gd name="connsiteY2" fmla="*/ 0 h 1274301"/>
              <a:gd name="connsiteX3" fmla="*/ 4606366 w 4606366"/>
              <a:gd name="connsiteY3" fmla="*/ 0 h 1274301"/>
              <a:gd name="connsiteX4" fmla="*/ 4287791 w 4606366"/>
              <a:gd name="connsiteY4" fmla="*/ 1274301 h 1274301"/>
              <a:gd name="connsiteX5" fmla="*/ 0 w 4606366"/>
              <a:gd name="connsiteY5" fmla="*/ 1274301 h 1274301"/>
              <a:gd name="connsiteX0" fmla="*/ 345969 w 4474928"/>
              <a:gd name="connsiteY0" fmla="*/ 1284331 h 1284331"/>
              <a:gd name="connsiteX1" fmla="*/ 0 w 4474928"/>
              <a:gd name="connsiteY1" fmla="*/ 682608 h 1284331"/>
              <a:gd name="connsiteX2" fmla="*/ 187137 w 4474928"/>
              <a:gd name="connsiteY2" fmla="*/ 0 h 1284331"/>
              <a:gd name="connsiteX3" fmla="*/ 4474928 w 4474928"/>
              <a:gd name="connsiteY3" fmla="*/ 0 h 1284331"/>
              <a:gd name="connsiteX4" fmla="*/ 4156353 w 4474928"/>
              <a:gd name="connsiteY4" fmla="*/ 1274301 h 1284331"/>
              <a:gd name="connsiteX5" fmla="*/ 345969 w 4474928"/>
              <a:gd name="connsiteY5" fmla="*/ 1284331 h 1284331"/>
              <a:gd name="connsiteX0" fmla="*/ 554298 w 4683257"/>
              <a:gd name="connsiteY0" fmla="*/ 1284331 h 1284331"/>
              <a:gd name="connsiteX1" fmla="*/ 0 w 4683257"/>
              <a:gd name="connsiteY1" fmla="*/ 899429 h 1284331"/>
              <a:gd name="connsiteX2" fmla="*/ 395466 w 4683257"/>
              <a:gd name="connsiteY2" fmla="*/ 0 h 1284331"/>
              <a:gd name="connsiteX3" fmla="*/ 4683257 w 4683257"/>
              <a:gd name="connsiteY3" fmla="*/ 0 h 1284331"/>
              <a:gd name="connsiteX4" fmla="*/ 4364682 w 4683257"/>
              <a:gd name="connsiteY4" fmla="*/ 1274301 h 1284331"/>
              <a:gd name="connsiteX5" fmla="*/ 554298 w 4683257"/>
              <a:gd name="connsiteY5" fmla="*/ 1284331 h 1284331"/>
              <a:gd name="connsiteX0" fmla="*/ 408846 w 4683257"/>
              <a:gd name="connsiteY0" fmla="*/ 1284683 h 1284683"/>
              <a:gd name="connsiteX1" fmla="*/ 0 w 4683257"/>
              <a:gd name="connsiteY1" fmla="*/ 899429 h 1284683"/>
              <a:gd name="connsiteX2" fmla="*/ 395466 w 4683257"/>
              <a:gd name="connsiteY2" fmla="*/ 0 h 1284683"/>
              <a:gd name="connsiteX3" fmla="*/ 4683257 w 4683257"/>
              <a:gd name="connsiteY3" fmla="*/ 0 h 1284683"/>
              <a:gd name="connsiteX4" fmla="*/ 4364682 w 4683257"/>
              <a:gd name="connsiteY4" fmla="*/ 1274301 h 1284683"/>
              <a:gd name="connsiteX5" fmla="*/ 408846 w 4683257"/>
              <a:gd name="connsiteY5" fmla="*/ 1284683 h 128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3257" h="1284683">
                <a:moveTo>
                  <a:pt x="408846" y="1284683"/>
                </a:moveTo>
                <a:lnTo>
                  <a:pt x="0" y="899429"/>
                </a:lnTo>
                <a:lnTo>
                  <a:pt x="395466" y="0"/>
                </a:lnTo>
                <a:lnTo>
                  <a:pt x="4683257" y="0"/>
                </a:lnTo>
                <a:lnTo>
                  <a:pt x="4364682" y="1274301"/>
                </a:lnTo>
                <a:lnTo>
                  <a:pt x="408846" y="12846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3901E076-2E93-459E-9855-4640FBE60D4F}"/>
              </a:ext>
            </a:extLst>
          </p:cNvPr>
          <p:cNvSpPr/>
          <p:nvPr/>
        </p:nvSpPr>
        <p:spPr>
          <a:xfrm rot="19800000">
            <a:off x="7039343" y="3815289"/>
            <a:ext cx="4513842" cy="694900"/>
          </a:xfrm>
          <a:custGeom>
            <a:avLst/>
            <a:gdLst>
              <a:gd name="connsiteX0" fmla="*/ 0 w 830245"/>
              <a:gd name="connsiteY0" fmla="*/ 715728 h 715728"/>
              <a:gd name="connsiteX1" fmla="*/ 415123 w 830245"/>
              <a:gd name="connsiteY1" fmla="*/ 0 h 715728"/>
              <a:gd name="connsiteX2" fmla="*/ 830245 w 830245"/>
              <a:gd name="connsiteY2" fmla="*/ 715728 h 715728"/>
              <a:gd name="connsiteX3" fmla="*/ 0 w 830245"/>
              <a:gd name="connsiteY3" fmla="*/ 715728 h 715728"/>
              <a:gd name="connsiteX0" fmla="*/ 0 w 830245"/>
              <a:gd name="connsiteY0" fmla="*/ 715728 h 715728"/>
              <a:gd name="connsiteX1" fmla="*/ 415123 w 830245"/>
              <a:gd name="connsiteY1" fmla="*/ 0 h 715728"/>
              <a:gd name="connsiteX2" fmla="*/ 657633 w 830245"/>
              <a:gd name="connsiteY2" fmla="*/ 377683 h 715728"/>
              <a:gd name="connsiteX3" fmla="*/ 830245 w 830245"/>
              <a:gd name="connsiteY3" fmla="*/ 715728 h 715728"/>
              <a:gd name="connsiteX4" fmla="*/ 0 w 830245"/>
              <a:gd name="connsiteY4" fmla="*/ 715728 h 715728"/>
              <a:gd name="connsiteX0" fmla="*/ 0 w 2580493"/>
              <a:gd name="connsiteY0" fmla="*/ 715728 h 715728"/>
              <a:gd name="connsiteX1" fmla="*/ 415123 w 2580493"/>
              <a:gd name="connsiteY1" fmla="*/ 0 h 715728"/>
              <a:gd name="connsiteX2" fmla="*/ 2580493 w 2580493"/>
              <a:gd name="connsiteY2" fmla="*/ 59334 h 715728"/>
              <a:gd name="connsiteX3" fmla="*/ 830245 w 2580493"/>
              <a:gd name="connsiteY3" fmla="*/ 715728 h 715728"/>
              <a:gd name="connsiteX4" fmla="*/ 0 w 2580493"/>
              <a:gd name="connsiteY4" fmla="*/ 715728 h 715728"/>
              <a:gd name="connsiteX0" fmla="*/ 0 w 3845273"/>
              <a:gd name="connsiteY0" fmla="*/ 715728 h 715728"/>
              <a:gd name="connsiteX1" fmla="*/ 415123 w 3845273"/>
              <a:gd name="connsiteY1" fmla="*/ 0 h 715728"/>
              <a:gd name="connsiteX2" fmla="*/ 2580493 w 3845273"/>
              <a:gd name="connsiteY2" fmla="*/ 59334 h 715728"/>
              <a:gd name="connsiteX3" fmla="*/ 3845273 w 3845273"/>
              <a:gd name="connsiteY3" fmla="*/ 468958 h 715728"/>
              <a:gd name="connsiteX4" fmla="*/ 0 w 3845273"/>
              <a:gd name="connsiteY4" fmla="*/ 715728 h 715728"/>
              <a:gd name="connsiteX0" fmla="*/ 0 w 3845273"/>
              <a:gd name="connsiteY0" fmla="*/ 759143 h 759143"/>
              <a:gd name="connsiteX1" fmla="*/ 415123 w 3845273"/>
              <a:gd name="connsiteY1" fmla="*/ 43415 h 759143"/>
              <a:gd name="connsiteX2" fmla="*/ 3478291 w 3845273"/>
              <a:gd name="connsiteY2" fmla="*/ 0 h 759143"/>
              <a:gd name="connsiteX3" fmla="*/ 3845273 w 3845273"/>
              <a:gd name="connsiteY3" fmla="*/ 512373 h 759143"/>
              <a:gd name="connsiteX4" fmla="*/ 0 w 3845273"/>
              <a:gd name="connsiteY4" fmla="*/ 759143 h 759143"/>
              <a:gd name="connsiteX0" fmla="*/ 0 w 3478291"/>
              <a:gd name="connsiteY0" fmla="*/ 759143 h 759143"/>
              <a:gd name="connsiteX1" fmla="*/ 415123 w 3478291"/>
              <a:gd name="connsiteY1" fmla="*/ 43415 h 759143"/>
              <a:gd name="connsiteX2" fmla="*/ 3478291 w 3478291"/>
              <a:gd name="connsiteY2" fmla="*/ 0 h 759143"/>
              <a:gd name="connsiteX3" fmla="*/ 3214485 w 3478291"/>
              <a:gd name="connsiteY3" fmla="*/ 582952 h 759143"/>
              <a:gd name="connsiteX4" fmla="*/ 0 w 3478291"/>
              <a:gd name="connsiteY4" fmla="*/ 759143 h 759143"/>
              <a:gd name="connsiteX0" fmla="*/ 564192 w 3063168"/>
              <a:gd name="connsiteY0" fmla="*/ 703460 h 703460"/>
              <a:gd name="connsiteX1" fmla="*/ 0 w 3063168"/>
              <a:gd name="connsiteY1" fmla="*/ 43415 h 703460"/>
              <a:gd name="connsiteX2" fmla="*/ 3063168 w 3063168"/>
              <a:gd name="connsiteY2" fmla="*/ 0 h 703460"/>
              <a:gd name="connsiteX3" fmla="*/ 2799362 w 3063168"/>
              <a:gd name="connsiteY3" fmla="*/ 582952 h 703460"/>
              <a:gd name="connsiteX4" fmla="*/ 564192 w 3063168"/>
              <a:gd name="connsiteY4" fmla="*/ 703460 h 703460"/>
              <a:gd name="connsiteX0" fmla="*/ 889430 w 3388406"/>
              <a:gd name="connsiteY0" fmla="*/ 703460 h 703460"/>
              <a:gd name="connsiteX1" fmla="*/ 0 w 3388406"/>
              <a:gd name="connsiteY1" fmla="*/ 41966 h 703460"/>
              <a:gd name="connsiteX2" fmla="*/ 3388406 w 3388406"/>
              <a:gd name="connsiteY2" fmla="*/ 0 h 703460"/>
              <a:gd name="connsiteX3" fmla="*/ 3124600 w 3388406"/>
              <a:gd name="connsiteY3" fmla="*/ 582952 h 703460"/>
              <a:gd name="connsiteX4" fmla="*/ 889430 w 3388406"/>
              <a:gd name="connsiteY4" fmla="*/ 703460 h 703460"/>
              <a:gd name="connsiteX0" fmla="*/ 938296 w 3437272"/>
              <a:gd name="connsiteY0" fmla="*/ 703460 h 703460"/>
              <a:gd name="connsiteX1" fmla="*/ 0 w 3437272"/>
              <a:gd name="connsiteY1" fmla="*/ 153498 h 703460"/>
              <a:gd name="connsiteX2" fmla="*/ 3437272 w 3437272"/>
              <a:gd name="connsiteY2" fmla="*/ 0 h 703460"/>
              <a:gd name="connsiteX3" fmla="*/ 3173466 w 3437272"/>
              <a:gd name="connsiteY3" fmla="*/ 582952 h 703460"/>
              <a:gd name="connsiteX4" fmla="*/ 938296 w 3437272"/>
              <a:gd name="connsiteY4" fmla="*/ 703460 h 703460"/>
              <a:gd name="connsiteX0" fmla="*/ 903360 w 3402336"/>
              <a:gd name="connsiteY0" fmla="*/ 703460 h 703460"/>
              <a:gd name="connsiteX1" fmla="*/ 0 w 3402336"/>
              <a:gd name="connsiteY1" fmla="*/ 173668 h 703460"/>
              <a:gd name="connsiteX2" fmla="*/ 3402336 w 3402336"/>
              <a:gd name="connsiteY2" fmla="*/ 0 h 703460"/>
              <a:gd name="connsiteX3" fmla="*/ 3138530 w 3402336"/>
              <a:gd name="connsiteY3" fmla="*/ 582952 h 703460"/>
              <a:gd name="connsiteX4" fmla="*/ 903360 w 3402336"/>
              <a:gd name="connsiteY4" fmla="*/ 703460 h 703460"/>
              <a:gd name="connsiteX0" fmla="*/ 738040 w 3402336"/>
              <a:gd name="connsiteY0" fmla="*/ 747757 h 747757"/>
              <a:gd name="connsiteX1" fmla="*/ 0 w 3402336"/>
              <a:gd name="connsiteY1" fmla="*/ 173668 h 747757"/>
              <a:gd name="connsiteX2" fmla="*/ 3402336 w 3402336"/>
              <a:gd name="connsiteY2" fmla="*/ 0 h 747757"/>
              <a:gd name="connsiteX3" fmla="*/ 3138530 w 3402336"/>
              <a:gd name="connsiteY3" fmla="*/ 582952 h 747757"/>
              <a:gd name="connsiteX4" fmla="*/ 738040 w 3402336"/>
              <a:gd name="connsiteY4" fmla="*/ 747757 h 747757"/>
              <a:gd name="connsiteX0" fmla="*/ 738040 w 3402336"/>
              <a:gd name="connsiteY0" fmla="*/ 747757 h 747757"/>
              <a:gd name="connsiteX1" fmla="*/ 0 w 3402336"/>
              <a:gd name="connsiteY1" fmla="*/ 173668 h 747757"/>
              <a:gd name="connsiteX2" fmla="*/ 3402336 w 3402336"/>
              <a:gd name="connsiteY2" fmla="*/ 0 h 747757"/>
              <a:gd name="connsiteX3" fmla="*/ 3048487 w 3402336"/>
              <a:gd name="connsiteY3" fmla="*/ 577548 h 747757"/>
              <a:gd name="connsiteX4" fmla="*/ 738040 w 3402336"/>
              <a:gd name="connsiteY4" fmla="*/ 747757 h 747757"/>
              <a:gd name="connsiteX0" fmla="*/ 738040 w 3534041"/>
              <a:gd name="connsiteY0" fmla="*/ 733828 h 733828"/>
              <a:gd name="connsiteX1" fmla="*/ 0 w 3534041"/>
              <a:gd name="connsiteY1" fmla="*/ 159739 h 733828"/>
              <a:gd name="connsiteX2" fmla="*/ 3534041 w 3534041"/>
              <a:gd name="connsiteY2" fmla="*/ 0 h 733828"/>
              <a:gd name="connsiteX3" fmla="*/ 3048487 w 3534041"/>
              <a:gd name="connsiteY3" fmla="*/ 563619 h 733828"/>
              <a:gd name="connsiteX4" fmla="*/ 738040 w 3534041"/>
              <a:gd name="connsiteY4" fmla="*/ 733828 h 733828"/>
              <a:gd name="connsiteX0" fmla="*/ 738040 w 3604397"/>
              <a:gd name="connsiteY0" fmla="*/ 801899 h 801899"/>
              <a:gd name="connsiteX1" fmla="*/ 0 w 3604397"/>
              <a:gd name="connsiteY1" fmla="*/ 227810 h 801899"/>
              <a:gd name="connsiteX2" fmla="*/ 3604397 w 3604397"/>
              <a:gd name="connsiteY2" fmla="*/ 0 h 801899"/>
              <a:gd name="connsiteX3" fmla="*/ 3048487 w 3604397"/>
              <a:gd name="connsiteY3" fmla="*/ 631690 h 801899"/>
              <a:gd name="connsiteX4" fmla="*/ 738040 w 3604397"/>
              <a:gd name="connsiteY4" fmla="*/ 801899 h 801899"/>
              <a:gd name="connsiteX0" fmla="*/ 738040 w 3604397"/>
              <a:gd name="connsiteY0" fmla="*/ 801899 h 801899"/>
              <a:gd name="connsiteX1" fmla="*/ 0 w 3604397"/>
              <a:gd name="connsiteY1" fmla="*/ 227810 h 801899"/>
              <a:gd name="connsiteX2" fmla="*/ 3604397 w 3604397"/>
              <a:gd name="connsiteY2" fmla="*/ 0 h 801899"/>
              <a:gd name="connsiteX3" fmla="*/ 3108516 w 3604397"/>
              <a:gd name="connsiteY3" fmla="*/ 635293 h 801899"/>
              <a:gd name="connsiteX4" fmla="*/ 738040 w 3604397"/>
              <a:gd name="connsiteY4" fmla="*/ 801899 h 801899"/>
              <a:gd name="connsiteX0" fmla="*/ 738040 w 4142939"/>
              <a:gd name="connsiteY0" fmla="*/ 801899 h 801899"/>
              <a:gd name="connsiteX1" fmla="*/ 0 w 4142939"/>
              <a:gd name="connsiteY1" fmla="*/ 227810 h 801899"/>
              <a:gd name="connsiteX2" fmla="*/ 3604397 w 4142939"/>
              <a:gd name="connsiteY2" fmla="*/ 0 h 801899"/>
              <a:gd name="connsiteX3" fmla="*/ 4142939 w 4142939"/>
              <a:gd name="connsiteY3" fmla="*/ 564843 h 801899"/>
              <a:gd name="connsiteX4" fmla="*/ 738040 w 4142939"/>
              <a:gd name="connsiteY4" fmla="*/ 801899 h 801899"/>
              <a:gd name="connsiteX0" fmla="*/ 738040 w 4361967"/>
              <a:gd name="connsiteY0" fmla="*/ 876918 h 876918"/>
              <a:gd name="connsiteX1" fmla="*/ 0 w 4361967"/>
              <a:gd name="connsiteY1" fmla="*/ 302829 h 876918"/>
              <a:gd name="connsiteX2" fmla="*/ 4361967 w 4361967"/>
              <a:gd name="connsiteY2" fmla="*/ 0 h 876918"/>
              <a:gd name="connsiteX3" fmla="*/ 4142939 w 4361967"/>
              <a:gd name="connsiteY3" fmla="*/ 639862 h 876918"/>
              <a:gd name="connsiteX4" fmla="*/ 738040 w 4361967"/>
              <a:gd name="connsiteY4" fmla="*/ 876918 h 876918"/>
              <a:gd name="connsiteX0" fmla="*/ 738040 w 4295215"/>
              <a:gd name="connsiteY0" fmla="*/ 868876 h 868876"/>
              <a:gd name="connsiteX1" fmla="*/ 0 w 4295215"/>
              <a:gd name="connsiteY1" fmla="*/ 294787 h 868876"/>
              <a:gd name="connsiteX2" fmla="*/ 4295215 w 4295215"/>
              <a:gd name="connsiteY2" fmla="*/ 0 h 868876"/>
              <a:gd name="connsiteX3" fmla="*/ 4142939 w 4295215"/>
              <a:gd name="connsiteY3" fmla="*/ 631820 h 868876"/>
              <a:gd name="connsiteX4" fmla="*/ 738040 w 4295215"/>
              <a:gd name="connsiteY4" fmla="*/ 868876 h 868876"/>
              <a:gd name="connsiteX0" fmla="*/ 738040 w 4295215"/>
              <a:gd name="connsiteY0" fmla="*/ 868876 h 868876"/>
              <a:gd name="connsiteX1" fmla="*/ 0 w 4295215"/>
              <a:gd name="connsiteY1" fmla="*/ 294787 h 868876"/>
              <a:gd name="connsiteX2" fmla="*/ 4295215 w 4295215"/>
              <a:gd name="connsiteY2" fmla="*/ 0 h 868876"/>
              <a:gd name="connsiteX3" fmla="*/ 4188203 w 4295215"/>
              <a:gd name="connsiteY3" fmla="*/ 580316 h 868876"/>
              <a:gd name="connsiteX4" fmla="*/ 738040 w 4295215"/>
              <a:gd name="connsiteY4" fmla="*/ 868876 h 868876"/>
              <a:gd name="connsiteX0" fmla="*/ 738040 w 4295215"/>
              <a:gd name="connsiteY0" fmla="*/ 868876 h 868876"/>
              <a:gd name="connsiteX1" fmla="*/ 0 w 4295215"/>
              <a:gd name="connsiteY1" fmla="*/ 294787 h 868876"/>
              <a:gd name="connsiteX2" fmla="*/ 4295215 w 4295215"/>
              <a:gd name="connsiteY2" fmla="*/ 0 h 868876"/>
              <a:gd name="connsiteX3" fmla="*/ 4177876 w 4295215"/>
              <a:gd name="connsiteY3" fmla="*/ 651991 h 868876"/>
              <a:gd name="connsiteX4" fmla="*/ 738040 w 4295215"/>
              <a:gd name="connsiteY4" fmla="*/ 868876 h 868876"/>
              <a:gd name="connsiteX0" fmla="*/ 235834 w 4295215"/>
              <a:gd name="connsiteY0" fmla="*/ 905001 h 905001"/>
              <a:gd name="connsiteX1" fmla="*/ 0 w 4295215"/>
              <a:gd name="connsiteY1" fmla="*/ 294787 h 905001"/>
              <a:gd name="connsiteX2" fmla="*/ 4295215 w 4295215"/>
              <a:gd name="connsiteY2" fmla="*/ 0 h 905001"/>
              <a:gd name="connsiteX3" fmla="*/ 4177876 w 4295215"/>
              <a:gd name="connsiteY3" fmla="*/ 651991 h 905001"/>
              <a:gd name="connsiteX4" fmla="*/ 235834 w 4295215"/>
              <a:gd name="connsiteY4" fmla="*/ 905001 h 905001"/>
              <a:gd name="connsiteX0" fmla="*/ 467072 w 4526453"/>
              <a:gd name="connsiteY0" fmla="*/ 905001 h 905001"/>
              <a:gd name="connsiteX1" fmla="*/ 0 w 4526453"/>
              <a:gd name="connsiteY1" fmla="*/ 533938 h 905001"/>
              <a:gd name="connsiteX2" fmla="*/ 4526453 w 4526453"/>
              <a:gd name="connsiteY2" fmla="*/ 0 h 905001"/>
              <a:gd name="connsiteX3" fmla="*/ 4409114 w 4526453"/>
              <a:gd name="connsiteY3" fmla="*/ 651991 h 905001"/>
              <a:gd name="connsiteX4" fmla="*/ 467072 w 4526453"/>
              <a:gd name="connsiteY4" fmla="*/ 905001 h 905001"/>
              <a:gd name="connsiteX0" fmla="*/ 467072 w 4513842"/>
              <a:gd name="connsiteY0" fmla="*/ 694900 h 694900"/>
              <a:gd name="connsiteX1" fmla="*/ 0 w 4513842"/>
              <a:gd name="connsiteY1" fmla="*/ 323837 h 694900"/>
              <a:gd name="connsiteX2" fmla="*/ 4513842 w 4513842"/>
              <a:gd name="connsiteY2" fmla="*/ 0 h 694900"/>
              <a:gd name="connsiteX3" fmla="*/ 4409114 w 4513842"/>
              <a:gd name="connsiteY3" fmla="*/ 441890 h 694900"/>
              <a:gd name="connsiteX4" fmla="*/ 467072 w 4513842"/>
              <a:gd name="connsiteY4" fmla="*/ 694900 h 69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842" h="694900">
                <a:moveTo>
                  <a:pt x="467072" y="694900"/>
                </a:moveTo>
                <a:lnTo>
                  <a:pt x="0" y="323837"/>
                </a:lnTo>
                <a:lnTo>
                  <a:pt x="4513842" y="0"/>
                </a:lnTo>
                <a:lnTo>
                  <a:pt x="4409114" y="441890"/>
                </a:lnTo>
                <a:lnTo>
                  <a:pt x="467072" y="694900"/>
                </a:lnTo>
                <a:close/>
              </a:path>
            </a:pathLst>
          </a:custGeom>
          <a:solidFill>
            <a:srgbClr val="1F497D">
              <a:alpha val="66000"/>
            </a:srgb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5200DFD-E7CB-4FFB-84A5-C9DED7ABADC5}"/>
              </a:ext>
            </a:extLst>
          </p:cNvPr>
          <p:cNvSpPr/>
          <p:nvPr/>
        </p:nvSpPr>
        <p:spPr>
          <a:xfrm rot="8681015">
            <a:off x="8987371" y="396830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4F733D8B-5F13-4E13-9028-475B1653505B}"/>
              </a:ext>
            </a:extLst>
          </p:cNvPr>
          <p:cNvSpPr/>
          <p:nvPr/>
        </p:nvSpPr>
        <p:spPr>
          <a:xfrm>
            <a:off x="8873922" y="1085460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" fmla="*/ 0 w 3296384"/>
              <a:gd name="connsiteY0" fmla="*/ 1032087 h 2064173"/>
              <a:gd name="connsiteX1" fmla="*/ 1621298 w 3296384"/>
              <a:gd name="connsiteY1" fmla="*/ 0 h 2064173"/>
              <a:gd name="connsiteX2" fmla="*/ 3296384 w 3296384"/>
              <a:gd name="connsiteY2" fmla="*/ 1045534 h 2064173"/>
              <a:gd name="connsiteX3" fmla="*/ 1621298 w 3296384"/>
              <a:gd name="connsiteY3" fmla="*/ 2064173 h 2064173"/>
              <a:gd name="connsiteX4" fmla="*/ 0 w 3296384"/>
              <a:gd name="connsiteY4" fmla="*/ 1032087 h 2064173"/>
              <a:gd name="connsiteX0" fmla="*/ 0 w 3296384"/>
              <a:gd name="connsiteY0" fmla="*/ 1032087 h 2010385"/>
              <a:gd name="connsiteX1" fmla="*/ 1621298 w 3296384"/>
              <a:gd name="connsiteY1" fmla="*/ 0 h 2010385"/>
              <a:gd name="connsiteX2" fmla="*/ 3296384 w 3296384"/>
              <a:gd name="connsiteY2" fmla="*/ 1045534 h 2010385"/>
              <a:gd name="connsiteX3" fmla="*/ 1621298 w 3296384"/>
              <a:gd name="connsiteY3" fmla="*/ 2010385 h 2010385"/>
              <a:gd name="connsiteX4" fmla="*/ 0 w 3296384"/>
              <a:gd name="connsiteY4" fmla="*/ 1032087 h 201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0920B32-F82D-4416-A8C8-350F42C8960B}"/>
              </a:ext>
            </a:extLst>
          </p:cNvPr>
          <p:cNvSpPr/>
          <p:nvPr/>
        </p:nvSpPr>
        <p:spPr>
          <a:xfrm>
            <a:off x="8837594" y="1674110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" fmla="*/ 79456 w 1802902"/>
              <a:gd name="connsiteY0" fmla="*/ 1295824 h 1295824"/>
              <a:gd name="connsiteX1" fmla="*/ 0 w 1802902"/>
              <a:gd name="connsiteY1" fmla="*/ 201706 h 1295824"/>
              <a:gd name="connsiteX2" fmla="*/ 1802902 w 1802902"/>
              <a:gd name="connsiteY2" fmla="*/ 0 h 1295824"/>
              <a:gd name="connsiteX3" fmla="*/ 1478946 w 1802902"/>
              <a:gd name="connsiteY3" fmla="*/ 1295824 h 1295824"/>
              <a:gd name="connsiteX4" fmla="*/ 79456 w 1802902"/>
              <a:gd name="connsiteY4" fmla="*/ 1295824 h 1295824"/>
              <a:gd name="connsiteX0" fmla="*/ 79456 w 1478946"/>
              <a:gd name="connsiteY0" fmla="*/ 1524424 h 1524424"/>
              <a:gd name="connsiteX1" fmla="*/ 0 w 1478946"/>
              <a:gd name="connsiteY1" fmla="*/ 430306 h 1524424"/>
              <a:gd name="connsiteX2" fmla="*/ 740585 w 1478946"/>
              <a:gd name="connsiteY2" fmla="*/ 0 h 1524424"/>
              <a:gd name="connsiteX3" fmla="*/ 1478946 w 1478946"/>
              <a:gd name="connsiteY3" fmla="*/ 1524424 h 1524424"/>
              <a:gd name="connsiteX4" fmla="*/ 79456 w 1478946"/>
              <a:gd name="connsiteY4" fmla="*/ 1524424 h 1524424"/>
              <a:gd name="connsiteX0" fmla="*/ 79456 w 2554711"/>
              <a:gd name="connsiteY0" fmla="*/ 1524424 h 1524424"/>
              <a:gd name="connsiteX1" fmla="*/ 0 w 2554711"/>
              <a:gd name="connsiteY1" fmla="*/ 430306 h 1524424"/>
              <a:gd name="connsiteX2" fmla="*/ 740585 w 2554711"/>
              <a:gd name="connsiteY2" fmla="*/ 0 h 1524424"/>
              <a:gd name="connsiteX3" fmla="*/ 2554711 w 2554711"/>
              <a:gd name="connsiteY3" fmla="*/ 905859 h 1524424"/>
              <a:gd name="connsiteX4" fmla="*/ 79456 w 2554711"/>
              <a:gd name="connsiteY4" fmla="*/ 1524424 h 1524424"/>
              <a:gd name="connsiteX0" fmla="*/ 1625868 w 2554711"/>
              <a:gd name="connsiteY0" fmla="*/ 1349612 h 1349612"/>
              <a:gd name="connsiteX1" fmla="*/ 0 w 2554711"/>
              <a:gd name="connsiteY1" fmla="*/ 430306 h 1349612"/>
              <a:gd name="connsiteX2" fmla="*/ 740585 w 2554711"/>
              <a:gd name="connsiteY2" fmla="*/ 0 h 1349612"/>
              <a:gd name="connsiteX3" fmla="*/ 2554711 w 2554711"/>
              <a:gd name="connsiteY3" fmla="*/ 905859 h 1349612"/>
              <a:gd name="connsiteX4" fmla="*/ 1625868 w 2554711"/>
              <a:gd name="connsiteY4" fmla="*/ 1349612 h 1349612"/>
              <a:gd name="connsiteX0" fmla="*/ 1666209 w 2554711"/>
              <a:gd name="connsiteY0" fmla="*/ 1376506 h 1376506"/>
              <a:gd name="connsiteX1" fmla="*/ 0 w 2554711"/>
              <a:gd name="connsiteY1" fmla="*/ 430306 h 1376506"/>
              <a:gd name="connsiteX2" fmla="*/ 740585 w 2554711"/>
              <a:gd name="connsiteY2" fmla="*/ 0 h 1376506"/>
              <a:gd name="connsiteX3" fmla="*/ 2554711 w 2554711"/>
              <a:gd name="connsiteY3" fmla="*/ 905859 h 1376506"/>
              <a:gd name="connsiteX4" fmla="*/ 1666209 w 2554711"/>
              <a:gd name="connsiteY4" fmla="*/ 1376506 h 1376506"/>
              <a:gd name="connsiteX0" fmla="*/ 1666209 w 2554711"/>
              <a:gd name="connsiteY0" fmla="*/ 1416848 h 1416848"/>
              <a:gd name="connsiteX1" fmla="*/ 0 w 2554711"/>
              <a:gd name="connsiteY1" fmla="*/ 470648 h 1416848"/>
              <a:gd name="connsiteX2" fmla="*/ 713691 w 2554711"/>
              <a:gd name="connsiteY2" fmla="*/ 0 h 1416848"/>
              <a:gd name="connsiteX3" fmla="*/ 2554711 w 2554711"/>
              <a:gd name="connsiteY3" fmla="*/ 946201 h 1416848"/>
              <a:gd name="connsiteX4" fmla="*/ 1666209 w 2554711"/>
              <a:gd name="connsiteY4" fmla="*/ 1416848 h 14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819DBC94-A447-4A01-95AB-26E94090C252}"/>
              </a:ext>
            </a:extLst>
          </p:cNvPr>
          <p:cNvSpPr/>
          <p:nvPr/>
        </p:nvSpPr>
        <p:spPr>
          <a:xfrm rot="19800000">
            <a:off x="11079596" y="1649001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" fmla="*/ 0 w 986856"/>
              <a:gd name="connsiteY0" fmla="*/ 766613 h 766613"/>
              <a:gd name="connsiteX1" fmla="*/ 550336 w 986856"/>
              <a:gd name="connsiteY1" fmla="*/ 0 h 766613"/>
              <a:gd name="connsiteX2" fmla="*/ 986856 w 986856"/>
              <a:gd name="connsiteY2" fmla="*/ 766613 h 766613"/>
              <a:gd name="connsiteX3" fmla="*/ 0 w 986856"/>
              <a:gd name="connsiteY3" fmla="*/ 766613 h 7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60CCF88A-E20D-423C-A95C-6F08458CD6E9}"/>
              </a:ext>
            </a:extLst>
          </p:cNvPr>
          <p:cNvSpPr/>
          <p:nvPr/>
        </p:nvSpPr>
        <p:spPr>
          <a:xfrm rot="16200000">
            <a:off x="10320263" y="2265799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AF3B842-B4C7-4F9F-AF87-EDEDF156DE78}"/>
              </a:ext>
            </a:extLst>
          </p:cNvPr>
          <p:cNvSpPr/>
          <p:nvPr/>
        </p:nvSpPr>
        <p:spPr>
          <a:xfrm rot="8681015">
            <a:off x="10487287" y="2927081"/>
            <a:ext cx="510208" cy="4398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ED862680-1B48-4A93-8A4E-7E880C122340}"/>
              </a:ext>
            </a:extLst>
          </p:cNvPr>
          <p:cNvSpPr/>
          <p:nvPr/>
        </p:nvSpPr>
        <p:spPr>
          <a:xfrm rot="16200000">
            <a:off x="10462329" y="884712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F9E7358-2547-485B-A28F-05D499FF370E}"/>
              </a:ext>
            </a:extLst>
          </p:cNvPr>
          <p:cNvSpPr/>
          <p:nvPr/>
        </p:nvSpPr>
        <p:spPr>
          <a:xfrm rot="5400000">
            <a:off x="11046828" y="933562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86FE0027-2E19-4AC9-8C3C-9BE1580E7413}"/>
              </a:ext>
            </a:extLst>
          </p:cNvPr>
          <p:cNvSpPr/>
          <p:nvPr/>
        </p:nvSpPr>
        <p:spPr>
          <a:xfrm rot="19800000">
            <a:off x="9264057" y="727614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" fmla="*/ 0 w 1104855"/>
              <a:gd name="connsiteY0" fmla="*/ 1031212 h 1031212"/>
              <a:gd name="connsiteX1" fmla="*/ 535860 w 1104855"/>
              <a:gd name="connsiteY1" fmla="*/ 0 h 1031212"/>
              <a:gd name="connsiteX2" fmla="*/ 1104855 w 1104855"/>
              <a:gd name="connsiteY2" fmla="*/ 981026 h 1031212"/>
              <a:gd name="connsiteX3" fmla="*/ 0 w 1104855"/>
              <a:gd name="connsiteY3" fmla="*/ 1031212 h 103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73B72ABD-3608-4208-886F-AFA5176CDAC0}"/>
              </a:ext>
            </a:extLst>
          </p:cNvPr>
          <p:cNvSpPr/>
          <p:nvPr/>
        </p:nvSpPr>
        <p:spPr>
          <a:xfrm rot="8948101">
            <a:off x="7888749" y="1271195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" fmla="*/ 0 w 1582162"/>
              <a:gd name="connsiteY0" fmla="*/ 1000333 h 1000333"/>
              <a:gd name="connsiteX1" fmla="*/ 593885 w 1582162"/>
              <a:gd name="connsiteY1" fmla="*/ 0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09487 h 1009487"/>
              <a:gd name="connsiteX1" fmla="*/ 552357 w 1582162"/>
              <a:gd name="connsiteY1" fmla="*/ 0 h 1009487"/>
              <a:gd name="connsiteX2" fmla="*/ 1444124 w 1582162"/>
              <a:gd name="connsiteY2" fmla="*/ 9154 h 1009487"/>
              <a:gd name="connsiteX3" fmla="*/ 1582162 w 1582162"/>
              <a:gd name="connsiteY3" fmla="*/ 561307 h 1009487"/>
              <a:gd name="connsiteX4" fmla="*/ 0 w 1582162"/>
              <a:gd name="connsiteY4" fmla="*/ 1009487 h 1009487"/>
              <a:gd name="connsiteX0" fmla="*/ 0 w 1582162"/>
              <a:gd name="connsiteY0" fmla="*/ 1000333 h 1000333"/>
              <a:gd name="connsiteX1" fmla="*/ 515475 w 1582162"/>
              <a:gd name="connsiteY1" fmla="*/ 134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55658 h 1055658"/>
              <a:gd name="connsiteX1" fmla="*/ 515475 w 1582162"/>
              <a:gd name="connsiteY1" fmla="*/ 55459 h 1055658"/>
              <a:gd name="connsiteX2" fmla="*/ 1430191 w 1582162"/>
              <a:gd name="connsiteY2" fmla="*/ 0 h 1055658"/>
              <a:gd name="connsiteX3" fmla="*/ 1582162 w 1582162"/>
              <a:gd name="connsiteY3" fmla="*/ 607478 h 1055658"/>
              <a:gd name="connsiteX4" fmla="*/ 0 w 1582162"/>
              <a:gd name="connsiteY4" fmla="*/ 1055658 h 1055658"/>
              <a:gd name="connsiteX0" fmla="*/ 0 w 2069478"/>
              <a:gd name="connsiteY0" fmla="*/ 1055658 h 1055658"/>
              <a:gd name="connsiteX1" fmla="*/ 515475 w 2069478"/>
              <a:gd name="connsiteY1" fmla="*/ 55459 h 1055658"/>
              <a:gd name="connsiteX2" fmla="*/ 1430191 w 2069478"/>
              <a:gd name="connsiteY2" fmla="*/ 0 h 1055658"/>
              <a:gd name="connsiteX3" fmla="*/ 2069478 w 2069478"/>
              <a:gd name="connsiteY3" fmla="*/ 1024051 h 1055658"/>
              <a:gd name="connsiteX4" fmla="*/ 0 w 2069478"/>
              <a:gd name="connsiteY4" fmla="*/ 1055658 h 10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72480C-0761-46CF-B93A-159A6DBE2C01}"/>
              </a:ext>
            </a:extLst>
          </p:cNvPr>
          <p:cNvSpPr/>
          <p:nvPr/>
        </p:nvSpPr>
        <p:spPr>
          <a:xfrm>
            <a:off x="755183" y="1148285"/>
            <a:ext cx="2496462" cy="838054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prstClr val="white"/>
                </a:solidFill>
                <a:latin typeface="Century Gothic"/>
                <a:ea typeface="微软雅黑"/>
              </a:rPr>
              <a:t>THANKS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ED07D7A-0DF2-4C50-A6A0-4E18292738C1}"/>
              </a:ext>
            </a:extLst>
          </p:cNvPr>
          <p:cNvSpPr txBox="1"/>
          <p:nvPr/>
        </p:nvSpPr>
        <p:spPr>
          <a:xfrm>
            <a:off x="659480" y="2240294"/>
            <a:ext cx="5726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675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>
                <a:solidFill>
                  <a:prstClr val="black">
                    <a:lumMod val="85000"/>
                    <a:lumOff val="15000"/>
                  </a:prstClr>
                </a:solidFill>
                <a:latin typeface="Century Gothic"/>
                <a:ea typeface="微软雅黑"/>
              </a:rPr>
              <a:t>感谢观看与指导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A9A17-B152-736C-083B-BB7318B0532B}"/>
              </a:ext>
            </a:extLst>
          </p:cNvPr>
          <p:cNvSpPr txBox="1"/>
          <p:nvPr/>
        </p:nvSpPr>
        <p:spPr>
          <a:xfrm>
            <a:off x="767457" y="5232459"/>
            <a:ext cx="196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7527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汇报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人：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ea typeface="微软雅黑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C585A7-EB00-017E-BFE5-E53DF75A5A87}"/>
              </a:ext>
            </a:extLst>
          </p:cNvPr>
          <p:cNvSpPr/>
          <p:nvPr/>
        </p:nvSpPr>
        <p:spPr>
          <a:xfrm>
            <a:off x="767459" y="5188350"/>
            <a:ext cx="1960397" cy="41344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3DE2A5A-660D-EB7B-5ABD-DAB8603C1FD2}"/>
              </a:ext>
            </a:extLst>
          </p:cNvPr>
          <p:cNvSpPr txBox="1"/>
          <p:nvPr/>
        </p:nvSpPr>
        <p:spPr>
          <a:xfrm>
            <a:off x="3178408" y="5232459"/>
            <a:ext cx="214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67527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汇报时间：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/>
              </a:rPr>
              <a:t>日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A9902C-AF5C-67B2-DFB4-90F0C2442E12}"/>
              </a:ext>
            </a:extLst>
          </p:cNvPr>
          <p:cNvSpPr/>
          <p:nvPr/>
        </p:nvSpPr>
        <p:spPr>
          <a:xfrm>
            <a:off x="3170312" y="5198040"/>
            <a:ext cx="2151743" cy="40375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FED448-437C-4B9A-92D1-77C0E2F4A606}"/>
              </a:ext>
            </a:extLst>
          </p:cNvPr>
          <p:cNvSpPr/>
          <p:nvPr/>
        </p:nvSpPr>
        <p:spPr>
          <a:xfrm>
            <a:off x="12024" y="-18606"/>
            <a:ext cx="12192000" cy="6856950"/>
          </a:xfrm>
          <a:prstGeom prst="rect">
            <a:avLst/>
          </a:prstGeom>
          <a:solidFill>
            <a:schemeClr val="bg1">
              <a:lumMod val="75000"/>
              <a:lumOff val="2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57" tIns="48378" rIns="96757" bIns="4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67527"/>
            <a:endParaRPr lang="zh-CN" altLang="en-US" sz="1905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7F1DB6-269C-474C-BD6F-9040D41EEE48}"/>
              </a:ext>
            </a:extLst>
          </p:cNvPr>
          <p:cNvSpPr/>
          <p:nvPr/>
        </p:nvSpPr>
        <p:spPr>
          <a:xfrm>
            <a:off x="12024" y="2167164"/>
            <a:ext cx="12192000" cy="47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57" tIns="48378" rIns="96757" bIns="4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67527"/>
            <a:endParaRPr lang="zh-CN" altLang="en-US" sz="20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A4AD32-05AF-4519-B599-F0CC9AF1807B}"/>
              </a:ext>
            </a:extLst>
          </p:cNvPr>
          <p:cNvSpPr txBox="1"/>
          <p:nvPr/>
        </p:nvSpPr>
        <p:spPr>
          <a:xfrm>
            <a:off x="5353050" y="259344"/>
            <a:ext cx="148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/>
              <a:t>目录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6C9D9A-64FA-4471-BA45-BD912E4C74C8}"/>
              </a:ext>
            </a:extLst>
          </p:cNvPr>
          <p:cNvSpPr txBox="1"/>
          <p:nvPr/>
        </p:nvSpPr>
        <p:spPr>
          <a:xfrm>
            <a:off x="4543425" y="931562"/>
            <a:ext cx="3105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/>
              <a:t>CONTENTS</a:t>
            </a:r>
            <a:endParaRPr lang="zh-CN" altLang="en-US" sz="400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B093D6-0DE7-4767-9CAE-CF2479075858}"/>
              </a:ext>
            </a:extLst>
          </p:cNvPr>
          <p:cNvCxnSpPr/>
          <p:nvPr/>
        </p:nvCxnSpPr>
        <p:spPr>
          <a:xfrm>
            <a:off x="5667375" y="1782323"/>
            <a:ext cx="78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8">
            <a:extLst>
              <a:ext uri="{FF2B5EF4-FFF2-40B4-BE49-F238E27FC236}">
                <a16:creationId xmlns:a16="http://schemas.microsoft.com/office/drawing/2014/main" id="{EE2B79A9-43C3-4F2E-904A-A871C115D1D4}"/>
              </a:ext>
            </a:extLst>
          </p:cNvPr>
          <p:cNvSpPr>
            <a:spLocks noEditPoints="1"/>
          </p:cNvSpPr>
          <p:nvPr/>
        </p:nvSpPr>
        <p:spPr bwMode="auto">
          <a:xfrm>
            <a:off x="1535315" y="2873638"/>
            <a:ext cx="329794" cy="485323"/>
          </a:xfrm>
          <a:custGeom>
            <a:avLst/>
            <a:gdLst>
              <a:gd name="T0" fmla="*/ 85 w 94"/>
              <a:gd name="T1" fmla="*/ 44 h 140"/>
              <a:gd name="T2" fmla="*/ 45 w 94"/>
              <a:gd name="T3" fmla="*/ 90 h 140"/>
              <a:gd name="T4" fmla="*/ 26 w 94"/>
              <a:gd name="T5" fmla="*/ 105 h 140"/>
              <a:gd name="T6" fmla="*/ 26 w 94"/>
              <a:gd name="T7" fmla="*/ 108 h 140"/>
              <a:gd name="T8" fmla="*/ 35 w 94"/>
              <a:gd name="T9" fmla="*/ 123 h 140"/>
              <a:gd name="T10" fmla="*/ 17 w 94"/>
              <a:gd name="T11" fmla="*/ 140 h 140"/>
              <a:gd name="T12" fmla="*/ 0 w 94"/>
              <a:gd name="T13" fmla="*/ 123 h 140"/>
              <a:gd name="T14" fmla="*/ 9 w 94"/>
              <a:gd name="T15" fmla="*/ 108 h 140"/>
              <a:gd name="T16" fmla="*/ 9 w 94"/>
              <a:gd name="T17" fmla="*/ 33 h 140"/>
              <a:gd name="T18" fmla="*/ 0 w 94"/>
              <a:gd name="T19" fmla="*/ 17 h 140"/>
              <a:gd name="T20" fmla="*/ 17 w 94"/>
              <a:gd name="T21" fmla="*/ 0 h 140"/>
              <a:gd name="T22" fmla="*/ 35 w 94"/>
              <a:gd name="T23" fmla="*/ 17 h 140"/>
              <a:gd name="T24" fmla="*/ 26 w 94"/>
              <a:gd name="T25" fmla="*/ 33 h 140"/>
              <a:gd name="T26" fmla="*/ 26 w 94"/>
              <a:gd name="T27" fmla="*/ 78 h 140"/>
              <a:gd name="T28" fmla="*/ 40 w 94"/>
              <a:gd name="T29" fmla="*/ 73 h 140"/>
              <a:gd name="T30" fmla="*/ 67 w 94"/>
              <a:gd name="T31" fmla="*/ 44 h 140"/>
              <a:gd name="T32" fmla="*/ 58 w 94"/>
              <a:gd name="T33" fmla="*/ 29 h 140"/>
              <a:gd name="T34" fmla="*/ 76 w 94"/>
              <a:gd name="T35" fmla="*/ 11 h 140"/>
              <a:gd name="T36" fmla="*/ 94 w 94"/>
              <a:gd name="T37" fmla="*/ 29 h 140"/>
              <a:gd name="T38" fmla="*/ 85 w 94"/>
              <a:gd name="T39" fmla="*/ 44 h 140"/>
              <a:gd name="T40" fmla="*/ 17 w 94"/>
              <a:gd name="T41" fmla="*/ 9 h 140"/>
              <a:gd name="T42" fmla="*/ 9 w 94"/>
              <a:gd name="T43" fmla="*/ 17 h 140"/>
              <a:gd name="T44" fmla="*/ 17 w 94"/>
              <a:gd name="T45" fmla="*/ 26 h 140"/>
              <a:gd name="T46" fmla="*/ 26 w 94"/>
              <a:gd name="T47" fmla="*/ 17 h 140"/>
              <a:gd name="T48" fmla="*/ 17 w 94"/>
              <a:gd name="T49" fmla="*/ 9 h 140"/>
              <a:gd name="T50" fmla="*/ 17 w 94"/>
              <a:gd name="T51" fmla="*/ 114 h 140"/>
              <a:gd name="T52" fmla="*/ 9 w 94"/>
              <a:gd name="T53" fmla="*/ 123 h 140"/>
              <a:gd name="T54" fmla="*/ 17 w 94"/>
              <a:gd name="T55" fmla="*/ 132 h 140"/>
              <a:gd name="T56" fmla="*/ 26 w 94"/>
              <a:gd name="T57" fmla="*/ 123 h 140"/>
              <a:gd name="T58" fmla="*/ 17 w 94"/>
              <a:gd name="T59" fmla="*/ 114 h 140"/>
              <a:gd name="T60" fmla="*/ 76 w 94"/>
              <a:gd name="T61" fmla="*/ 20 h 140"/>
              <a:gd name="T62" fmla="*/ 67 w 94"/>
              <a:gd name="T63" fmla="*/ 29 h 140"/>
              <a:gd name="T64" fmla="*/ 76 w 94"/>
              <a:gd name="T65" fmla="*/ 38 h 140"/>
              <a:gd name="T66" fmla="*/ 85 w 94"/>
              <a:gd name="T67" fmla="*/ 29 h 140"/>
              <a:gd name="T68" fmla="*/ 76 w 94"/>
              <a:gd name="T69" fmla="*/ 2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vert="horz" wrap="square" lIns="96757" tIns="48378" rIns="96757" bIns="48378" numCol="1" anchor="t" anchorCtr="0" compatLnSpc="1">
            <a:prstTxWarp prst="textNoShape">
              <a:avLst/>
            </a:prstTxWarp>
          </a:bodyPr>
          <a:lstStyle/>
          <a:p>
            <a:pPr algn="ctr" defTabSz="9675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63" kern="0">
              <a:solidFill>
                <a:srgbClr val="1F497D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00C9B2B-05A0-402D-98ED-B5808723101B}"/>
              </a:ext>
            </a:extLst>
          </p:cNvPr>
          <p:cNvSpPr txBox="1"/>
          <p:nvPr/>
        </p:nvSpPr>
        <p:spPr>
          <a:xfrm>
            <a:off x="834179" y="4045433"/>
            <a:ext cx="177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目标检测</a:t>
            </a:r>
            <a:endParaRPr lang="en-US" altLang="zh-CN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经典算法介绍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A0D9745-BA69-447C-BAE1-2E6DE3927039}"/>
              </a:ext>
            </a:extLst>
          </p:cNvPr>
          <p:cNvSpPr txBox="1"/>
          <p:nvPr/>
        </p:nvSpPr>
        <p:spPr>
          <a:xfrm>
            <a:off x="3653804" y="4045433"/>
            <a:ext cx="1732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Yolov5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原理</a:t>
            </a:r>
            <a:endParaRPr lang="en-US" altLang="zh-CN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和结构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28EA2A6-14A3-4585-9161-9B02B4C5E310}"/>
              </a:ext>
            </a:extLst>
          </p:cNvPr>
          <p:cNvSpPr txBox="1"/>
          <p:nvPr/>
        </p:nvSpPr>
        <p:spPr>
          <a:xfrm>
            <a:off x="6469922" y="4038829"/>
            <a:ext cx="2020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Yolov5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目标检测结果分析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A6EE6A-DD27-4597-8B98-152057FBE12E}"/>
              </a:ext>
            </a:extLst>
          </p:cNvPr>
          <p:cNvSpPr txBox="1"/>
          <p:nvPr/>
        </p:nvSpPr>
        <p:spPr>
          <a:xfrm>
            <a:off x="9146759" y="4036197"/>
            <a:ext cx="17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总结与讨论</a:t>
            </a: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9F492CFC-87C1-4674-81D5-479C48142DDB}"/>
              </a:ext>
            </a:extLst>
          </p:cNvPr>
          <p:cNvSpPr>
            <a:spLocks noEditPoints="1"/>
          </p:cNvSpPr>
          <p:nvPr/>
        </p:nvSpPr>
        <p:spPr bwMode="auto">
          <a:xfrm>
            <a:off x="4274227" y="2922211"/>
            <a:ext cx="416060" cy="409233"/>
          </a:xfrm>
          <a:custGeom>
            <a:avLst/>
            <a:gdLst>
              <a:gd name="T0" fmla="*/ 141 w 152"/>
              <a:gd name="T1" fmla="*/ 152 h 152"/>
              <a:gd name="T2" fmla="*/ 132 w 152"/>
              <a:gd name="T3" fmla="*/ 148 h 152"/>
              <a:gd name="T4" fmla="*/ 101 w 152"/>
              <a:gd name="T5" fmla="*/ 117 h 152"/>
              <a:gd name="T6" fmla="*/ 65 w 152"/>
              <a:gd name="T7" fmla="*/ 128 h 152"/>
              <a:gd name="T8" fmla="*/ 0 w 152"/>
              <a:gd name="T9" fmla="*/ 64 h 152"/>
              <a:gd name="T10" fmla="*/ 65 w 152"/>
              <a:gd name="T11" fmla="*/ 0 h 152"/>
              <a:gd name="T12" fmla="*/ 129 w 152"/>
              <a:gd name="T13" fmla="*/ 64 h 152"/>
              <a:gd name="T14" fmla="*/ 118 w 152"/>
              <a:gd name="T15" fmla="*/ 100 h 152"/>
              <a:gd name="T16" fmla="*/ 149 w 152"/>
              <a:gd name="T17" fmla="*/ 132 h 152"/>
              <a:gd name="T18" fmla="*/ 152 w 152"/>
              <a:gd name="T19" fmla="*/ 140 h 152"/>
              <a:gd name="T20" fmla="*/ 141 w 152"/>
              <a:gd name="T21" fmla="*/ 152 h 152"/>
              <a:gd name="T22" fmla="*/ 65 w 152"/>
              <a:gd name="T23" fmla="*/ 23 h 152"/>
              <a:gd name="T24" fmla="*/ 24 w 152"/>
              <a:gd name="T25" fmla="*/ 64 h 152"/>
              <a:gd name="T26" fmla="*/ 65 w 152"/>
              <a:gd name="T27" fmla="*/ 105 h 152"/>
              <a:gd name="T28" fmla="*/ 106 w 152"/>
              <a:gd name="T29" fmla="*/ 64 h 152"/>
              <a:gd name="T30" fmla="*/ 65 w 152"/>
              <a:gd name="T31" fmla="*/ 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" h="152">
                <a:moveTo>
                  <a:pt x="141" y="152"/>
                </a:moveTo>
                <a:cubicBezTo>
                  <a:pt x="138" y="152"/>
                  <a:pt x="135" y="151"/>
                  <a:pt x="132" y="148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90" y="124"/>
                  <a:pt x="78" y="128"/>
                  <a:pt x="65" y="128"/>
                </a:cubicBezTo>
                <a:cubicBezTo>
                  <a:pt x="29" y="128"/>
                  <a:pt x="0" y="100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29" y="28"/>
                  <a:pt x="129" y="64"/>
                </a:cubicBezTo>
                <a:cubicBezTo>
                  <a:pt x="129" y="77"/>
                  <a:pt x="125" y="90"/>
                  <a:pt x="118" y="100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51" y="134"/>
                  <a:pt x="152" y="137"/>
                  <a:pt x="152" y="140"/>
                </a:cubicBezTo>
                <a:cubicBezTo>
                  <a:pt x="152" y="147"/>
                  <a:pt x="147" y="152"/>
                  <a:pt x="141" y="152"/>
                </a:cubicBezTo>
                <a:close/>
                <a:moveTo>
                  <a:pt x="65" y="23"/>
                </a:moveTo>
                <a:cubicBezTo>
                  <a:pt x="42" y="23"/>
                  <a:pt x="24" y="41"/>
                  <a:pt x="24" y="64"/>
                </a:cubicBezTo>
                <a:cubicBezTo>
                  <a:pt x="24" y="87"/>
                  <a:pt x="42" y="105"/>
                  <a:pt x="65" y="105"/>
                </a:cubicBezTo>
                <a:cubicBezTo>
                  <a:pt x="87" y="105"/>
                  <a:pt x="106" y="87"/>
                  <a:pt x="106" y="64"/>
                </a:cubicBezTo>
                <a:cubicBezTo>
                  <a:pt x="106" y="41"/>
                  <a:pt x="87" y="23"/>
                  <a:pt x="65" y="23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vert="horz" wrap="square" lIns="96757" tIns="48378" rIns="96757" bIns="48378" numCol="1" anchor="t" anchorCtr="0" compatLnSpc="1">
            <a:prstTxWarp prst="textNoShape">
              <a:avLst/>
            </a:prstTxWarp>
          </a:bodyPr>
          <a:lstStyle/>
          <a:p>
            <a:pPr algn="ctr" defTabSz="9675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63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40" name="Freeform 8">
            <a:extLst>
              <a:ext uri="{FF2B5EF4-FFF2-40B4-BE49-F238E27FC236}">
                <a16:creationId xmlns:a16="http://schemas.microsoft.com/office/drawing/2014/main" id="{9632AFC2-961D-4903-89EF-E9517EB78934}"/>
              </a:ext>
            </a:extLst>
          </p:cNvPr>
          <p:cNvSpPr>
            <a:spLocks noEditPoints="1"/>
          </p:cNvSpPr>
          <p:nvPr/>
        </p:nvSpPr>
        <p:spPr bwMode="auto">
          <a:xfrm>
            <a:off x="7099406" y="2911836"/>
            <a:ext cx="416706" cy="400109"/>
          </a:xfrm>
          <a:custGeom>
            <a:avLst/>
            <a:gdLst>
              <a:gd name="T0" fmla="*/ 43 w 44"/>
              <a:gd name="T1" fmla="*/ 22 h 43"/>
              <a:gd name="T2" fmla="*/ 43 w 44"/>
              <a:gd name="T3" fmla="*/ 22 h 43"/>
              <a:gd name="T4" fmla="*/ 38 w 44"/>
              <a:gd name="T5" fmla="*/ 19 h 43"/>
              <a:gd name="T6" fmla="*/ 31 w 44"/>
              <a:gd name="T7" fmla="*/ 23 h 43"/>
              <a:gd name="T8" fmla="*/ 30 w 44"/>
              <a:gd name="T9" fmla="*/ 24 h 43"/>
              <a:gd name="T10" fmla="*/ 30 w 44"/>
              <a:gd name="T11" fmla="*/ 25 h 43"/>
              <a:gd name="T12" fmla="*/ 29 w 44"/>
              <a:gd name="T13" fmla="*/ 24 h 43"/>
              <a:gd name="T14" fmla="*/ 28 w 44"/>
              <a:gd name="T15" fmla="*/ 23 h 43"/>
              <a:gd name="T16" fmla="*/ 22 w 44"/>
              <a:gd name="T17" fmla="*/ 19 h 43"/>
              <a:gd name="T18" fmla="*/ 16 w 44"/>
              <a:gd name="T19" fmla="*/ 23 h 43"/>
              <a:gd name="T20" fmla="*/ 15 w 44"/>
              <a:gd name="T21" fmla="*/ 24 h 43"/>
              <a:gd name="T22" fmla="*/ 14 w 44"/>
              <a:gd name="T23" fmla="*/ 25 h 43"/>
              <a:gd name="T24" fmla="*/ 13 w 44"/>
              <a:gd name="T25" fmla="*/ 24 h 43"/>
              <a:gd name="T26" fmla="*/ 13 w 44"/>
              <a:gd name="T27" fmla="*/ 23 h 43"/>
              <a:gd name="T28" fmla="*/ 6 w 44"/>
              <a:gd name="T29" fmla="*/ 19 h 43"/>
              <a:gd name="T30" fmla="*/ 1 w 44"/>
              <a:gd name="T31" fmla="*/ 22 h 43"/>
              <a:gd name="T32" fmla="*/ 1 w 44"/>
              <a:gd name="T33" fmla="*/ 22 h 43"/>
              <a:gd name="T34" fmla="*/ 0 w 44"/>
              <a:gd name="T35" fmla="*/ 21 h 43"/>
              <a:gd name="T36" fmla="*/ 0 w 44"/>
              <a:gd name="T37" fmla="*/ 21 h 43"/>
              <a:gd name="T38" fmla="*/ 22 w 44"/>
              <a:gd name="T39" fmla="*/ 5 h 43"/>
              <a:gd name="T40" fmla="*/ 44 w 44"/>
              <a:gd name="T41" fmla="*/ 21 h 43"/>
              <a:gd name="T42" fmla="*/ 44 w 44"/>
              <a:gd name="T43" fmla="*/ 21 h 43"/>
              <a:gd name="T44" fmla="*/ 43 w 44"/>
              <a:gd name="T45" fmla="*/ 22 h 43"/>
              <a:gd name="T46" fmla="*/ 24 w 44"/>
              <a:gd name="T47" fmla="*/ 36 h 43"/>
              <a:gd name="T48" fmla="*/ 17 w 44"/>
              <a:gd name="T49" fmla="*/ 43 h 43"/>
              <a:gd name="T50" fmla="*/ 10 w 44"/>
              <a:gd name="T51" fmla="*/ 36 h 43"/>
              <a:gd name="T52" fmla="*/ 12 w 44"/>
              <a:gd name="T53" fmla="*/ 34 h 43"/>
              <a:gd name="T54" fmla="*/ 13 w 44"/>
              <a:gd name="T55" fmla="*/ 36 h 43"/>
              <a:gd name="T56" fmla="*/ 17 w 44"/>
              <a:gd name="T57" fmla="*/ 39 h 43"/>
              <a:gd name="T58" fmla="*/ 20 w 44"/>
              <a:gd name="T59" fmla="*/ 36 h 43"/>
              <a:gd name="T60" fmla="*/ 20 w 44"/>
              <a:gd name="T61" fmla="*/ 20 h 43"/>
              <a:gd name="T62" fmla="*/ 22 w 44"/>
              <a:gd name="T63" fmla="*/ 20 h 43"/>
              <a:gd name="T64" fmla="*/ 24 w 44"/>
              <a:gd name="T65" fmla="*/ 20 h 43"/>
              <a:gd name="T66" fmla="*/ 24 w 44"/>
              <a:gd name="T67" fmla="*/ 36 h 43"/>
              <a:gd name="T68" fmla="*/ 24 w 44"/>
              <a:gd name="T69" fmla="*/ 4 h 43"/>
              <a:gd name="T70" fmla="*/ 22 w 44"/>
              <a:gd name="T71" fmla="*/ 4 h 43"/>
              <a:gd name="T72" fmla="*/ 20 w 44"/>
              <a:gd name="T73" fmla="*/ 4 h 43"/>
              <a:gd name="T74" fmla="*/ 20 w 44"/>
              <a:gd name="T75" fmla="*/ 2 h 43"/>
              <a:gd name="T76" fmla="*/ 22 w 44"/>
              <a:gd name="T77" fmla="*/ 0 h 43"/>
              <a:gd name="T78" fmla="*/ 24 w 44"/>
              <a:gd name="T79" fmla="*/ 2 h 43"/>
              <a:gd name="T80" fmla="*/ 24 w 44"/>
              <a:gd name="T81" fmla="*/ 4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" h="43">
                <a:moveTo>
                  <a:pt x="43" y="22"/>
                </a:moveTo>
                <a:cubicBezTo>
                  <a:pt x="43" y="22"/>
                  <a:pt x="43" y="22"/>
                  <a:pt x="43" y="22"/>
                </a:cubicBezTo>
                <a:cubicBezTo>
                  <a:pt x="41" y="20"/>
                  <a:pt x="40" y="19"/>
                  <a:pt x="38" y="19"/>
                </a:cubicBezTo>
                <a:cubicBezTo>
                  <a:pt x="35" y="19"/>
                  <a:pt x="33" y="21"/>
                  <a:pt x="31" y="23"/>
                </a:cubicBezTo>
                <a:cubicBezTo>
                  <a:pt x="31" y="23"/>
                  <a:pt x="31" y="24"/>
                  <a:pt x="30" y="24"/>
                </a:cubicBezTo>
                <a:cubicBezTo>
                  <a:pt x="30" y="25"/>
                  <a:pt x="30" y="25"/>
                  <a:pt x="30" y="25"/>
                </a:cubicBezTo>
                <a:cubicBezTo>
                  <a:pt x="29" y="25"/>
                  <a:pt x="29" y="25"/>
                  <a:pt x="29" y="24"/>
                </a:cubicBezTo>
                <a:cubicBezTo>
                  <a:pt x="29" y="24"/>
                  <a:pt x="28" y="23"/>
                  <a:pt x="28" y="23"/>
                </a:cubicBezTo>
                <a:cubicBezTo>
                  <a:pt x="27" y="21"/>
                  <a:pt x="24" y="19"/>
                  <a:pt x="22" y="19"/>
                </a:cubicBezTo>
                <a:cubicBezTo>
                  <a:pt x="19" y="19"/>
                  <a:pt x="17" y="21"/>
                  <a:pt x="16" y="23"/>
                </a:cubicBezTo>
                <a:cubicBezTo>
                  <a:pt x="15" y="23"/>
                  <a:pt x="15" y="24"/>
                  <a:pt x="15" y="24"/>
                </a:cubicBezTo>
                <a:cubicBezTo>
                  <a:pt x="15" y="25"/>
                  <a:pt x="15" y="25"/>
                  <a:pt x="14" y="25"/>
                </a:cubicBezTo>
                <a:cubicBezTo>
                  <a:pt x="14" y="25"/>
                  <a:pt x="14" y="25"/>
                  <a:pt x="13" y="24"/>
                </a:cubicBezTo>
                <a:cubicBezTo>
                  <a:pt x="13" y="24"/>
                  <a:pt x="13" y="23"/>
                  <a:pt x="13" y="23"/>
                </a:cubicBezTo>
                <a:cubicBezTo>
                  <a:pt x="11" y="21"/>
                  <a:pt x="9" y="19"/>
                  <a:pt x="6" y="19"/>
                </a:cubicBezTo>
                <a:cubicBezTo>
                  <a:pt x="4" y="19"/>
                  <a:pt x="3" y="20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2"/>
                  <a:pt x="0" y="22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2" y="11"/>
                  <a:pt x="12" y="5"/>
                  <a:pt x="22" y="5"/>
                </a:cubicBezTo>
                <a:cubicBezTo>
                  <a:pt x="32" y="5"/>
                  <a:pt x="42" y="11"/>
                  <a:pt x="44" y="21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2"/>
                  <a:pt x="43" y="22"/>
                </a:cubicBezTo>
                <a:close/>
                <a:moveTo>
                  <a:pt x="24" y="36"/>
                </a:moveTo>
                <a:cubicBezTo>
                  <a:pt x="24" y="40"/>
                  <a:pt x="21" y="43"/>
                  <a:pt x="17" y="43"/>
                </a:cubicBezTo>
                <a:cubicBezTo>
                  <a:pt x="13" y="43"/>
                  <a:pt x="10" y="40"/>
                  <a:pt x="10" y="36"/>
                </a:cubicBezTo>
                <a:cubicBezTo>
                  <a:pt x="10" y="35"/>
                  <a:pt x="11" y="34"/>
                  <a:pt x="12" y="34"/>
                </a:cubicBezTo>
                <a:cubicBezTo>
                  <a:pt x="13" y="34"/>
                  <a:pt x="13" y="35"/>
                  <a:pt x="13" y="36"/>
                </a:cubicBezTo>
                <a:cubicBezTo>
                  <a:pt x="13" y="38"/>
                  <a:pt x="15" y="39"/>
                  <a:pt x="17" y="39"/>
                </a:cubicBezTo>
                <a:cubicBezTo>
                  <a:pt x="19" y="39"/>
                  <a:pt x="20" y="38"/>
                  <a:pt x="20" y="36"/>
                </a:cubicBezTo>
                <a:cubicBezTo>
                  <a:pt x="20" y="20"/>
                  <a:pt x="20" y="20"/>
                  <a:pt x="20" y="20"/>
                </a:cubicBezTo>
                <a:cubicBezTo>
                  <a:pt x="21" y="20"/>
                  <a:pt x="21" y="20"/>
                  <a:pt x="22" y="20"/>
                </a:cubicBezTo>
                <a:cubicBezTo>
                  <a:pt x="23" y="20"/>
                  <a:pt x="23" y="20"/>
                  <a:pt x="24" y="20"/>
                </a:cubicBezTo>
                <a:lnTo>
                  <a:pt x="24" y="36"/>
                </a:lnTo>
                <a:close/>
                <a:moveTo>
                  <a:pt x="24" y="4"/>
                </a:moveTo>
                <a:cubicBezTo>
                  <a:pt x="23" y="4"/>
                  <a:pt x="23" y="4"/>
                  <a:pt x="22" y="4"/>
                </a:cubicBezTo>
                <a:cubicBezTo>
                  <a:pt x="21" y="4"/>
                  <a:pt x="21" y="4"/>
                  <a:pt x="20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lnTo>
                  <a:pt x="24" y="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vert="horz" wrap="square" lIns="96757" tIns="48378" rIns="96757" bIns="48378" numCol="1" anchor="t" anchorCtr="0" compatLnSpc="1">
            <a:prstTxWarp prst="textNoShape">
              <a:avLst/>
            </a:prstTxWarp>
          </a:bodyPr>
          <a:lstStyle/>
          <a:p>
            <a:pPr algn="ctr" defTabSz="9675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63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96C594AD-6152-4167-870F-4DC3FD87050F}"/>
              </a:ext>
            </a:extLst>
          </p:cNvPr>
          <p:cNvSpPr>
            <a:spLocks noEditPoints="1"/>
          </p:cNvSpPr>
          <p:nvPr/>
        </p:nvSpPr>
        <p:spPr bwMode="auto">
          <a:xfrm>
            <a:off x="9725456" y="2894187"/>
            <a:ext cx="523444" cy="515682"/>
          </a:xfrm>
          <a:custGeom>
            <a:avLst/>
            <a:gdLst>
              <a:gd name="T0" fmla="*/ 140 w 172"/>
              <a:gd name="T1" fmla="*/ 149 h 172"/>
              <a:gd name="T2" fmla="*/ 149 w 172"/>
              <a:gd name="T3" fmla="*/ 140 h 172"/>
              <a:gd name="T4" fmla="*/ 132 w 172"/>
              <a:gd name="T5" fmla="*/ 132 h 172"/>
              <a:gd name="T6" fmla="*/ 33 w 172"/>
              <a:gd name="T7" fmla="*/ 23 h 172"/>
              <a:gd name="T8" fmla="*/ 23 w 172"/>
              <a:gd name="T9" fmla="*/ 33 h 172"/>
              <a:gd name="T10" fmla="*/ 40 w 172"/>
              <a:gd name="T11" fmla="*/ 40 h 172"/>
              <a:gd name="T12" fmla="*/ 33 w 172"/>
              <a:gd name="T13" fmla="*/ 23 h 172"/>
              <a:gd name="T14" fmla="*/ 23 w 172"/>
              <a:gd name="T15" fmla="*/ 140 h 172"/>
              <a:gd name="T16" fmla="*/ 33 w 172"/>
              <a:gd name="T17" fmla="*/ 149 h 172"/>
              <a:gd name="T18" fmla="*/ 40 w 172"/>
              <a:gd name="T19" fmla="*/ 132 h 172"/>
              <a:gd name="T20" fmla="*/ 149 w 172"/>
              <a:gd name="T21" fmla="*/ 33 h 172"/>
              <a:gd name="T22" fmla="*/ 140 w 172"/>
              <a:gd name="T23" fmla="*/ 23 h 172"/>
              <a:gd name="T24" fmla="*/ 132 w 172"/>
              <a:gd name="T25" fmla="*/ 40 h 172"/>
              <a:gd name="T26" fmla="*/ 149 w 172"/>
              <a:gd name="T27" fmla="*/ 33 h 172"/>
              <a:gd name="T28" fmla="*/ 79 w 172"/>
              <a:gd name="T29" fmla="*/ 155 h 172"/>
              <a:gd name="T30" fmla="*/ 86 w 172"/>
              <a:gd name="T31" fmla="*/ 172 h 172"/>
              <a:gd name="T32" fmla="*/ 93 w 172"/>
              <a:gd name="T33" fmla="*/ 155 h 172"/>
              <a:gd name="T34" fmla="*/ 86 w 172"/>
              <a:gd name="T35" fmla="*/ 26 h 172"/>
              <a:gd name="T36" fmla="*/ 93 w 172"/>
              <a:gd name="T37" fmla="*/ 9 h 172"/>
              <a:gd name="T38" fmla="*/ 79 w 172"/>
              <a:gd name="T39" fmla="*/ 9 h 172"/>
              <a:gd name="T40" fmla="*/ 86 w 172"/>
              <a:gd name="T41" fmla="*/ 26 h 172"/>
              <a:gd name="T42" fmla="*/ 17 w 172"/>
              <a:gd name="T43" fmla="*/ 79 h 172"/>
              <a:gd name="T44" fmla="*/ 0 w 172"/>
              <a:gd name="T45" fmla="*/ 86 h 172"/>
              <a:gd name="T46" fmla="*/ 17 w 172"/>
              <a:gd name="T47" fmla="*/ 93 h 172"/>
              <a:gd name="T48" fmla="*/ 86 w 172"/>
              <a:gd name="T49" fmla="*/ 120 h 172"/>
              <a:gd name="T50" fmla="*/ 86 w 172"/>
              <a:gd name="T51" fmla="*/ 52 h 172"/>
              <a:gd name="T52" fmla="*/ 86 w 172"/>
              <a:gd name="T53" fmla="*/ 120 h 172"/>
              <a:gd name="T54" fmla="*/ 39 w 172"/>
              <a:gd name="T55" fmla="*/ 86 h 172"/>
              <a:gd name="T56" fmla="*/ 133 w 172"/>
              <a:gd name="T57" fmla="*/ 86 h 172"/>
              <a:gd name="T58" fmla="*/ 163 w 172"/>
              <a:gd name="T59" fmla="*/ 79 h 172"/>
              <a:gd name="T60" fmla="*/ 146 w 172"/>
              <a:gd name="T61" fmla="*/ 86 h 172"/>
              <a:gd name="T62" fmla="*/ 163 w 172"/>
              <a:gd name="T63" fmla="*/ 93 h 172"/>
              <a:gd name="T64" fmla="*/ 163 w 172"/>
              <a:gd name="T65" fmla="*/ 7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" h="172">
                <a:moveTo>
                  <a:pt x="134" y="143"/>
                </a:moveTo>
                <a:cubicBezTo>
                  <a:pt x="134" y="144"/>
                  <a:pt x="139" y="148"/>
                  <a:pt x="140" y="149"/>
                </a:cubicBezTo>
                <a:cubicBezTo>
                  <a:pt x="143" y="153"/>
                  <a:pt x="148" y="153"/>
                  <a:pt x="150" y="150"/>
                </a:cubicBezTo>
                <a:cubicBezTo>
                  <a:pt x="153" y="148"/>
                  <a:pt x="153" y="143"/>
                  <a:pt x="149" y="140"/>
                </a:cubicBezTo>
                <a:cubicBezTo>
                  <a:pt x="148" y="139"/>
                  <a:pt x="144" y="135"/>
                  <a:pt x="143" y="134"/>
                </a:cubicBezTo>
                <a:cubicBezTo>
                  <a:pt x="140" y="130"/>
                  <a:pt x="135" y="130"/>
                  <a:pt x="132" y="132"/>
                </a:cubicBezTo>
                <a:cubicBezTo>
                  <a:pt x="130" y="135"/>
                  <a:pt x="130" y="140"/>
                  <a:pt x="134" y="143"/>
                </a:cubicBezTo>
                <a:close/>
                <a:moveTo>
                  <a:pt x="33" y="23"/>
                </a:moveTo>
                <a:cubicBezTo>
                  <a:pt x="29" y="20"/>
                  <a:pt x="24" y="19"/>
                  <a:pt x="22" y="22"/>
                </a:cubicBezTo>
                <a:cubicBezTo>
                  <a:pt x="19" y="24"/>
                  <a:pt x="20" y="29"/>
                  <a:pt x="23" y="33"/>
                </a:cubicBezTo>
                <a:cubicBezTo>
                  <a:pt x="24" y="34"/>
                  <a:pt x="28" y="38"/>
                  <a:pt x="29" y="39"/>
                </a:cubicBezTo>
                <a:cubicBezTo>
                  <a:pt x="32" y="42"/>
                  <a:pt x="37" y="43"/>
                  <a:pt x="40" y="40"/>
                </a:cubicBezTo>
                <a:cubicBezTo>
                  <a:pt x="43" y="37"/>
                  <a:pt x="42" y="32"/>
                  <a:pt x="39" y="29"/>
                </a:cubicBezTo>
                <a:cubicBezTo>
                  <a:pt x="38" y="28"/>
                  <a:pt x="34" y="24"/>
                  <a:pt x="33" y="23"/>
                </a:cubicBezTo>
                <a:close/>
                <a:moveTo>
                  <a:pt x="29" y="134"/>
                </a:moveTo>
                <a:cubicBezTo>
                  <a:pt x="28" y="135"/>
                  <a:pt x="24" y="139"/>
                  <a:pt x="23" y="140"/>
                </a:cubicBezTo>
                <a:cubicBezTo>
                  <a:pt x="20" y="143"/>
                  <a:pt x="19" y="148"/>
                  <a:pt x="22" y="150"/>
                </a:cubicBezTo>
                <a:cubicBezTo>
                  <a:pt x="24" y="153"/>
                  <a:pt x="29" y="153"/>
                  <a:pt x="33" y="149"/>
                </a:cubicBezTo>
                <a:cubicBezTo>
                  <a:pt x="34" y="148"/>
                  <a:pt x="38" y="144"/>
                  <a:pt x="39" y="143"/>
                </a:cubicBezTo>
                <a:cubicBezTo>
                  <a:pt x="42" y="140"/>
                  <a:pt x="43" y="135"/>
                  <a:pt x="40" y="132"/>
                </a:cubicBezTo>
                <a:cubicBezTo>
                  <a:pt x="37" y="130"/>
                  <a:pt x="32" y="130"/>
                  <a:pt x="29" y="134"/>
                </a:cubicBezTo>
                <a:close/>
                <a:moveTo>
                  <a:pt x="149" y="33"/>
                </a:moveTo>
                <a:cubicBezTo>
                  <a:pt x="153" y="29"/>
                  <a:pt x="153" y="24"/>
                  <a:pt x="150" y="22"/>
                </a:cubicBezTo>
                <a:cubicBezTo>
                  <a:pt x="148" y="19"/>
                  <a:pt x="143" y="20"/>
                  <a:pt x="140" y="23"/>
                </a:cubicBezTo>
                <a:cubicBezTo>
                  <a:pt x="139" y="24"/>
                  <a:pt x="134" y="28"/>
                  <a:pt x="134" y="29"/>
                </a:cubicBezTo>
                <a:cubicBezTo>
                  <a:pt x="130" y="32"/>
                  <a:pt x="130" y="37"/>
                  <a:pt x="132" y="40"/>
                </a:cubicBezTo>
                <a:cubicBezTo>
                  <a:pt x="135" y="43"/>
                  <a:pt x="140" y="42"/>
                  <a:pt x="143" y="39"/>
                </a:cubicBezTo>
                <a:cubicBezTo>
                  <a:pt x="144" y="38"/>
                  <a:pt x="148" y="34"/>
                  <a:pt x="149" y="33"/>
                </a:cubicBezTo>
                <a:close/>
                <a:moveTo>
                  <a:pt x="86" y="146"/>
                </a:moveTo>
                <a:cubicBezTo>
                  <a:pt x="82" y="146"/>
                  <a:pt x="79" y="150"/>
                  <a:pt x="79" y="155"/>
                </a:cubicBezTo>
                <a:cubicBezTo>
                  <a:pt x="79" y="156"/>
                  <a:pt x="79" y="162"/>
                  <a:pt x="79" y="163"/>
                </a:cubicBezTo>
                <a:cubicBezTo>
                  <a:pt x="79" y="168"/>
                  <a:pt x="82" y="172"/>
                  <a:pt x="86" y="172"/>
                </a:cubicBezTo>
                <a:cubicBezTo>
                  <a:pt x="90" y="172"/>
                  <a:pt x="93" y="168"/>
                  <a:pt x="93" y="163"/>
                </a:cubicBezTo>
                <a:cubicBezTo>
                  <a:pt x="93" y="162"/>
                  <a:pt x="93" y="156"/>
                  <a:pt x="93" y="155"/>
                </a:cubicBezTo>
                <a:cubicBezTo>
                  <a:pt x="93" y="150"/>
                  <a:pt x="90" y="146"/>
                  <a:pt x="86" y="146"/>
                </a:cubicBezTo>
                <a:close/>
                <a:moveTo>
                  <a:pt x="86" y="26"/>
                </a:moveTo>
                <a:cubicBezTo>
                  <a:pt x="90" y="26"/>
                  <a:pt x="93" y="22"/>
                  <a:pt x="93" y="18"/>
                </a:cubicBezTo>
                <a:cubicBezTo>
                  <a:pt x="93" y="16"/>
                  <a:pt x="93" y="11"/>
                  <a:pt x="93" y="9"/>
                </a:cubicBezTo>
                <a:cubicBezTo>
                  <a:pt x="93" y="4"/>
                  <a:pt x="90" y="0"/>
                  <a:pt x="86" y="0"/>
                </a:cubicBezTo>
                <a:cubicBezTo>
                  <a:pt x="82" y="0"/>
                  <a:pt x="79" y="4"/>
                  <a:pt x="79" y="9"/>
                </a:cubicBezTo>
                <a:cubicBezTo>
                  <a:pt x="79" y="11"/>
                  <a:pt x="79" y="16"/>
                  <a:pt x="79" y="18"/>
                </a:cubicBezTo>
                <a:cubicBezTo>
                  <a:pt x="79" y="22"/>
                  <a:pt x="82" y="26"/>
                  <a:pt x="86" y="26"/>
                </a:cubicBezTo>
                <a:close/>
                <a:moveTo>
                  <a:pt x="26" y="86"/>
                </a:moveTo>
                <a:cubicBezTo>
                  <a:pt x="26" y="82"/>
                  <a:pt x="22" y="79"/>
                  <a:pt x="17" y="79"/>
                </a:cubicBezTo>
                <a:cubicBezTo>
                  <a:pt x="16" y="79"/>
                  <a:pt x="10" y="79"/>
                  <a:pt x="9" y="79"/>
                </a:cubicBezTo>
                <a:cubicBezTo>
                  <a:pt x="4" y="79"/>
                  <a:pt x="0" y="82"/>
                  <a:pt x="0" y="86"/>
                </a:cubicBezTo>
                <a:cubicBezTo>
                  <a:pt x="0" y="90"/>
                  <a:pt x="4" y="93"/>
                  <a:pt x="9" y="93"/>
                </a:cubicBezTo>
                <a:cubicBezTo>
                  <a:pt x="10" y="93"/>
                  <a:pt x="16" y="93"/>
                  <a:pt x="17" y="93"/>
                </a:cubicBezTo>
                <a:cubicBezTo>
                  <a:pt x="22" y="93"/>
                  <a:pt x="26" y="90"/>
                  <a:pt x="26" y="86"/>
                </a:cubicBezTo>
                <a:close/>
                <a:moveTo>
                  <a:pt x="86" y="120"/>
                </a:moveTo>
                <a:cubicBezTo>
                  <a:pt x="67" y="120"/>
                  <a:pt x="52" y="105"/>
                  <a:pt x="52" y="86"/>
                </a:cubicBezTo>
                <a:cubicBezTo>
                  <a:pt x="52" y="67"/>
                  <a:pt x="67" y="52"/>
                  <a:pt x="86" y="52"/>
                </a:cubicBezTo>
                <a:cubicBezTo>
                  <a:pt x="105" y="52"/>
                  <a:pt x="120" y="67"/>
                  <a:pt x="120" y="86"/>
                </a:cubicBezTo>
                <a:cubicBezTo>
                  <a:pt x="120" y="105"/>
                  <a:pt x="105" y="120"/>
                  <a:pt x="86" y="120"/>
                </a:cubicBezTo>
                <a:close/>
                <a:moveTo>
                  <a:pt x="86" y="39"/>
                </a:moveTo>
                <a:cubicBezTo>
                  <a:pt x="60" y="39"/>
                  <a:pt x="39" y="60"/>
                  <a:pt x="39" y="86"/>
                </a:cubicBezTo>
                <a:cubicBezTo>
                  <a:pt x="39" y="112"/>
                  <a:pt x="60" y="133"/>
                  <a:pt x="86" y="133"/>
                </a:cubicBezTo>
                <a:cubicBezTo>
                  <a:pt x="112" y="133"/>
                  <a:pt x="133" y="112"/>
                  <a:pt x="133" y="86"/>
                </a:cubicBezTo>
                <a:cubicBezTo>
                  <a:pt x="133" y="60"/>
                  <a:pt x="112" y="39"/>
                  <a:pt x="86" y="39"/>
                </a:cubicBezTo>
                <a:close/>
                <a:moveTo>
                  <a:pt x="163" y="79"/>
                </a:moveTo>
                <a:cubicBezTo>
                  <a:pt x="162" y="79"/>
                  <a:pt x="156" y="79"/>
                  <a:pt x="155" y="79"/>
                </a:cubicBezTo>
                <a:cubicBezTo>
                  <a:pt x="150" y="79"/>
                  <a:pt x="146" y="82"/>
                  <a:pt x="146" y="86"/>
                </a:cubicBezTo>
                <a:cubicBezTo>
                  <a:pt x="146" y="90"/>
                  <a:pt x="150" y="93"/>
                  <a:pt x="155" y="93"/>
                </a:cubicBezTo>
                <a:cubicBezTo>
                  <a:pt x="156" y="93"/>
                  <a:pt x="162" y="93"/>
                  <a:pt x="163" y="93"/>
                </a:cubicBezTo>
                <a:cubicBezTo>
                  <a:pt x="168" y="93"/>
                  <a:pt x="172" y="90"/>
                  <a:pt x="172" y="86"/>
                </a:cubicBezTo>
                <a:cubicBezTo>
                  <a:pt x="172" y="82"/>
                  <a:pt x="168" y="79"/>
                  <a:pt x="163" y="79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vert="horz" wrap="square" lIns="130911" tIns="65456" rIns="130911" bIns="65456" numCol="1" anchor="t" anchorCtr="0" compatLnSpc="1">
            <a:prstTxWarp prst="textNoShape">
              <a:avLst/>
            </a:prstTxWarp>
          </a:bodyPr>
          <a:lstStyle/>
          <a:p>
            <a:pPr algn="ctr" defTabSz="9675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963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1FAC6D-44A3-47E8-B435-6D6C56A526CC}"/>
              </a:ext>
            </a:extLst>
          </p:cNvPr>
          <p:cNvSpPr txBox="1"/>
          <p:nvPr/>
        </p:nvSpPr>
        <p:spPr>
          <a:xfrm>
            <a:off x="1186471" y="3528238"/>
            <a:ext cx="88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ONE</a:t>
            </a:r>
            <a:endParaRPr lang="zh-CN" alt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9589BC-60AA-47FD-B287-6B06C4838013}"/>
              </a:ext>
            </a:extLst>
          </p:cNvPr>
          <p:cNvSpPr txBox="1"/>
          <p:nvPr/>
        </p:nvSpPr>
        <p:spPr>
          <a:xfrm>
            <a:off x="4081356" y="3532454"/>
            <a:ext cx="88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>
                <a:solidFill>
                  <a:schemeClr val="bg1">
                    <a:lumMod val="95000"/>
                    <a:lumOff val="5000"/>
                  </a:schemeClr>
                </a:solidFill>
              </a:rPr>
              <a:t>TWO</a:t>
            </a:r>
            <a:endParaRPr lang="zh-CN" altLang="en-US" sz="24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FAA8EDB-9147-448E-997B-C8DCA3224B33}"/>
              </a:ext>
            </a:extLst>
          </p:cNvPr>
          <p:cNvSpPr txBox="1"/>
          <p:nvPr/>
        </p:nvSpPr>
        <p:spPr>
          <a:xfrm>
            <a:off x="6754892" y="3528237"/>
            <a:ext cx="1047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>
                <a:solidFill>
                  <a:schemeClr val="bg1">
                    <a:lumMod val="95000"/>
                    <a:lumOff val="5000"/>
                  </a:schemeClr>
                </a:solidFill>
              </a:rPr>
              <a:t>THREE</a:t>
            </a:r>
            <a:endParaRPr lang="zh-CN" altLang="en-US" sz="24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F1A6F07-6F1A-473D-80BA-0CBA8AB6C79E}"/>
              </a:ext>
            </a:extLst>
          </p:cNvPr>
          <p:cNvSpPr txBox="1"/>
          <p:nvPr/>
        </p:nvSpPr>
        <p:spPr>
          <a:xfrm>
            <a:off x="9469933" y="3577164"/>
            <a:ext cx="1047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>
                <a:solidFill>
                  <a:schemeClr val="bg1">
                    <a:lumMod val="95000"/>
                    <a:lumOff val="5000"/>
                  </a:schemeClr>
                </a:solidFill>
              </a:rPr>
              <a:t>FOUR</a:t>
            </a:r>
            <a:endParaRPr lang="zh-CN" altLang="en-US" sz="24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7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2AD4A0-E4F8-41EA-9D4C-B6B2F8E1F1AC}"/>
              </a:ext>
            </a:extLst>
          </p:cNvPr>
          <p:cNvSpPr txBox="1"/>
          <p:nvPr/>
        </p:nvSpPr>
        <p:spPr>
          <a:xfrm>
            <a:off x="69784" y="-7952"/>
            <a:ext cx="6933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4F81BD"/>
                </a:solidFill>
              </a:rPr>
              <a:t>目标检测经典算法介绍</a:t>
            </a:r>
          </a:p>
        </p:txBody>
      </p:sp>
      <p:sp>
        <p:nvSpPr>
          <p:cNvPr id="13" name="平行四边形 6">
            <a:extLst>
              <a:ext uri="{FF2B5EF4-FFF2-40B4-BE49-F238E27FC236}">
                <a16:creationId xmlns:a16="http://schemas.microsoft.com/office/drawing/2014/main" id="{270C5034-9F5C-4224-9956-7CBDD7EC7041}"/>
              </a:ext>
            </a:extLst>
          </p:cNvPr>
          <p:cNvSpPr/>
          <p:nvPr/>
        </p:nvSpPr>
        <p:spPr>
          <a:xfrm rot="19586943">
            <a:off x="6535437" y="2121759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" fmla="*/ 0 w 4606366"/>
              <a:gd name="connsiteY0" fmla="*/ 1274301 h 1274301"/>
              <a:gd name="connsiteX1" fmla="*/ 131438 w 4606366"/>
              <a:gd name="connsiteY1" fmla="*/ 682608 h 1274301"/>
              <a:gd name="connsiteX2" fmla="*/ 318575 w 4606366"/>
              <a:gd name="connsiteY2" fmla="*/ 0 h 1274301"/>
              <a:gd name="connsiteX3" fmla="*/ 4606366 w 4606366"/>
              <a:gd name="connsiteY3" fmla="*/ 0 h 1274301"/>
              <a:gd name="connsiteX4" fmla="*/ 4287791 w 4606366"/>
              <a:gd name="connsiteY4" fmla="*/ 1274301 h 1274301"/>
              <a:gd name="connsiteX5" fmla="*/ 0 w 4606366"/>
              <a:gd name="connsiteY5" fmla="*/ 1274301 h 1274301"/>
              <a:gd name="connsiteX0" fmla="*/ 345969 w 4474928"/>
              <a:gd name="connsiteY0" fmla="*/ 1284331 h 1284331"/>
              <a:gd name="connsiteX1" fmla="*/ 0 w 4474928"/>
              <a:gd name="connsiteY1" fmla="*/ 682608 h 1284331"/>
              <a:gd name="connsiteX2" fmla="*/ 187137 w 4474928"/>
              <a:gd name="connsiteY2" fmla="*/ 0 h 1284331"/>
              <a:gd name="connsiteX3" fmla="*/ 4474928 w 4474928"/>
              <a:gd name="connsiteY3" fmla="*/ 0 h 1284331"/>
              <a:gd name="connsiteX4" fmla="*/ 4156353 w 4474928"/>
              <a:gd name="connsiteY4" fmla="*/ 1274301 h 1284331"/>
              <a:gd name="connsiteX5" fmla="*/ 345969 w 4474928"/>
              <a:gd name="connsiteY5" fmla="*/ 1284331 h 1284331"/>
              <a:gd name="connsiteX0" fmla="*/ 554298 w 4683257"/>
              <a:gd name="connsiteY0" fmla="*/ 1284331 h 1284331"/>
              <a:gd name="connsiteX1" fmla="*/ 0 w 4683257"/>
              <a:gd name="connsiteY1" fmla="*/ 899429 h 1284331"/>
              <a:gd name="connsiteX2" fmla="*/ 395466 w 4683257"/>
              <a:gd name="connsiteY2" fmla="*/ 0 h 1284331"/>
              <a:gd name="connsiteX3" fmla="*/ 4683257 w 4683257"/>
              <a:gd name="connsiteY3" fmla="*/ 0 h 1284331"/>
              <a:gd name="connsiteX4" fmla="*/ 4364682 w 4683257"/>
              <a:gd name="connsiteY4" fmla="*/ 1274301 h 1284331"/>
              <a:gd name="connsiteX5" fmla="*/ 554298 w 4683257"/>
              <a:gd name="connsiteY5" fmla="*/ 1284331 h 1284331"/>
              <a:gd name="connsiteX0" fmla="*/ 408846 w 4683257"/>
              <a:gd name="connsiteY0" fmla="*/ 1284683 h 1284683"/>
              <a:gd name="connsiteX1" fmla="*/ 0 w 4683257"/>
              <a:gd name="connsiteY1" fmla="*/ 899429 h 1284683"/>
              <a:gd name="connsiteX2" fmla="*/ 395466 w 4683257"/>
              <a:gd name="connsiteY2" fmla="*/ 0 h 1284683"/>
              <a:gd name="connsiteX3" fmla="*/ 4683257 w 4683257"/>
              <a:gd name="connsiteY3" fmla="*/ 0 h 1284683"/>
              <a:gd name="connsiteX4" fmla="*/ 4364682 w 4683257"/>
              <a:gd name="connsiteY4" fmla="*/ 1274301 h 1284683"/>
              <a:gd name="connsiteX5" fmla="*/ 408846 w 4683257"/>
              <a:gd name="connsiteY5" fmla="*/ 1284683 h 1284683"/>
              <a:gd name="connsiteX0" fmla="*/ 1459511 w 5733922"/>
              <a:gd name="connsiteY0" fmla="*/ 1287609 h 1287609"/>
              <a:gd name="connsiteX1" fmla="*/ 1050665 w 5733922"/>
              <a:gd name="connsiteY1" fmla="*/ 90235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854662 w 5733922"/>
              <a:gd name="connsiteY2" fmla="*/ 311936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492945 w 5733922"/>
              <a:gd name="connsiteY2" fmla="*/ 516134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966566 w 5240977"/>
              <a:gd name="connsiteY0" fmla="*/ 1284683 h 1284683"/>
              <a:gd name="connsiteX1" fmla="*/ 1038072 w 5240977"/>
              <a:gd name="connsiteY1" fmla="*/ 541089 h 1284683"/>
              <a:gd name="connsiteX2" fmla="*/ 0 w 5240977"/>
              <a:gd name="connsiteY2" fmla="*/ 513208 h 1284683"/>
              <a:gd name="connsiteX3" fmla="*/ 191133 w 5240977"/>
              <a:gd name="connsiteY3" fmla="*/ 5694 h 1284683"/>
              <a:gd name="connsiteX4" fmla="*/ 5240977 w 5240977"/>
              <a:gd name="connsiteY4" fmla="*/ 0 h 1284683"/>
              <a:gd name="connsiteX5" fmla="*/ 4922402 w 5240977"/>
              <a:gd name="connsiteY5" fmla="*/ 1274301 h 1284683"/>
              <a:gd name="connsiteX6" fmla="*/ 966566 w 5240977"/>
              <a:gd name="connsiteY6" fmla="*/ 1284683 h 1284683"/>
              <a:gd name="connsiteX0" fmla="*/ 1517487 w 5791898"/>
              <a:gd name="connsiteY0" fmla="*/ 1284683 h 1284683"/>
              <a:gd name="connsiteX1" fmla="*/ 1588993 w 5791898"/>
              <a:gd name="connsiteY1" fmla="*/ 541089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1898"/>
              <a:gd name="connsiteY0" fmla="*/ 1284683 h 1284683"/>
              <a:gd name="connsiteX1" fmla="*/ 1024276 w 5791898"/>
              <a:gd name="connsiteY1" fmla="*/ 532320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7578"/>
              <a:gd name="connsiteY0" fmla="*/ 1278989 h 1278989"/>
              <a:gd name="connsiteX1" fmla="*/ 1024276 w 5797578"/>
              <a:gd name="connsiteY1" fmla="*/ 526626 h 1278989"/>
              <a:gd name="connsiteX2" fmla="*/ 0 w 5797578"/>
              <a:gd name="connsiteY2" fmla="*/ 503466 h 1278989"/>
              <a:gd name="connsiteX3" fmla="*/ 742054 w 5797578"/>
              <a:gd name="connsiteY3" fmla="*/ 0 h 1278989"/>
              <a:gd name="connsiteX4" fmla="*/ 5797578 w 5797578"/>
              <a:gd name="connsiteY4" fmla="*/ 35636 h 1278989"/>
              <a:gd name="connsiteX5" fmla="*/ 5473323 w 5797578"/>
              <a:gd name="connsiteY5" fmla="*/ 1268607 h 1278989"/>
              <a:gd name="connsiteX6" fmla="*/ 1517487 w 5797578"/>
              <a:gd name="connsiteY6" fmla="*/ 1278989 h 127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rgbClr val="DFDF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5F2DAC6-4185-46F8-8A9B-2A83540D373E}"/>
              </a:ext>
            </a:extLst>
          </p:cNvPr>
          <p:cNvSpPr/>
          <p:nvPr/>
        </p:nvSpPr>
        <p:spPr>
          <a:xfrm rot="8681015">
            <a:off x="8162044" y="2884806"/>
            <a:ext cx="999067" cy="861264"/>
          </a:xfrm>
          <a:prstGeom prst="triangle">
            <a:avLst/>
          </a:prstGeom>
          <a:solidFill>
            <a:schemeClr val="tx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FE38BBB1-2302-4F14-AC33-B1E7A291985C}"/>
              </a:ext>
            </a:extLst>
          </p:cNvPr>
          <p:cNvSpPr/>
          <p:nvPr/>
        </p:nvSpPr>
        <p:spPr>
          <a:xfrm rot="8681015">
            <a:off x="8198958" y="417721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E5A528B-E2F9-467B-9D28-EC81813EBE52}"/>
              </a:ext>
            </a:extLst>
          </p:cNvPr>
          <p:cNvSpPr/>
          <p:nvPr/>
        </p:nvSpPr>
        <p:spPr>
          <a:xfrm rot="8681015">
            <a:off x="10119695" y="4386967"/>
            <a:ext cx="510208" cy="439834"/>
          </a:xfrm>
          <a:prstGeom prst="triangle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0">
            <a:extLst>
              <a:ext uri="{FF2B5EF4-FFF2-40B4-BE49-F238E27FC236}">
                <a16:creationId xmlns:a16="http://schemas.microsoft.com/office/drawing/2014/main" id="{DCB9D13E-EDB7-4C41-99ED-FF38A48B6C85}"/>
              </a:ext>
            </a:extLst>
          </p:cNvPr>
          <p:cNvSpPr/>
          <p:nvPr/>
        </p:nvSpPr>
        <p:spPr>
          <a:xfrm>
            <a:off x="8873922" y="1583297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" fmla="*/ 0 w 3296384"/>
              <a:gd name="connsiteY0" fmla="*/ 1032087 h 2064173"/>
              <a:gd name="connsiteX1" fmla="*/ 1621298 w 3296384"/>
              <a:gd name="connsiteY1" fmla="*/ 0 h 2064173"/>
              <a:gd name="connsiteX2" fmla="*/ 3296384 w 3296384"/>
              <a:gd name="connsiteY2" fmla="*/ 1045534 h 2064173"/>
              <a:gd name="connsiteX3" fmla="*/ 1621298 w 3296384"/>
              <a:gd name="connsiteY3" fmla="*/ 2064173 h 2064173"/>
              <a:gd name="connsiteX4" fmla="*/ 0 w 3296384"/>
              <a:gd name="connsiteY4" fmla="*/ 1032087 h 2064173"/>
              <a:gd name="connsiteX0" fmla="*/ 0 w 3296384"/>
              <a:gd name="connsiteY0" fmla="*/ 1032087 h 2010385"/>
              <a:gd name="connsiteX1" fmla="*/ 1621298 w 3296384"/>
              <a:gd name="connsiteY1" fmla="*/ 0 h 2010385"/>
              <a:gd name="connsiteX2" fmla="*/ 3296384 w 3296384"/>
              <a:gd name="connsiteY2" fmla="*/ 1045534 h 2010385"/>
              <a:gd name="connsiteX3" fmla="*/ 1621298 w 3296384"/>
              <a:gd name="connsiteY3" fmla="*/ 2010385 h 2010385"/>
              <a:gd name="connsiteX4" fmla="*/ 0 w 3296384"/>
              <a:gd name="connsiteY4" fmla="*/ 1032087 h 201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1">
            <a:extLst>
              <a:ext uri="{FF2B5EF4-FFF2-40B4-BE49-F238E27FC236}">
                <a16:creationId xmlns:a16="http://schemas.microsoft.com/office/drawing/2014/main" id="{CB6183F3-CADA-4556-89A2-61ADA80A3740}"/>
              </a:ext>
            </a:extLst>
          </p:cNvPr>
          <p:cNvSpPr/>
          <p:nvPr/>
        </p:nvSpPr>
        <p:spPr>
          <a:xfrm>
            <a:off x="8837594" y="2171947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" fmla="*/ 79456 w 1802902"/>
              <a:gd name="connsiteY0" fmla="*/ 1295824 h 1295824"/>
              <a:gd name="connsiteX1" fmla="*/ 0 w 1802902"/>
              <a:gd name="connsiteY1" fmla="*/ 201706 h 1295824"/>
              <a:gd name="connsiteX2" fmla="*/ 1802902 w 1802902"/>
              <a:gd name="connsiteY2" fmla="*/ 0 h 1295824"/>
              <a:gd name="connsiteX3" fmla="*/ 1478946 w 1802902"/>
              <a:gd name="connsiteY3" fmla="*/ 1295824 h 1295824"/>
              <a:gd name="connsiteX4" fmla="*/ 79456 w 1802902"/>
              <a:gd name="connsiteY4" fmla="*/ 1295824 h 1295824"/>
              <a:gd name="connsiteX0" fmla="*/ 79456 w 1478946"/>
              <a:gd name="connsiteY0" fmla="*/ 1524424 h 1524424"/>
              <a:gd name="connsiteX1" fmla="*/ 0 w 1478946"/>
              <a:gd name="connsiteY1" fmla="*/ 430306 h 1524424"/>
              <a:gd name="connsiteX2" fmla="*/ 740585 w 1478946"/>
              <a:gd name="connsiteY2" fmla="*/ 0 h 1524424"/>
              <a:gd name="connsiteX3" fmla="*/ 1478946 w 1478946"/>
              <a:gd name="connsiteY3" fmla="*/ 1524424 h 1524424"/>
              <a:gd name="connsiteX4" fmla="*/ 79456 w 1478946"/>
              <a:gd name="connsiteY4" fmla="*/ 1524424 h 1524424"/>
              <a:gd name="connsiteX0" fmla="*/ 79456 w 2554711"/>
              <a:gd name="connsiteY0" fmla="*/ 1524424 h 1524424"/>
              <a:gd name="connsiteX1" fmla="*/ 0 w 2554711"/>
              <a:gd name="connsiteY1" fmla="*/ 430306 h 1524424"/>
              <a:gd name="connsiteX2" fmla="*/ 740585 w 2554711"/>
              <a:gd name="connsiteY2" fmla="*/ 0 h 1524424"/>
              <a:gd name="connsiteX3" fmla="*/ 2554711 w 2554711"/>
              <a:gd name="connsiteY3" fmla="*/ 905859 h 1524424"/>
              <a:gd name="connsiteX4" fmla="*/ 79456 w 2554711"/>
              <a:gd name="connsiteY4" fmla="*/ 1524424 h 1524424"/>
              <a:gd name="connsiteX0" fmla="*/ 1625868 w 2554711"/>
              <a:gd name="connsiteY0" fmla="*/ 1349612 h 1349612"/>
              <a:gd name="connsiteX1" fmla="*/ 0 w 2554711"/>
              <a:gd name="connsiteY1" fmla="*/ 430306 h 1349612"/>
              <a:gd name="connsiteX2" fmla="*/ 740585 w 2554711"/>
              <a:gd name="connsiteY2" fmla="*/ 0 h 1349612"/>
              <a:gd name="connsiteX3" fmla="*/ 2554711 w 2554711"/>
              <a:gd name="connsiteY3" fmla="*/ 905859 h 1349612"/>
              <a:gd name="connsiteX4" fmla="*/ 1625868 w 2554711"/>
              <a:gd name="connsiteY4" fmla="*/ 1349612 h 1349612"/>
              <a:gd name="connsiteX0" fmla="*/ 1666209 w 2554711"/>
              <a:gd name="connsiteY0" fmla="*/ 1376506 h 1376506"/>
              <a:gd name="connsiteX1" fmla="*/ 0 w 2554711"/>
              <a:gd name="connsiteY1" fmla="*/ 430306 h 1376506"/>
              <a:gd name="connsiteX2" fmla="*/ 740585 w 2554711"/>
              <a:gd name="connsiteY2" fmla="*/ 0 h 1376506"/>
              <a:gd name="connsiteX3" fmla="*/ 2554711 w 2554711"/>
              <a:gd name="connsiteY3" fmla="*/ 905859 h 1376506"/>
              <a:gd name="connsiteX4" fmla="*/ 1666209 w 2554711"/>
              <a:gd name="connsiteY4" fmla="*/ 1376506 h 1376506"/>
              <a:gd name="connsiteX0" fmla="*/ 1666209 w 2554711"/>
              <a:gd name="connsiteY0" fmla="*/ 1416848 h 1416848"/>
              <a:gd name="connsiteX1" fmla="*/ 0 w 2554711"/>
              <a:gd name="connsiteY1" fmla="*/ 470648 h 1416848"/>
              <a:gd name="connsiteX2" fmla="*/ 713691 w 2554711"/>
              <a:gd name="connsiteY2" fmla="*/ 0 h 1416848"/>
              <a:gd name="connsiteX3" fmla="*/ 2554711 w 2554711"/>
              <a:gd name="connsiteY3" fmla="*/ 946201 h 1416848"/>
              <a:gd name="connsiteX4" fmla="*/ 1666209 w 2554711"/>
              <a:gd name="connsiteY4" fmla="*/ 1416848 h 14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12">
            <a:extLst>
              <a:ext uri="{FF2B5EF4-FFF2-40B4-BE49-F238E27FC236}">
                <a16:creationId xmlns:a16="http://schemas.microsoft.com/office/drawing/2014/main" id="{62444EC4-2BBB-4E63-8E74-0C9C0448E125}"/>
              </a:ext>
            </a:extLst>
          </p:cNvPr>
          <p:cNvSpPr/>
          <p:nvPr/>
        </p:nvSpPr>
        <p:spPr>
          <a:xfrm rot="19800000">
            <a:off x="11079596" y="2146838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" fmla="*/ 0 w 986856"/>
              <a:gd name="connsiteY0" fmla="*/ 766613 h 766613"/>
              <a:gd name="connsiteX1" fmla="*/ 550336 w 986856"/>
              <a:gd name="connsiteY1" fmla="*/ 0 h 766613"/>
              <a:gd name="connsiteX2" fmla="*/ 986856 w 986856"/>
              <a:gd name="connsiteY2" fmla="*/ 766613 h 766613"/>
              <a:gd name="connsiteX3" fmla="*/ 0 w 986856"/>
              <a:gd name="connsiteY3" fmla="*/ 766613 h 7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0AF69400-9920-4ADD-B641-A02F8F128422}"/>
              </a:ext>
            </a:extLst>
          </p:cNvPr>
          <p:cNvSpPr/>
          <p:nvPr/>
        </p:nvSpPr>
        <p:spPr>
          <a:xfrm rot="16200000">
            <a:off x="10320263" y="2763636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25F45BDD-4F80-4C6B-A786-DC866505C635}"/>
              </a:ext>
            </a:extLst>
          </p:cNvPr>
          <p:cNvSpPr/>
          <p:nvPr/>
        </p:nvSpPr>
        <p:spPr>
          <a:xfrm rot="8681015">
            <a:off x="10487418" y="349499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0B47B2B6-B83E-4D7D-9A3B-B3034B21F1A9}"/>
              </a:ext>
            </a:extLst>
          </p:cNvPr>
          <p:cNvSpPr/>
          <p:nvPr/>
        </p:nvSpPr>
        <p:spPr>
          <a:xfrm rot="16200000">
            <a:off x="10462329" y="138254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8F0D8BC2-4D1E-463A-921C-4AC788F96D5C}"/>
              </a:ext>
            </a:extLst>
          </p:cNvPr>
          <p:cNvSpPr/>
          <p:nvPr/>
        </p:nvSpPr>
        <p:spPr>
          <a:xfrm rot="5400000">
            <a:off x="11046828" y="1431399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8">
            <a:extLst>
              <a:ext uri="{FF2B5EF4-FFF2-40B4-BE49-F238E27FC236}">
                <a16:creationId xmlns:a16="http://schemas.microsoft.com/office/drawing/2014/main" id="{D6A82B66-7C19-497D-B21C-234D69E002B0}"/>
              </a:ext>
            </a:extLst>
          </p:cNvPr>
          <p:cNvSpPr/>
          <p:nvPr/>
        </p:nvSpPr>
        <p:spPr>
          <a:xfrm rot="19800000">
            <a:off x="9264057" y="1225451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" fmla="*/ 0 w 1104855"/>
              <a:gd name="connsiteY0" fmla="*/ 1031212 h 1031212"/>
              <a:gd name="connsiteX1" fmla="*/ 535860 w 1104855"/>
              <a:gd name="connsiteY1" fmla="*/ 0 h 1031212"/>
              <a:gd name="connsiteX2" fmla="*/ 1104855 w 1104855"/>
              <a:gd name="connsiteY2" fmla="*/ 981026 h 1031212"/>
              <a:gd name="connsiteX3" fmla="*/ 0 w 1104855"/>
              <a:gd name="connsiteY3" fmla="*/ 1031212 h 103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梯形 19">
            <a:extLst>
              <a:ext uri="{FF2B5EF4-FFF2-40B4-BE49-F238E27FC236}">
                <a16:creationId xmlns:a16="http://schemas.microsoft.com/office/drawing/2014/main" id="{9EDC0015-55B0-44A8-B045-4D1713E003B8}"/>
              </a:ext>
            </a:extLst>
          </p:cNvPr>
          <p:cNvSpPr/>
          <p:nvPr/>
        </p:nvSpPr>
        <p:spPr>
          <a:xfrm rot="8948101">
            <a:off x="7888749" y="1769032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" fmla="*/ 0 w 1582162"/>
              <a:gd name="connsiteY0" fmla="*/ 1000333 h 1000333"/>
              <a:gd name="connsiteX1" fmla="*/ 593885 w 1582162"/>
              <a:gd name="connsiteY1" fmla="*/ 0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09487 h 1009487"/>
              <a:gd name="connsiteX1" fmla="*/ 552357 w 1582162"/>
              <a:gd name="connsiteY1" fmla="*/ 0 h 1009487"/>
              <a:gd name="connsiteX2" fmla="*/ 1444124 w 1582162"/>
              <a:gd name="connsiteY2" fmla="*/ 9154 h 1009487"/>
              <a:gd name="connsiteX3" fmla="*/ 1582162 w 1582162"/>
              <a:gd name="connsiteY3" fmla="*/ 561307 h 1009487"/>
              <a:gd name="connsiteX4" fmla="*/ 0 w 1582162"/>
              <a:gd name="connsiteY4" fmla="*/ 1009487 h 1009487"/>
              <a:gd name="connsiteX0" fmla="*/ 0 w 1582162"/>
              <a:gd name="connsiteY0" fmla="*/ 1000333 h 1000333"/>
              <a:gd name="connsiteX1" fmla="*/ 515475 w 1582162"/>
              <a:gd name="connsiteY1" fmla="*/ 134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55658 h 1055658"/>
              <a:gd name="connsiteX1" fmla="*/ 515475 w 1582162"/>
              <a:gd name="connsiteY1" fmla="*/ 55459 h 1055658"/>
              <a:gd name="connsiteX2" fmla="*/ 1430191 w 1582162"/>
              <a:gd name="connsiteY2" fmla="*/ 0 h 1055658"/>
              <a:gd name="connsiteX3" fmla="*/ 1582162 w 1582162"/>
              <a:gd name="connsiteY3" fmla="*/ 607478 h 1055658"/>
              <a:gd name="connsiteX4" fmla="*/ 0 w 1582162"/>
              <a:gd name="connsiteY4" fmla="*/ 1055658 h 1055658"/>
              <a:gd name="connsiteX0" fmla="*/ 0 w 2069478"/>
              <a:gd name="connsiteY0" fmla="*/ 1055658 h 1055658"/>
              <a:gd name="connsiteX1" fmla="*/ 515475 w 2069478"/>
              <a:gd name="connsiteY1" fmla="*/ 55459 h 1055658"/>
              <a:gd name="connsiteX2" fmla="*/ 1430191 w 2069478"/>
              <a:gd name="connsiteY2" fmla="*/ 0 h 1055658"/>
              <a:gd name="connsiteX3" fmla="*/ 2069478 w 2069478"/>
              <a:gd name="connsiteY3" fmla="*/ 1024051 h 1055658"/>
              <a:gd name="connsiteX4" fmla="*/ 0 w 2069478"/>
              <a:gd name="connsiteY4" fmla="*/ 1055658 h 10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00E828AD-451F-46B7-90B4-75F8EF1DD979}"/>
              </a:ext>
            </a:extLst>
          </p:cNvPr>
          <p:cNvSpPr/>
          <p:nvPr/>
        </p:nvSpPr>
        <p:spPr>
          <a:xfrm rot="8707643">
            <a:off x="9186532" y="3504363"/>
            <a:ext cx="999067" cy="861264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86A05D21-E35E-4049-BAD5-A3AD7BD16B8C}"/>
              </a:ext>
            </a:extLst>
          </p:cNvPr>
          <p:cNvSpPr/>
          <p:nvPr/>
        </p:nvSpPr>
        <p:spPr>
          <a:xfrm rot="9000000">
            <a:off x="7597457" y="3363315"/>
            <a:ext cx="634552" cy="547027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9F3067-807C-9D0C-CA08-8BFA575DA06E}"/>
              </a:ext>
            </a:extLst>
          </p:cNvPr>
          <p:cNvSpPr txBox="1"/>
          <p:nvPr/>
        </p:nvSpPr>
        <p:spPr>
          <a:xfrm>
            <a:off x="250352" y="2469509"/>
            <a:ext cx="6390993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kern="100" dirty="0" err="1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SPPNet</a:t>
            </a:r>
            <a:r>
              <a:rPr lang="zh-CN" altLang="en-US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zh-CN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提出了一种空间金字塔池化层。主要思路是对于一副图像分成若干尺度的图像块</a:t>
            </a:r>
            <a:r>
              <a:rPr lang="en-US" altLang="zh-CN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比如一副图像分成</a:t>
            </a:r>
            <a:r>
              <a:rPr lang="en-US" altLang="zh-CN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份，</a:t>
            </a:r>
            <a:r>
              <a:rPr lang="en-US" altLang="zh-CN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份，</a:t>
            </a:r>
            <a:r>
              <a:rPr lang="en-US" altLang="zh-CN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8</a:t>
            </a:r>
            <a:r>
              <a:rPr lang="zh-CN" altLang="zh-CN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份等</a:t>
            </a:r>
            <a:r>
              <a:rPr lang="en-US" altLang="zh-CN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，然后对每一块提取的特征融合在一起，从而兼顾多个尺度的特征。</a:t>
            </a:r>
            <a:endParaRPr lang="en-US" altLang="zh-CN" sz="2000" kern="1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E07DDA-CF8A-D704-1D8F-E236F71BA873}"/>
              </a:ext>
            </a:extLst>
          </p:cNvPr>
          <p:cNvSpPr txBox="1"/>
          <p:nvPr/>
        </p:nvSpPr>
        <p:spPr>
          <a:xfrm>
            <a:off x="227404" y="937550"/>
            <a:ext cx="786437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effectLst/>
                <a:latin typeface="+mn-ea"/>
              </a:rPr>
              <a:t>R-CNN</a:t>
            </a:r>
            <a:r>
              <a:rPr lang="zh-CN" altLang="en-US" sz="2000" b="1" dirty="0">
                <a:solidFill>
                  <a:schemeClr val="bg1"/>
                </a:solidFill>
                <a:effectLst/>
                <a:latin typeface="+mn-ea"/>
              </a:rPr>
              <a:t>：</a:t>
            </a:r>
            <a:r>
              <a:rPr lang="zh-CN" altLang="zh-CN" sz="20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+mn-ea"/>
              </a:rPr>
              <a:t>R-CNN</a:t>
            </a:r>
            <a:r>
              <a:rPr lang="zh-CN" altLang="zh-CN" sz="20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系列的第一代算法，没有过多的使用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+mn-ea"/>
              </a:rPr>
              <a:t>“</a:t>
            </a:r>
            <a:r>
              <a:rPr lang="zh-CN" altLang="zh-CN" sz="20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深度学习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+mn-ea"/>
              </a:rPr>
              <a:t>”</a:t>
            </a:r>
            <a:r>
              <a:rPr lang="zh-CN" altLang="zh-CN" sz="20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思想，而是将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+mn-ea"/>
              </a:rPr>
              <a:t>“</a:t>
            </a:r>
            <a:r>
              <a:rPr lang="zh-CN" altLang="zh-CN" sz="20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深度学习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+mn-ea"/>
              </a:rPr>
              <a:t>”</a:t>
            </a:r>
            <a:r>
              <a:rPr lang="zh-CN" altLang="zh-CN" sz="20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和传统的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+mn-ea"/>
              </a:rPr>
              <a:t>“</a:t>
            </a:r>
            <a:r>
              <a:rPr lang="zh-CN" altLang="zh-CN" sz="20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计算机视觉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+mn-ea"/>
              </a:rPr>
              <a:t>”</a:t>
            </a:r>
            <a:r>
              <a:rPr lang="zh-CN" altLang="zh-CN" sz="20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的知识相结合。</a:t>
            </a:r>
            <a:endParaRPr lang="en-US" altLang="zh-CN" sz="20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3298F0C-77C2-1A43-E04A-3EE032CCA1F3}"/>
              </a:ext>
            </a:extLst>
          </p:cNvPr>
          <p:cNvSpPr txBox="1"/>
          <p:nvPr/>
        </p:nvSpPr>
        <p:spPr>
          <a:xfrm>
            <a:off x="346334" y="4728503"/>
            <a:ext cx="7745447" cy="1425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YOLO1</a:t>
            </a:r>
            <a:r>
              <a:rPr lang="zh-CN" altLang="en-US" sz="20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zh-CN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核心思想就是把目标检测转变成一个回归问题，利用整张图作为网络的输入，仅仅经过一个神经网络，得到</a:t>
            </a:r>
            <a:r>
              <a:rPr lang="en-US" altLang="zh-CN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bounding box</a:t>
            </a:r>
            <a:r>
              <a:rPr lang="zh-CN" altLang="zh-CN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的位置及其所属的类别。</a:t>
            </a:r>
          </a:p>
        </p:txBody>
      </p:sp>
    </p:spTree>
    <p:extLst>
      <p:ext uri="{BB962C8B-B14F-4D97-AF65-F5344CB8AC3E}">
        <p14:creationId xmlns:p14="http://schemas.microsoft.com/office/powerpoint/2010/main" val="202812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2AD4A0-E4F8-41EA-9D4C-B6B2F8E1F1AC}"/>
              </a:ext>
            </a:extLst>
          </p:cNvPr>
          <p:cNvSpPr txBox="1"/>
          <p:nvPr/>
        </p:nvSpPr>
        <p:spPr>
          <a:xfrm>
            <a:off x="69784" y="-7952"/>
            <a:ext cx="6933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4F81BD"/>
                </a:solidFill>
              </a:rPr>
              <a:t>目标检测经典算法效果</a:t>
            </a:r>
          </a:p>
        </p:txBody>
      </p:sp>
      <p:sp>
        <p:nvSpPr>
          <p:cNvPr id="13" name="平行四边形 6">
            <a:extLst>
              <a:ext uri="{FF2B5EF4-FFF2-40B4-BE49-F238E27FC236}">
                <a16:creationId xmlns:a16="http://schemas.microsoft.com/office/drawing/2014/main" id="{270C5034-9F5C-4224-9956-7CBDD7EC7041}"/>
              </a:ext>
            </a:extLst>
          </p:cNvPr>
          <p:cNvSpPr/>
          <p:nvPr/>
        </p:nvSpPr>
        <p:spPr>
          <a:xfrm rot="19586943">
            <a:off x="6535437" y="2121759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" fmla="*/ 0 w 4606366"/>
              <a:gd name="connsiteY0" fmla="*/ 1274301 h 1274301"/>
              <a:gd name="connsiteX1" fmla="*/ 131438 w 4606366"/>
              <a:gd name="connsiteY1" fmla="*/ 682608 h 1274301"/>
              <a:gd name="connsiteX2" fmla="*/ 318575 w 4606366"/>
              <a:gd name="connsiteY2" fmla="*/ 0 h 1274301"/>
              <a:gd name="connsiteX3" fmla="*/ 4606366 w 4606366"/>
              <a:gd name="connsiteY3" fmla="*/ 0 h 1274301"/>
              <a:gd name="connsiteX4" fmla="*/ 4287791 w 4606366"/>
              <a:gd name="connsiteY4" fmla="*/ 1274301 h 1274301"/>
              <a:gd name="connsiteX5" fmla="*/ 0 w 4606366"/>
              <a:gd name="connsiteY5" fmla="*/ 1274301 h 1274301"/>
              <a:gd name="connsiteX0" fmla="*/ 345969 w 4474928"/>
              <a:gd name="connsiteY0" fmla="*/ 1284331 h 1284331"/>
              <a:gd name="connsiteX1" fmla="*/ 0 w 4474928"/>
              <a:gd name="connsiteY1" fmla="*/ 682608 h 1284331"/>
              <a:gd name="connsiteX2" fmla="*/ 187137 w 4474928"/>
              <a:gd name="connsiteY2" fmla="*/ 0 h 1284331"/>
              <a:gd name="connsiteX3" fmla="*/ 4474928 w 4474928"/>
              <a:gd name="connsiteY3" fmla="*/ 0 h 1284331"/>
              <a:gd name="connsiteX4" fmla="*/ 4156353 w 4474928"/>
              <a:gd name="connsiteY4" fmla="*/ 1274301 h 1284331"/>
              <a:gd name="connsiteX5" fmla="*/ 345969 w 4474928"/>
              <a:gd name="connsiteY5" fmla="*/ 1284331 h 1284331"/>
              <a:gd name="connsiteX0" fmla="*/ 554298 w 4683257"/>
              <a:gd name="connsiteY0" fmla="*/ 1284331 h 1284331"/>
              <a:gd name="connsiteX1" fmla="*/ 0 w 4683257"/>
              <a:gd name="connsiteY1" fmla="*/ 899429 h 1284331"/>
              <a:gd name="connsiteX2" fmla="*/ 395466 w 4683257"/>
              <a:gd name="connsiteY2" fmla="*/ 0 h 1284331"/>
              <a:gd name="connsiteX3" fmla="*/ 4683257 w 4683257"/>
              <a:gd name="connsiteY3" fmla="*/ 0 h 1284331"/>
              <a:gd name="connsiteX4" fmla="*/ 4364682 w 4683257"/>
              <a:gd name="connsiteY4" fmla="*/ 1274301 h 1284331"/>
              <a:gd name="connsiteX5" fmla="*/ 554298 w 4683257"/>
              <a:gd name="connsiteY5" fmla="*/ 1284331 h 1284331"/>
              <a:gd name="connsiteX0" fmla="*/ 408846 w 4683257"/>
              <a:gd name="connsiteY0" fmla="*/ 1284683 h 1284683"/>
              <a:gd name="connsiteX1" fmla="*/ 0 w 4683257"/>
              <a:gd name="connsiteY1" fmla="*/ 899429 h 1284683"/>
              <a:gd name="connsiteX2" fmla="*/ 395466 w 4683257"/>
              <a:gd name="connsiteY2" fmla="*/ 0 h 1284683"/>
              <a:gd name="connsiteX3" fmla="*/ 4683257 w 4683257"/>
              <a:gd name="connsiteY3" fmla="*/ 0 h 1284683"/>
              <a:gd name="connsiteX4" fmla="*/ 4364682 w 4683257"/>
              <a:gd name="connsiteY4" fmla="*/ 1274301 h 1284683"/>
              <a:gd name="connsiteX5" fmla="*/ 408846 w 4683257"/>
              <a:gd name="connsiteY5" fmla="*/ 1284683 h 1284683"/>
              <a:gd name="connsiteX0" fmla="*/ 1459511 w 5733922"/>
              <a:gd name="connsiteY0" fmla="*/ 1287609 h 1287609"/>
              <a:gd name="connsiteX1" fmla="*/ 1050665 w 5733922"/>
              <a:gd name="connsiteY1" fmla="*/ 90235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0 w 5733922"/>
              <a:gd name="connsiteY2" fmla="*/ 0 h 1287609"/>
              <a:gd name="connsiteX3" fmla="*/ 5733922 w 5733922"/>
              <a:gd name="connsiteY3" fmla="*/ 2926 h 1287609"/>
              <a:gd name="connsiteX4" fmla="*/ 5415347 w 5733922"/>
              <a:gd name="connsiteY4" fmla="*/ 1277227 h 1287609"/>
              <a:gd name="connsiteX5" fmla="*/ 1459511 w 5733922"/>
              <a:gd name="connsiteY5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854662 w 5733922"/>
              <a:gd name="connsiteY2" fmla="*/ 311936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1459511 w 5733922"/>
              <a:gd name="connsiteY0" fmla="*/ 1287609 h 1287609"/>
              <a:gd name="connsiteX1" fmla="*/ 1531017 w 5733922"/>
              <a:gd name="connsiteY1" fmla="*/ 544015 h 1287609"/>
              <a:gd name="connsiteX2" fmla="*/ 492945 w 5733922"/>
              <a:gd name="connsiteY2" fmla="*/ 516134 h 1287609"/>
              <a:gd name="connsiteX3" fmla="*/ 0 w 5733922"/>
              <a:gd name="connsiteY3" fmla="*/ 0 h 1287609"/>
              <a:gd name="connsiteX4" fmla="*/ 5733922 w 5733922"/>
              <a:gd name="connsiteY4" fmla="*/ 2926 h 1287609"/>
              <a:gd name="connsiteX5" fmla="*/ 5415347 w 5733922"/>
              <a:gd name="connsiteY5" fmla="*/ 1277227 h 1287609"/>
              <a:gd name="connsiteX6" fmla="*/ 1459511 w 5733922"/>
              <a:gd name="connsiteY6" fmla="*/ 1287609 h 1287609"/>
              <a:gd name="connsiteX0" fmla="*/ 966566 w 5240977"/>
              <a:gd name="connsiteY0" fmla="*/ 1284683 h 1284683"/>
              <a:gd name="connsiteX1" fmla="*/ 1038072 w 5240977"/>
              <a:gd name="connsiteY1" fmla="*/ 541089 h 1284683"/>
              <a:gd name="connsiteX2" fmla="*/ 0 w 5240977"/>
              <a:gd name="connsiteY2" fmla="*/ 513208 h 1284683"/>
              <a:gd name="connsiteX3" fmla="*/ 191133 w 5240977"/>
              <a:gd name="connsiteY3" fmla="*/ 5694 h 1284683"/>
              <a:gd name="connsiteX4" fmla="*/ 5240977 w 5240977"/>
              <a:gd name="connsiteY4" fmla="*/ 0 h 1284683"/>
              <a:gd name="connsiteX5" fmla="*/ 4922402 w 5240977"/>
              <a:gd name="connsiteY5" fmla="*/ 1274301 h 1284683"/>
              <a:gd name="connsiteX6" fmla="*/ 966566 w 5240977"/>
              <a:gd name="connsiteY6" fmla="*/ 1284683 h 1284683"/>
              <a:gd name="connsiteX0" fmla="*/ 1517487 w 5791898"/>
              <a:gd name="connsiteY0" fmla="*/ 1284683 h 1284683"/>
              <a:gd name="connsiteX1" fmla="*/ 1588993 w 5791898"/>
              <a:gd name="connsiteY1" fmla="*/ 541089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1898"/>
              <a:gd name="connsiteY0" fmla="*/ 1284683 h 1284683"/>
              <a:gd name="connsiteX1" fmla="*/ 1024276 w 5791898"/>
              <a:gd name="connsiteY1" fmla="*/ 532320 h 1284683"/>
              <a:gd name="connsiteX2" fmla="*/ 0 w 5791898"/>
              <a:gd name="connsiteY2" fmla="*/ 509160 h 1284683"/>
              <a:gd name="connsiteX3" fmla="*/ 742054 w 5791898"/>
              <a:gd name="connsiteY3" fmla="*/ 5694 h 1284683"/>
              <a:gd name="connsiteX4" fmla="*/ 5791898 w 5791898"/>
              <a:gd name="connsiteY4" fmla="*/ 0 h 1284683"/>
              <a:gd name="connsiteX5" fmla="*/ 5473323 w 5791898"/>
              <a:gd name="connsiteY5" fmla="*/ 1274301 h 1284683"/>
              <a:gd name="connsiteX6" fmla="*/ 1517487 w 5791898"/>
              <a:gd name="connsiteY6" fmla="*/ 1284683 h 1284683"/>
              <a:gd name="connsiteX0" fmla="*/ 1517487 w 5797578"/>
              <a:gd name="connsiteY0" fmla="*/ 1278989 h 1278989"/>
              <a:gd name="connsiteX1" fmla="*/ 1024276 w 5797578"/>
              <a:gd name="connsiteY1" fmla="*/ 526626 h 1278989"/>
              <a:gd name="connsiteX2" fmla="*/ 0 w 5797578"/>
              <a:gd name="connsiteY2" fmla="*/ 503466 h 1278989"/>
              <a:gd name="connsiteX3" fmla="*/ 742054 w 5797578"/>
              <a:gd name="connsiteY3" fmla="*/ 0 h 1278989"/>
              <a:gd name="connsiteX4" fmla="*/ 5797578 w 5797578"/>
              <a:gd name="connsiteY4" fmla="*/ 35636 h 1278989"/>
              <a:gd name="connsiteX5" fmla="*/ 5473323 w 5797578"/>
              <a:gd name="connsiteY5" fmla="*/ 1268607 h 1278989"/>
              <a:gd name="connsiteX6" fmla="*/ 1517487 w 5797578"/>
              <a:gd name="connsiteY6" fmla="*/ 1278989 h 127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rgbClr val="DFDFD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5F2DAC6-4185-46F8-8A9B-2A83540D373E}"/>
              </a:ext>
            </a:extLst>
          </p:cNvPr>
          <p:cNvSpPr/>
          <p:nvPr/>
        </p:nvSpPr>
        <p:spPr>
          <a:xfrm rot="8681015">
            <a:off x="8162044" y="2884806"/>
            <a:ext cx="999067" cy="861264"/>
          </a:xfrm>
          <a:prstGeom prst="triangle">
            <a:avLst/>
          </a:prstGeom>
          <a:solidFill>
            <a:schemeClr val="tx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FE38BBB1-2302-4F14-AC33-B1E7A291985C}"/>
              </a:ext>
            </a:extLst>
          </p:cNvPr>
          <p:cNvSpPr/>
          <p:nvPr/>
        </p:nvSpPr>
        <p:spPr>
          <a:xfrm rot="8681015">
            <a:off x="8198958" y="417721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E5A528B-E2F9-467B-9D28-EC81813EBE52}"/>
              </a:ext>
            </a:extLst>
          </p:cNvPr>
          <p:cNvSpPr/>
          <p:nvPr/>
        </p:nvSpPr>
        <p:spPr>
          <a:xfrm rot="8681015">
            <a:off x="10119695" y="4386967"/>
            <a:ext cx="510208" cy="439834"/>
          </a:xfrm>
          <a:prstGeom prst="triangle">
            <a:avLst/>
          </a:prstGeom>
          <a:solidFill>
            <a:srgbClr val="DEDE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0">
            <a:extLst>
              <a:ext uri="{FF2B5EF4-FFF2-40B4-BE49-F238E27FC236}">
                <a16:creationId xmlns:a16="http://schemas.microsoft.com/office/drawing/2014/main" id="{DCB9D13E-EDB7-4C41-99ED-FF38A48B6C85}"/>
              </a:ext>
            </a:extLst>
          </p:cNvPr>
          <p:cNvSpPr/>
          <p:nvPr/>
        </p:nvSpPr>
        <p:spPr>
          <a:xfrm>
            <a:off x="8873922" y="1583297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" fmla="*/ 0 w 3296384"/>
              <a:gd name="connsiteY0" fmla="*/ 1032087 h 2064173"/>
              <a:gd name="connsiteX1" fmla="*/ 1621298 w 3296384"/>
              <a:gd name="connsiteY1" fmla="*/ 0 h 2064173"/>
              <a:gd name="connsiteX2" fmla="*/ 3296384 w 3296384"/>
              <a:gd name="connsiteY2" fmla="*/ 1045534 h 2064173"/>
              <a:gd name="connsiteX3" fmla="*/ 1621298 w 3296384"/>
              <a:gd name="connsiteY3" fmla="*/ 2064173 h 2064173"/>
              <a:gd name="connsiteX4" fmla="*/ 0 w 3296384"/>
              <a:gd name="connsiteY4" fmla="*/ 1032087 h 2064173"/>
              <a:gd name="connsiteX0" fmla="*/ 0 w 3296384"/>
              <a:gd name="connsiteY0" fmla="*/ 1032087 h 2010385"/>
              <a:gd name="connsiteX1" fmla="*/ 1621298 w 3296384"/>
              <a:gd name="connsiteY1" fmla="*/ 0 h 2010385"/>
              <a:gd name="connsiteX2" fmla="*/ 3296384 w 3296384"/>
              <a:gd name="connsiteY2" fmla="*/ 1045534 h 2010385"/>
              <a:gd name="connsiteX3" fmla="*/ 1621298 w 3296384"/>
              <a:gd name="connsiteY3" fmla="*/ 2010385 h 2010385"/>
              <a:gd name="connsiteX4" fmla="*/ 0 w 3296384"/>
              <a:gd name="connsiteY4" fmla="*/ 1032087 h 201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1">
            <a:extLst>
              <a:ext uri="{FF2B5EF4-FFF2-40B4-BE49-F238E27FC236}">
                <a16:creationId xmlns:a16="http://schemas.microsoft.com/office/drawing/2014/main" id="{CB6183F3-CADA-4556-89A2-61ADA80A3740}"/>
              </a:ext>
            </a:extLst>
          </p:cNvPr>
          <p:cNvSpPr/>
          <p:nvPr/>
        </p:nvSpPr>
        <p:spPr>
          <a:xfrm>
            <a:off x="8837594" y="2171947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" fmla="*/ 79456 w 1802902"/>
              <a:gd name="connsiteY0" fmla="*/ 1295824 h 1295824"/>
              <a:gd name="connsiteX1" fmla="*/ 0 w 1802902"/>
              <a:gd name="connsiteY1" fmla="*/ 201706 h 1295824"/>
              <a:gd name="connsiteX2" fmla="*/ 1802902 w 1802902"/>
              <a:gd name="connsiteY2" fmla="*/ 0 h 1295824"/>
              <a:gd name="connsiteX3" fmla="*/ 1478946 w 1802902"/>
              <a:gd name="connsiteY3" fmla="*/ 1295824 h 1295824"/>
              <a:gd name="connsiteX4" fmla="*/ 79456 w 1802902"/>
              <a:gd name="connsiteY4" fmla="*/ 1295824 h 1295824"/>
              <a:gd name="connsiteX0" fmla="*/ 79456 w 1478946"/>
              <a:gd name="connsiteY0" fmla="*/ 1524424 h 1524424"/>
              <a:gd name="connsiteX1" fmla="*/ 0 w 1478946"/>
              <a:gd name="connsiteY1" fmla="*/ 430306 h 1524424"/>
              <a:gd name="connsiteX2" fmla="*/ 740585 w 1478946"/>
              <a:gd name="connsiteY2" fmla="*/ 0 h 1524424"/>
              <a:gd name="connsiteX3" fmla="*/ 1478946 w 1478946"/>
              <a:gd name="connsiteY3" fmla="*/ 1524424 h 1524424"/>
              <a:gd name="connsiteX4" fmla="*/ 79456 w 1478946"/>
              <a:gd name="connsiteY4" fmla="*/ 1524424 h 1524424"/>
              <a:gd name="connsiteX0" fmla="*/ 79456 w 2554711"/>
              <a:gd name="connsiteY0" fmla="*/ 1524424 h 1524424"/>
              <a:gd name="connsiteX1" fmla="*/ 0 w 2554711"/>
              <a:gd name="connsiteY1" fmla="*/ 430306 h 1524424"/>
              <a:gd name="connsiteX2" fmla="*/ 740585 w 2554711"/>
              <a:gd name="connsiteY2" fmla="*/ 0 h 1524424"/>
              <a:gd name="connsiteX3" fmla="*/ 2554711 w 2554711"/>
              <a:gd name="connsiteY3" fmla="*/ 905859 h 1524424"/>
              <a:gd name="connsiteX4" fmla="*/ 79456 w 2554711"/>
              <a:gd name="connsiteY4" fmla="*/ 1524424 h 1524424"/>
              <a:gd name="connsiteX0" fmla="*/ 1625868 w 2554711"/>
              <a:gd name="connsiteY0" fmla="*/ 1349612 h 1349612"/>
              <a:gd name="connsiteX1" fmla="*/ 0 w 2554711"/>
              <a:gd name="connsiteY1" fmla="*/ 430306 h 1349612"/>
              <a:gd name="connsiteX2" fmla="*/ 740585 w 2554711"/>
              <a:gd name="connsiteY2" fmla="*/ 0 h 1349612"/>
              <a:gd name="connsiteX3" fmla="*/ 2554711 w 2554711"/>
              <a:gd name="connsiteY3" fmla="*/ 905859 h 1349612"/>
              <a:gd name="connsiteX4" fmla="*/ 1625868 w 2554711"/>
              <a:gd name="connsiteY4" fmla="*/ 1349612 h 1349612"/>
              <a:gd name="connsiteX0" fmla="*/ 1666209 w 2554711"/>
              <a:gd name="connsiteY0" fmla="*/ 1376506 h 1376506"/>
              <a:gd name="connsiteX1" fmla="*/ 0 w 2554711"/>
              <a:gd name="connsiteY1" fmla="*/ 430306 h 1376506"/>
              <a:gd name="connsiteX2" fmla="*/ 740585 w 2554711"/>
              <a:gd name="connsiteY2" fmla="*/ 0 h 1376506"/>
              <a:gd name="connsiteX3" fmla="*/ 2554711 w 2554711"/>
              <a:gd name="connsiteY3" fmla="*/ 905859 h 1376506"/>
              <a:gd name="connsiteX4" fmla="*/ 1666209 w 2554711"/>
              <a:gd name="connsiteY4" fmla="*/ 1376506 h 1376506"/>
              <a:gd name="connsiteX0" fmla="*/ 1666209 w 2554711"/>
              <a:gd name="connsiteY0" fmla="*/ 1416848 h 1416848"/>
              <a:gd name="connsiteX1" fmla="*/ 0 w 2554711"/>
              <a:gd name="connsiteY1" fmla="*/ 470648 h 1416848"/>
              <a:gd name="connsiteX2" fmla="*/ 713691 w 2554711"/>
              <a:gd name="connsiteY2" fmla="*/ 0 h 1416848"/>
              <a:gd name="connsiteX3" fmla="*/ 2554711 w 2554711"/>
              <a:gd name="connsiteY3" fmla="*/ 946201 h 1416848"/>
              <a:gd name="connsiteX4" fmla="*/ 1666209 w 2554711"/>
              <a:gd name="connsiteY4" fmla="*/ 1416848 h 14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12">
            <a:extLst>
              <a:ext uri="{FF2B5EF4-FFF2-40B4-BE49-F238E27FC236}">
                <a16:creationId xmlns:a16="http://schemas.microsoft.com/office/drawing/2014/main" id="{62444EC4-2BBB-4E63-8E74-0C9C0448E125}"/>
              </a:ext>
            </a:extLst>
          </p:cNvPr>
          <p:cNvSpPr/>
          <p:nvPr/>
        </p:nvSpPr>
        <p:spPr>
          <a:xfrm rot="19800000">
            <a:off x="11079596" y="2146838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" fmla="*/ 0 w 986856"/>
              <a:gd name="connsiteY0" fmla="*/ 766613 h 766613"/>
              <a:gd name="connsiteX1" fmla="*/ 550336 w 986856"/>
              <a:gd name="connsiteY1" fmla="*/ 0 h 766613"/>
              <a:gd name="connsiteX2" fmla="*/ 986856 w 986856"/>
              <a:gd name="connsiteY2" fmla="*/ 766613 h 766613"/>
              <a:gd name="connsiteX3" fmla="*/ 0 w 986856"/>
              <a:gd name="connsiteY3" fmla="*/ 766613 h 7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0AF69400-9920-4ADD-B641-A02F8F128422}"/>
              </a:ext>
            </a:extLst>
          </p:cNvPr>
          <p:cNvSpPr/>
          <p:nvPr/>
        </p:nvSpPr>
        <p:spPr>
          <a:xfrm rot="16200000">
            <a:off x="10320263" y="2763636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25F45BDD-4F80-4C6B-A786-DC866505C635}"/>
              </a:ext>
            </a:extLst>
          </p:cNvPr>
          <p:cNvSpPr/>
          <p:nvPr/>
        </p:nvSpPr>
        <p:spPr>
          <a:xfrm rot="8681015">
            <a:off x="10487418" y="349499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0B47B2B6-B83E-4D7D-9A3B-B3034B21F1A9}"/>
              </a:ext>
            </a:extLst>
          </p:cNvPr>
          <p:cNvSpPr/>
          <p:nvPr/>
        </p:nvSpPr>
        <p:spPr>
          <a:xfrm rot="16200000">
            <a:off x="10462329" y="1382549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8F0D8BC2-4D1E-463A-921C-4AC788F96D5C}"/>
              </a:ext>
            </a:extLst>
          </p:cNvPr>
          <p:cNvSpPr/>
          <p:nvPr/>
        </p:nvSpPr>
        <p:spPr>
          <a:xfrm rot="5400000">
            <a:off x="11046828" y="1431399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8">
            <a:extLst>
              <a:ext uri="{FF2B5EF4-FFF2-40B4-BE49-F238E27FC236}">
                <a16:creationId xmlns:a16="http://schemas.microsoft.com/office/drawing/2014/main" id="{D6A82B66-7C19-497D-B21C-234D69E002B0}"/>
              </a:ext>
            </a:extLst>
          </p:cNvPr>
          <p:cNvSpPr/>
          <p:nvPr/>
        </p:nvSpPr>
        <p:spPr>
          <a:xfrm rot="19800000">
            <a:off x="9264057" y="1225451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" fmla="*/ 0 w 1104855"/>
              <a:gd name="connsiteY0" fmla="*/ 1031212 h 1031212"/>
              <a:gd name="connsiteX1" fmla="*/ 535860 w 1104855"/>
              <a:gd name="connsiteY1" fmla="*/ 0 h 1031212"/>
              <a:gd name="connsiteX2" fmla="*/ 1104855 w 1104855"/>
              <a:gd name="connsiteY2" fmla="*/ 981026 h 1031212"/>
              <a:gd name="connsiteX3" fmla="*/ 0 w 1104855"/>
              <a:gd name="connsiteY3" fmla="*/ 1031212 h 103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梯形 19">
            <a:extLst>
              <a:ext uri="{FF2B5EF4-FFF2-40B4-BE49-F238E27FC236}">
                <a16:creationId xmlns:a16="http://schemas.microsoft.com/office/drawing/2014/main" id="{9EDC0015-55B0-44A8-B045-4D1713E003B8}"/>
              </a:ext>
            </a:extLst>
          </p:cNvPr>
          <p:cNvSpPr/>
          <p:nvPr/>
        </p:nvSpPr>
        <p:spPr>
          <a:xfrm rot="8948101">
            <a:off x="7888749" y="1769032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" fmla="*/ 0 w 1582162"/>
              <a:gd name="connsiteY0" fmla="*/ 1000333 h 1000333"/>
              <a:gd name="connsiteX1" fmla="*/ 593885 w 1582162"/>
              <a:gd name="connsiteY1" fmla="*/ 0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09487 h 1009487"/>
              <a:gd name="connsiteX1" fmla="*/ 552357 w 1582162"/>
              <a:gd name="connsiteY1" fmla="*/ 0 h 1009487"/>
              <a:gd name="connsiteX2" fmla="*/ 1444124 w 1582162"/>
              <a:gd name="connsiteY2" fmla="*/ 9154 h 1009487"/>
              <a:gd name="connsiteX3" fmla="*/ 1582162 w 1582162"/>
              <a:gd name="connsiteY3" fmla="*/ 561307 h 1009487"/>
              <a:gd name="connsiteX4" fmla="*/ 0 w 1582162"/>
              <a:gd name="connsiteY4" fmla="*/ 1009487 h 1009487"/>
              <a:gd name="connsiteX0" fmla="*/ 0 w 1582162"/>
              <a:gd name="connsiteY0" fmla="*/ 1000333 h 1000333"/>
              <a:gd name="connsiteX1" fmla="*/ 515475 w 1582162"/>
              <a:gd name="connsiteY1" fmla="*/ 134 h 1000333"/>
              <a:gd name="connsiteX2" fmla="*/ 1444124 w 1582162"/>
              <a:gd name="connsiteY2" fmla="*/ 0 h 1000333"/>
              <a:gd name="connsiteX3" fmla="*/ 1582162 w 1582162"/>
              <a:gd name="connsiteY3" fmla="*/ 552153 h 1000333"/>
              <a:gd name="connsiteX4" fmla="*/ 0 w 1582162"/>
              <a:gd name="connsiteY4" fmla="*/ 1000333 h 1000333"/>
              <a:gd name="connsiteX0" fmla="*/ 0 w 1582162"/>
              <a:gd name="connsiteY0" fmla="*/ 1055658 h 1055658"/>
              <a:gd name="connsiteX1" fmla="*/ 515475 w 1582162"/>
              <a:gd name="connsiteY1" fmla="*/ 55459 h 1055658"/>
              <a:gd name="connsiteX2" fmla="*/ 1430191 w 1582162"/>
              <a:gd name="connsiteY2" fmla="*/ 0 h 1055658"/>
              <a:gd name="connsiteX3" fmla="*/ 1582162 w 1582162"/>
              <a:gd name="connsiteY3" fmla="*/ 607478 h 1055658"/>
              <a:gd name="connsiteX4" fmla="*/ 0 w 1582162"/>
              <a:gd name="connsiteY4" fmla="*/ 1055658 h 1055658"/>
              <a:gd name="connsiteX0" fmla="*/ 0 w 2069478"/>
              <a:gd name="connsiteY0" fmla="*/ 1055658 h 1055658"/>
              <a:gd name="connsiteX1" fmla="*/ 515475 w 2069478"/>
              <a:gd name="connsiteY1" fmla="*/ 55459 h 1055658"/>
              <a:gd name="connsiteX2" fmla="*/ 1430191 w 2069478"/>
              <a:gd name="connsiteY2" fmla="*/ 0 h 1055658"/>
              <a:gd name="connsiteX3" fmla="*/ 2069478 w 2069478"/>
              <a:gd name="connsiteY3" fmla="*/ 1024051 h 1055658"/>
              <a:gd name="connsiteX4" fmla="*/ 0 w 2069478"/>
              <a:gd name="connsiteY4" fmla="*/ 1055658 h 10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00E828AD-451F-46B7-90B4-75F8EF1DD979}"/>
              </a:ext>
            </a:extLst>
          </p:cNvPr>
          <p:cNvSpPr/>
          <p:nvPr/>
        </p:nvSpPr>
        <p:spPr>
          <a:xfrm rot="8707643">
            <a:off x="9186532" y="3504363"/>
            <a:ext cx="999067" cy="861264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86A05D21-E35E-4049-BAD5-A3AD7BD16B8C}"/>
              </a:ext>
            </a:extLst>
          </p:cNvPr>
          <p:cNvSpPr/>
          <p:nvPr/>
        </p:nvSpPr>
        <p:spPr>
          <a:xfrm rot="9000000">
            <a:off x="7597457" y="3363315"/>
            <a:ext cx="634552" cy="547027"/>
          </a:xfrm>
          <a:prstGeom prst="triangle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9F3067-807C-9D0C-CA08-8BFA575DA06E}"/>
              </a:ext>
            </a:extLst>
          </p:cNvPr>
          <p:cNvSpPr txBox="1"/>
          <p:nvPr/>
        </p:nvSpPr>
        <p:spPr>
          <a:xfrm>
            <a:off x="250352" y="2469509"/>
            <a:ext cx="6390993" cy="1792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kern="100" dirty="0" err="1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SPPNet</a:t>
            </a:r>
            <a:endParaRPr lang="en-US" altLang="zh-CN" sz="2000" kern="1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效果：</a:t>
            </a:r>
            <a:r>
              <a:rPr lang="en-US" altLang="zh-CN" sz="1800" kern="100" dirty="0" err="1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SPPNet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Pascal-07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数据集上不牺牲检测精度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(VOC-07, </a:t>
            </a:r>
            <a:r>
              <a:rPr lang="en-US" altLang="zh-CN" sz="1800" kern="100" dirty="0" err="1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mAP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=59.2%)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的情况下，推理速度提高了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20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多倍。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缺点：存储空间消耗大，训练过程繁杂</a:t>
            </a:r>
            <a:endParaRPr lang="en-US" altLang="zh-CN" sz="2000" kern="1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E07DDA-CF8A-D704-1D8F-E236F71BA873}"/>
              </a:ext>
            </a:extLst>
          </p:cNvPr>
          <p:cNvSpPr txBox="1"/>
          <p:nvPr/>
        </p:nvSpPr>
        <p:spPr>
          <a:xfrm>
            <a:off x="227404" y="937550"/>
            <a:ext cx="7864378" cy="162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altLang="zh-CN" sz="2000" b="1" dirty="0">
                <a:solidFill>
                  <a:schemeClr val="bg1"/>
                </a:solidFill>
                <a:effectLst/>
                <a:latin typeface="+mn-ea"/>
              </a:rPr>
              <a:t>R-CNN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ts val="2200"/>
              </a:lnSpc>
            </a:pPr>
            <a:r>
              <a:rPr lang="zh-CN" altLang="en-US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效果：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R-CNN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VOC 2007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测试集上</a:t>
            </a:r>
            <a:r>
              <a:rPr lang="en-US" altLang="zh-CN" sz="1800" kern="100" dirty="0" err="1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mAP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达到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58.5%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，打败当时所有的目标检测算法。</a:t>
            </a:r>
            <a:endParaRPr lang="en-US" altLang="zh-CN" sz="1800" kern="1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</a:pPr>
            <a:r>
              <a:rPr lang="zh-CN" altLang="en-US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缺点：速度慢，存储空间消耗大</a:t>
            </a:r>
            <a:endParaRPr lang="zh-CN" altLang="zh-CN" sz="1800" kern="1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3298F0C-77C2-1A43-E04A-3EE032CCA1F3}"/>
              </a:ext>
            </a:extLst>
          </p:cNvPr>
          <p:cNvSpPr txBox="1"/>
          <p:nvPr/>
        </p:nvSpPr>
        <p:spPr>
          <a:xfrm>
            <a:off x="250352" y="4724049"/>
            <a:ext cx="11673134" cy="1792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YOLO1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effectLst/>
                <a:latin typeface="+mn-ea"/>
              </a:rPr>
              <a:t>效果：</a:t>
            </a:r>
            <a:r>
              <a:rPr lang="en-US" altLang="zh-CN" sz="1800" dirty="0">
                <a:solidFill>
                  <a:schemeClr val="bg1"/>
                </a:solidFill>
                <a:effectLst/>
                <a:latin typeface="+mn-ea"/>
              </a:rPr>
              <a:t>YOLO</a:t>
            </a:r>
            <a:r>
              <a:rPr lang="zh-CN" altLang="zh-CN" sz="18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检测速度非常快</a:t>
            </a:r>
            <a:r>
              <a:rPr lang="zh-CN" altLang="en-US" sz="18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标准版本的</a:t>
            </a:r>
            <a:r>
              <a:rPr lang="en-US" altLang="zh-CN" sz="1800" dirty="0">
                <a:solidFill>
                  <a:schemeClr val="bg1"/>
                </a:solidFill>
                <a:effectLst/>
                <a:latin typeface="+mn-ea"/>
              </a:rPr>
              <a:t>YOLO</a:t>
            </a:r>
            <a:r>
              <a:rPr lang="zh-CN" altLang="zh-CN" sz="18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可以每秒处理</a:t>
            </a:r>
            <a:r>
              <a:rPr lang="en-US" altLang="zh-CN" sz="1800" dirty="0">
                <a:solidFill>
                  <a:schemeClr val="bg1"/>
                </a:solidFill>
                <a:effectLst/>
                <a:latin typeface="+mn-ea"/>
              </a:rPr>
              <a:t> 45 </a:t>
            </a:r>
            <a:r>
              <a:rPr lang="zh-CN" altLang="zh-CN" sz="18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张图像</a:t>
            </a:r>
            <a:r>
              <a:rPr lang="zh-CN" altLang="en-US" sz="18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；</a:t>
            </a:r>
            <a:r>
              <a:rPr lang="zh-CN" altLang="zh-CN" sz="18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实时检测的平均精度是其他实时监测系统的两倍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；</a:t>
            </a:r>
            <a:r>
              <a:rPr lang="zh-CN" altLang="zh-CN" sz="18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迁移能力强，能运用到其他的新的领域（比如艺术品目标检测）</a:t>
            </a:r>
            <a:endParaRPr lang="en-US" altLang="zh-CN" sz="18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缺点：</a:t>
            </a:r>
            <a:r>
              <a:rPr lang="zh-CN" altLang="zh-CN" sz="18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对相互靠近的物体，以及很小的群体检测效果不好</a:t>
            </a:r>
            <a:r>
              <a:rPr lang="zh-CN" altLang="en-US" sz="18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；</a:t>
            </a:r>
            <a:r>
              <a:rPr lang="zh-CN" altLang="zh-CN" sz="18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对不常见的角度的目标泛化性能偏弱</a:t>
            </a:r>
            <a:endParaRPr lang="zh-CN" altLang="zh-CN" sz="2000" kern="1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1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"/>
          <p:cNvSpPr>
            <a:spLocks/>
          </p:cNvSpPr>
          <p:nvPr/>
        </p:nvSpPr>
        <p:spPr bwMode="auto">
          <a:xfrm>
            <a:off x="6080189" y="4655205"/>
            <a:ext cx="4285" cy="2117"/>
          </a:xfrm>
          <a:custGeom>
            <a:avLst/>
            <a:gdLst>
              <a:gd name="T0" fmla="*/ 2 w 4"/>
              <a:gd name="T1" fmla="*/ 0 h 4"/>
              <a:gd name="T2" fmla="*/ 4 w 4"/>
              <a:gd name="T3" fmla="*/ 4 h 4"/>
              <a:gd name="T4" fmla="*/ 0 w 4"/>
              <a:gd name="T5" fmla="*/ 4 h 4"/>
              <a:gd name="T6" fmla="*/ 2 w 4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2" y="0"/>
                </a:moveTo>
                <a:lnTo>
                  <a:pt x="4" y="4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FFCA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30911" tIns="65456" rIns="130911" bIns="65456" numCol="1" anchor="t" anchorCtr="0" compatLnSpc="1">
            <a:prstTxWarp prst="textNoShape">
              <a:avLst/>
            </a:prstTxWarp>
          </a:bodyPr>
          <a:lstStyle/>
          <a:p>
            <a:pPr algn="ctr" defTabSz="967527" fontAlgn="base">
              <a:spcBef>
                <a:spcPct val="0"/>
              </a:spcBef>
              <a:spcAft>
                <a:spcPct val="0"/>
              </a:spcAft>
            </a:pPr>
            <a:endParaRPr lang="en-US" sz="2963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68" name="Freeform 46"/>
          <p:cNvSpPr>
            <a:spLocks/>
          </p:cNvSpPr>
          <p:nvPr/>
        </p:nvSpPr>
        <p:spPr bwMode="auto">
          <a:xfrm flipH="1">
            <a:off x="7588086" y="1532659"/>
            <a:ext cx="3547639" cy="159482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67527" fontAlgn="base">
              <a:spcBef>
                <a:spcPct val="0"/>
              </a:spcBef>
              <a:spcAft>
                <a:spcPct val="0"/>
              </a:spcAft>
            </a:pPr>
            <a:endParaRPr lang="en-US" sz="2963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69" name="Freeform 46"/>
          <p:cNvSpPr>
            <a:spLocks/>
          </p:cNvSpPr>
          <p:nvPr/>
        </p:nvSpPr>
        <p:spPr bwMode="auto">
          <a:xfrm flipH="1">
            <a:off x="7904165" y="2977573"/>
            <a:ext cx="3231561" cy="159482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67527" fontAlgn="base">
              <a:spcBef>
                <a:spcPct val="0"/>
              </a:spcBef>
              <a:spcAft>
                <a:spcPct val="0"/>
              </a:spcAft>
            </a:pPr>
            <a:endParaRPr lang="en-US" sz="2963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70" name="Freeform 46"/>
          <p:cNvSpPr>
            <a:spLocks/>
          </p:cNvSpPr>
          <p:nvPr/>
        </p:nvSpPr>
        <p:spPr bwMode="auto">
          <a:xfrm flipH="1">
            <a:off x="7003143" y="4347248"/>
            <a:ext cx="4095155" cy="159482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67527" fontAlgn="base">
              <a:spcBef>
                <a:spcPct val="0"/>
              </a:spcBef>
              <a:spcAft>
                <a:spcPct val="0"/>
              </a:spcAft>
            </a:pPr>
            <a:endParaRPr lang="en-US" sz="2963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73" name="Freeform 46"/>
          <p:cNvSpPr>
            <a:spLocks/>
          </p:cNvSpPr>
          <p:nvPr/>
        </p:nvSpPr>
        <p:spPr bwMode="auto">
          <a:xfrm>
            <a:off x="1311533" y="3711270"/>
            <a:ext cx="4471255" cy="159482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67527" fontAlgn="base">
              <a:spcBef>
                <a:spcPct val="0"/>
              </a:spcBef>
              <a:spcAft>
                <a:spcPct val="0"/>
              </a:spcAft>
            </a:pPr>
            <a:endParaRPr lang="en-US" sz="2963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86" name="Rectangle 37"/>
          <p:cNvSpPr>
            <a:spLocks/>
          </p:cNvSpPr>
          <p:nvPr/>
        </p:nvSpPr>
        <p:spPr bwMode="auto">
          <a:xfrm>
            <a:off x="7873966" y="1697007"/>
            <a:ext cx="2631073" cy="90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b="1" dirty="0">
                <a:solidFill>
                  <a:schemeClr val="bg1"/>
                </a:solidFill>
              </a:rPr>
              <a:t>输入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zh-CN" dirty="0">
                <a:solidFill>
                  <a:schemeClr val="bg1"/>
                </a:solidFill>
              </a:rPr>
              <a:t>输入图像在进入网络前进行归一化、尺寸调整和数据增强</a:t>
            </a:r>
          </a:p>
        </p:txBody>
      </p:sp>
      <p:sp>
        <p:nvSpPr>
          <p:cNvPr id="87" name="Rectangle 37"/>
          <p:cNvSpPr>
            <a:spLocks/>
          </p:cNvSpPr>
          <p:nvPr/>
        </p:nvSpPr>
        <p:spPr bwMode="auto">
          <a:xfrm>
            <a:off x="8061158" y="3168040"/>
            <a:ext cx="2443881" cy="82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6752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</a:rPr>
              <a:t>骨干网络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zh-CN" dirty="0">
                <a:solidFill>
                  <a:schemeClr val="bg1"/>
                </a:solidFill>
              </a:rPr>
              <a:t>主要负责特征提取。</a:t>
            </a:r>
            <a:endParaRPr lang="en-US" sz="1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8" name="Rectangle 37"/>
          <p:cNvSpPr>
            <a:spLocks/>
          </p:cNvSpPr>
          <p:nvPr/>
        </p:nvSpPr>
        <p:spPr bwMode="auto">
          <a:xfrm>
            <a:off x="7191181" y="4441628"/>
            <a:ext cx="3155977" cy="63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6752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</a:rPr>
              <a:t>颈部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zh-CN" dirty="0">
                <a:solidFill>
                  <a:schemeClr val="bg1"/>
                </a:solidFill>
              </a:rPr>
              <a:t>负责特征融合和进一步的特征提取。</a:t>
            </a:r>
            <a:endParaRPr lang="en-US" sz="1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grpSp>
        <p:nvGrpSpPr>
          <p:cNvPr id="89" name="Group 244"/>
          <p:cNvGrpSpPr/>
          <p:nvPr/>
        </p:nvGrpSpPr>
        <p:grpSpPr>
          <a:xfrm>
            <a:off x="10568924" y="1742230"/>
            <a:ext cx="403258" cy="352053"/>
            <a:chOff x="1079332" y="2203296"/>
            <a:chExt cx="298739" cy="264080"/>
          </a:xfrm>
        </p:grpSpPr>
        <p:sp>
          <p:nvSpPr>
            <p:cNvPr id="90" name="Oval 245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0906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2" kern="0" dirty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91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52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16" kern="0" dirty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1</a:t>
              </a:r>
            </a:p>
          </p:txBody>
        </p:sp>
      </p:grpSp>
      <p:grpSp>
        <p:nvGrpSpPr>
          <p:cNvPr id="92" name="Group 247"/>
          <p:cNvGrpSpPr/>
          <p:nvPr/>
        </p:nvGrpSpPr>
        <p:grpSpPr>
          <a:xfrm>
            <a:off x="10568924" y="3191386"/>
            <a:ext cx="403258" cy="352053"/>
            <a:chOff x="1079332" y="2203296"/>
            <a:chExt cx="298739" cy="264080"/>
          </a:xfrm>
        </p:grpSpPr>
        <p:sp>
          <p:nvSpPr>
            <p:cNvPr id="93" name="Oval 248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0906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2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94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52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16" kern="0" dirty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2</a:t>
              </a:r>
            </a:p>
          </p:txBody>
        </p:sp>
      </p:grpSp>
      <p:grpSp>
        <p:nvGrpSpPr>
          <p:cNvPr id="95" name="Group 250"/>
          <p:cNvGrpSpPr/>
          <p:nvPr/>
        </p:nvGrpSpPr>
        <p:grpSpPr>
          <a:xfrm>
            <a:off x="10555173" y="4471574"/>
            <a:ext cx="403258" cy="352053"/>
            <a:chOff x="1079332" y="2203296"/>
            <a:chExt cx="298739" cy="264080"/>
          </a:xfrm>
        </p:grpSpPr>
        <p:sp>
          <p:nvSpPr>
            <p:cNvPr id="96" name="Oval 251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0906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2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97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52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16" kern="0" dirty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3</a:t>
              </a:r>
            </a:p>
          </p:txBody>
        </p:sp>
      </p:grpSp>
      <p:grpSp>
        <p:nvGrpSpPr>
          <p:cNvPr id="98" name="Group 6"/>
          <p:cNvGrpSpPr/>
          <p:nvPr/>
        </p:nvGrpSpPr>
        <p:grpSpPr>
          <a:xfrm>
            <a:off x="5782504" y="2228209"/>
            <a:ext cx="1111281" cy="947533"/>
            <a:chOff x="4326126" y="2238091"/>
            <a:chExt cx="823252" cy="710758"/>
          </a:xfrm>
        </p:grpSpPr>
        <p:grpSp>
          <p:nvGrpSpPr>
            <p:cNvPr id="99" name="Group 214"/>
            <p:cNvGrpSpPr/>
            <p:nvPr/>
          </p:nvGrpSpPr>
          <p:grpSpPr>
            <a:xfrm>
              <a:off x="4326126" y="2238091"/>
              <a:ext cx="823252" cy="710758"/>
              <a:chOff x="3755667" y="1931353"/>
              <a:chExt cx="680374" cy="587404"/>
            </a:xfrm>
          </p:grpSpPr>
          <p:sp>
            <p:nvSpPr>
              <p:cNvPr id="101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1F497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6757" tIns="48378" rIns="96757" bIns="4837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675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3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102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6757" tIns="48378" rIns="96757" bIns="4837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675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3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100" name="Freeform 6"/>
            <p:cNvSpPr>
              <a:spLocks noEditPoints="1"/>
            </p:cNvSpPr>
            <p:nvPr/>
          </p:nvSpPr>
          <p:spPr bwMode="auto">
            <a:xfrm>
              <a:off x="4564534" y="2452577"/>
              <a:ext cx="325676" cy="291624"/>
            </a:xfrm>
            <a:custGeom>
              <a:avLst/>
              <a:gdLst>
                <a:gd name="T0" fmla="*/ 18 w 158"/>
                <a:gd name="T1" fmla="*/ 22 h 141"/>
                <a:gd name="T2" fmla="*/ 18 w 158"/>
                <a:gd name="T3" fmla="*/ 138 h 141"/>
                <a:gd name="T4" fmla="*/ 15 w 158"/>
                <a:gd name="T5" fmla="*/ 141 h 141"/>
                <a:gd name="T6" fmla="*/ 9 w 158"/>
                <a:gd name="T7" fmla="*/ 141 h 141"/>
                <a:gd name="T8" fmla="*/ 6 w 158"/>
                <a:gd name="T9" fmla="*/ 138 h 141"/>
                <a:gd name="T10" fmla="*/ 6 w 158"/>
                <a:gd name="T11" fmla="*/ 22 h 141"/>
                <a:gd name="T12" fmla="*/ 0 w 158"/>
                <a:gd name="T13" fmla="*/ 12 h 141"/>
                <a:gd name="T14" fmla="*/ 12 w 158"/>
                <a:gd name="T15" fmla="*/ 0 h 141"/>
                <a:gd name="T16" fmla="*/ 24 w 158"/>
                <a:gd name="T17" fmla="*/ 12 h 141"/>
                <a:gd name="T18" fmla="*/ 18 w 158"/>
                <a:gd name="T19" fmla="*/ 22 h 141"/>
                <a:gd name="T20" fmla="*/ 158 w 158"/>
                <a:gd name="T21" fmla="*/ 88 h 141"/>
                <a:gd name="T22" fmla="*/ 155 w 158"/>
                <a:gd name="T23" fmla="*/ 93 h 141"/>
                <a:gd name="T24" fmla="*/ 154 w 158"/>
                <a:gd name="T25" fmla="*/ 94 h 141"/>
                <a:gd name="T26" fmla="*/ 120 w 158"/>
                <a:gd name="T27" fmla="*/ 105 h 141"/>
                <a:gd name="T28" fmla="*/ 105 w 158"/>
                <a:gd name="T29" fmla="*/ 101 h 141"/>
                <a:gd name="T30" fmla="*/ 103 w 158"/>
                <a:gd name="T31" fmla="*/ 100 h 141"/>
                <a:gd name="T32" fmla="*/ 75 w 158"/>
                <a:gd name="T33" fmla="*/ 92 h 141"/>
                <a:gd name="T34" fmla="*/ 32 w 158"/>
                <a:gd name="T35" fmla="*/ 105 h 141"/>
                <a:gd name="T36" fmla="*/ 29 w 158"/>
                <a:gd name="T37" fmla="*/ 106 h 141"/>
                <a:gd name="T38" fmla="*/ 27 w 158"/>
                <a:gd name="T39" fmla="*/ 105 h 141"/>
                <a:gd name="T40" fmla="*/ 24 w 158"/>
                <a:gd name="T41" fmla="*/ 100 h 141"/>
                <a:gd name="T42" fmla="*/ 24 w 158"/>
                <a:gd name="T43" fmla="*/ 32 h 141"/>
                <a:gd name="T44" fmla="*/ 26 w 158"/>
                <a:gd name="T45" fmla="*/ 27 h 141"/>
                <a:gd name="T46" fmla="*/ 72 w 158"/>
                <a:gd name="T47" fmla="*/ 12 h 141"/>
                <a:gd name="T48" fmla="*/ 110 w 158"/>
                <a:gd name="T49" fmla="*/ 23 h 141"/>
                <a:gd name="T50" fmla="*/ 119 w 158"/>
                <a:gd name="T51" fmla="*/ 25 h 141"/>
                <a:gd name="T52" fmla="*/ 147 w 158"/>
                <a:gd name="T53" fmla="*/ 14 h 141"/>
                <a:gd name="T54" fmla="*/ 150 w 158"/>
                <a:gd name="T55" fmla="*/ 13 h 141"/>
                <a:gd name="T56" fmla="*/ 156 w 158"/>
                <a:gd name="T57" fmla="*/ 13 h 141"/>
                <a:gd name="T58" fmla="*/ 158 w 158"/>
                <a:gd name="T59" fmla="*/ 18 h 141"/>
                <a:gd name="T60" fmla="*/ 158 w 158"/>
                <a:gd name="T61" fmla="*/ 88 h 141"/>
                <a:gd name="T62" fmla="*/ 70 w 158"/>
                <a:gd name="T63" fmla="*/ 24 h 141"/>
                <a:gd name="T64" fmla="*/ 35 w 158"/>
                <a:gd name="T65" fmla="*/ 36 h 141"/>
                <a:gd name="T66" fmla="*/ 35 w 158"/>
                <a:gd name="T67" fmla="*/ 53 h 141"/>
                <a:gd name="T68" fmla="*/ 70 w 158"/>
                <a:gd name="T69" fmla="*/ 42 h 141"/>
                <a:gd name="T70" fmla="*/ 70 w 158"/>
                <a:gd name="T71" fmla="*/ 24 h 141"/>
                <a:gd name="T72" fmla="*/ 70 w 158"/>
                <a:gd name="T73" fmla="*/ 63 h 141"/>
                <a:gd name="T74" fmla="*/ 35 w 158"/>
                <a:gd name="T75" fmla="*/ 73 h 141"/>
                <a:gd name="T76" fmla="*/ 35 w 158"/>
                <a:gd name="T77" fmla="*/ 90 h 141"/>
                <a:gd name="T78" fmla="*/ 70 w 158"/>
                <a:gd name="T79" fmla="*/ 80 h 141"/>
                <a:gd name="T80" fmla="*/ 70 w 158"/>
                <a:gd name="T81" fmla="*/ 63 h 141"/>
                <a:gd name="T82" fmla="*/ 147 w 158"/>
                <a:gd name="T83" fmla="*/ 68 h 141"/>
                <a:gd name="T84" fmla="*/ 111 w 158"/>
                <a:gd name="T85" fmla="*/ 74 h 141"/>
                <a:gd name="T86" fmla="*/ 111 w 158"/>
                <a:gd name="T87" fmla="*/ 54 h 141"/>
                <a:gd name="T88" fmla="*/ 108 w 158"/>
                <a:gd name="T89" fmla="*/ 52 h 141"/>
                <a:gd name="T90" fmla="*/ 75 w 158"/>
                <a:gd name="T91" fmla="*/ 42 h 141"/>
                <a:gd name="T92" fmla="*/ 70 w 158"/>
                <a:gd name="T93" fmla="*/ 42 h 141"/>
                <a:gd name="T94" fmla="*/ 70 w 158"/>
                <a:gd name="T95" fmla="*/ 63 h 141"/>
                <a:gd name="T96" fmla="*/ 72 w 158"/>
                <a:gd name="T97" fmla="*/ 63 h 141"/>
                <a:gd name="T98" fmla="*/ 108 w 158"/>
                <a:gd name="T99" fmla="*/ 73 h 141"/>
                <a:gd name="T100" fmla="*/ 111 w 158"/>
                <a:gd name="T101" fmla="*/ 74 h 141"/>
                <a:gd name="T102" fmla="*/ 111 w 158"/>
                <a:gd name="T103" fmla="*/ 91 h 141"/>
                <a:gd name="T104" fmla="*/ 120 w 158"/>
                <a:gd name="T105" fmla="*/ 93 h 141"/>
                <a:gd name="T106" fmla="*/ 147 w 158"/>
                <a:gd name="T107" fmla="*/ 84 h 141"/>
                <a:gd name="T108" fmla="*/ 147 w 158"/>
                <a:gd name="T109" fmla="*/ 68 h 141"/>
                <a:gd name="T110" fmla="*/ 147 w 158"/>
                <a:gd name="T111" fmla="*/ 28 h 141"/>
                <a:gd name="T112" fmla="*/ 119 w 158"/>
                <a:gd name="T113" fmla="*/ 36 h 141"/>
                <a:gd name="T114" fmla="*/ 111 w 158"/>
                <a:gd name="T115" fmla="*/ 36 h 141"/>
                <a:gd name="T116" fmla="*/ 111 w 158"/>
                <a:gd name="T117" fmla="*/ 54 h 141"/>
                <a:gd name="T118" fmla="*/ 147 w 158"/>
                <a:gd name="T119" fmla="*/ 45 h 141"/>
                <a:gd name="T120" fmla="*/ 147 w 158"/>
                <a:gd name="T121" fmla="*/ 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41">
                  <a:moveTo>
                    <a:pt x="18" y="22"/>
                  </a:moveTo>
                  <a:cubicBezTo>
                    <a:pt x="18" y="138"/>
                    <a:pt x="18" y="138"/>
                    <a:pt x="18" y="138"/>
                  </a:cubicBezTo>
                  <a:cubicBezTo>
                    <a:pt x="18" y="140"/>
                    <a:pt x="16" y="141"/>
                    <a:pt x="15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7" y="141"/>
                    <a:pt x="6" y="140"/>
                    <a:pt x="6" y="138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3" y="20"/>
                    <a:pt x="0" y="16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" y="0"/>
                    <a:pt x="24" y="6"/>
                    <a:pt x="24" y="12"/>
                  </a:cubicBezTo>
                  <a:cubicBezTo>
                    <a:pt x="24" y="16"/>
                    <a:pt x="21" y="20"/>
                    <a:pt x="18" y="22"/>
                  </a:cubicBezTo>
                  <a:close/>
                  <a:moveTo>
                    <a:pt x="158" y="88"/>
                  </a:moveTo>
                  <a:cubicBezTo>
                    <a:pt x="158" y="90"/>
                    <a:pt x="157" y="92"/>
                    <a:pt x="155" y="93"/>
                  </a:cubicBezTo>
                  <a:cubicBezTo>
                    <a:pt x="155" y="93"/>
                    <a:pt x="154" y="94"/>
                    <a:pt x="154" y="94"/>
                  </a:cubicBezTo>
                  <a:cubicBezTo>
                    <a:pt x="148" y="97"/>
                    <a:pt x="134" y="105"/>
                    <a:pt x="120" y="105"/>
                  </a:cubicBezTo>
                  <a:cubicBezTo>
                    <a:pt x="114" y="105"/>
                    <a:pt x="110" y="103"/>
                    <a:pt x="105" y="101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94" y="95"/>
                    <a:pt x="86" y="92"/>
                    <a:pt x="75" y="92"/>
                  </a:cubicBezTo>
                  <a:cubicBezTo>
                    <a:pt x="62" y="92"/>
                    <a:pt x="43" y="99"/>
                    <a:pt x="32" y="105"/>
                  </a:cubicBezTo>
                  <a:cubicBezTo>
                    <a:pt x="32" y="106"/>
                    <a:pt x="30" y="106"/>
                    <a:pt x="29" y="106"/>
                  </a:cubicBezTo>
                  <a:cubicBezTo>
                    <a:pt x="28" y="106"/>
                    <a:pt x="27" y="106"/>
                    <a:pt x="27" y="105"/>
                  </a:cubicBezTo>
                  <a:cubicBezTo>
                    <a:pt x="25" y="104"/>
                    <a:pt x="24" y="102"/>
                    <a:pt x="24" y="10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0"/>
                    <a:pt x="25" y="28"/>
                    <a:pt x="26" y="27"/>
                  </a:cubicBezTo>
                  <a:cubicBezTo>
                    <a:pt x="32" y="24"/>
                    <a:pt x="53" y="12"/>
                    <a:pt x="72" y="12"/>
                  </a:cubicBezTo>
                  <a:cubicBezTo>
                    <a:pt x="87" y="12"/>
                    <a:pt x="100" y="18"/>
                    <a:pt x="110" y="23"/>
                  </a:cubicBezTo>
                  <a:cubicBezTo>
                    <a:pt x="113" y="24"/>
                    <a:pt x="116" y="25"/>
                    <a:pt x="119" y="25"/>
                  </a:cubicBezTo>
                  <a:cubicBezTo>
                    <a:pt x="129" y="25"/>
                    <a:pt x="141" y="18"/>
                    <a:pt x="147" y="14"/>
                  </a:cubicBezTo>
                  <a:cubicBezTo>
                    <a:pt x="148" y="14"/>
                    <a:pt x="149" y="13"/>
                    <a:pt x="150" y="13"/>
                  </a:cubicBezTo>
                  <a:cubicBezTo>
                    <a:pt x="152" y="12"/>
                    <a:pt x="154" y="12"/>
                    <a:pt x="156" y="13"/>
                  </a:cubicBezTo>
                  <a:cubicBezTo>
                    <a:pt x="157" y="14"/>
                    <a:pt x="158" y="16"/>
                    <a:pt x="158" y="18"/>
                  </a:cubicBezTo>
                  <a:lnTo>
                    <a:pt x="158" y="88"/>
                  </a:lnTo>
                  <a:close/>
                  <a:moveTo>
                    <a:pt x="70" y="24"/>
                  </a:moveTo>
                  <a:cubicBezTo>
                    <a:pt x="59" y="25"/>
                    <a:pt x="45" y="30"/>
                    <a:pt x="35" y="3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6" y="47"/>
                    <a:pt x="59" y="42"/>
                    <a:pt x="70" y="42"/>
                  </a:cubicBezTo>
                  <a:lnTo>
                    <a:pt x="70" y="24"/>
                  </a:lnTo>
                  <a:close/>
                  <a:moveTo>
                    <a:pt x="70" y="63"/>
                  </a:moveTo>
                  <a:cubicBezTo>
                    <a:pt x="59" y="64"/>
                    <a:pt x="46" y="68"/>
                    <a:pt x="35" y="73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46" y="85"/>
                    <a:pt x="59" y="81"/>
                    <a:pt x="70" y="80"/>
                  </a:cubicBezTo>
                  <a:lnTo>
                    <a:pt x="70" y="63"/>
                  </a:lnTo>
                  <a:close/>
                  <a:moveTo>
                    <a:pt x="147" y="68"/>
                  </a:moveTo>
                  <a:cubicBezTo>
                    <a:pt x="138" y="72"/>
                    <a:pt x="124" y="78"/>
                    <a:pt x="111" y="7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0" y="53"/>
                    <a:pt x="109" y="53"/>
                    <a:pt x="108" y="52"/>
                  </a:cubicBezTo>
                  <a:cubicBezTo>
                    <a:pt x="97" y="47"/>
                    <a:pt x="89" y="42"/>
                    <a:pt x="75" y="42"/>
                  </a:cubicBezTo>
                  <a:cubicBezTo>
                    <a:pt x="73" y="42"/>
                    <a:pt x="72" y="42"/>
                    <a:pt x="70" y="4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1" y="63"/>
                    <a:pt x="72" y="63"/>
                    <a:pt x="72" y="63"/>
                  </a:cubicBezTo>
                  <a:cubicBezTo>
                    <a:pt x="86" y="63"/>
                    <a:pt x="97" y="67"/>
                    <a:pt x="108" y="73"/>
                  </a:cubicBezTo>
                  <a:cubicBezTo>
                    <a:pt x="109" y="73"/>
                    <a:pt x="110" y="74"/>
                    <a:pt x="111" y="74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4" y="92"/>
                    <a:pt x="117" y="93"/>
                    <a:pt x="120" y="93"/>
                  </a:cubicBezTo>
                  <a:cubicBezTo>
                    <a:pt x="130" y="93"/>
                    <a:pt x="141" y="87"/>
                    <a:pt x="147" y="84"/>
                  </a:cubicBezTo>
                  <a:lnTo>
                    <a:pt x="147" y="68"/>
                  </a:lnTo>
                  <a:close/>
                  <a:moveTo>
                    <a:pt x="147" y="28"/>
                  </a:moveTo>
                  <a:cubicBezTo>
                    <a:pt x="139" y="32"/>
                    <a:pt x="129" y="36"/>
                    <a:pt x="119" y="36"/>
                  </a:cubicBezTo>
                  <a:cubicBezTo>
                    <a:pt x="116" y="36"/>
                    <a:pt x="114" y="36"/>
                    <a:pt x="111" y="36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24" y="57"/>
                    <a:pt x="138" y="50"/>
                    <a:pt x="147" y="45"/>
                  </a:cubicBezTo>
                  <a:lnTo>
                    <a:pt x="147" y="28"/>
                  </a:ln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757" tIns="48378" rIns="96757" bIns="48378" numCol="1" anchor="t" anchorCtr="0" compatLnSpc="1">
              <a:prstTxWarp prst="textNoShape">
                <a:avLst/>
              </a:prstTxWarp>
            </a:bodyPr>
            <a:lstStyle/>
            <a:p>
              <a:pPr algn="ctr" defTabSz="9675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3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103" name="Group 13"/>
          <p:cNvGrpSpPr/>
          <p:nvPr/>
        </p:nvGrpSpPr>
        <p:grpSpPr>
          <a:xfrm>
            <a:off x="5778774" y="3205228"/>
            <a:ext cx="1111281" cy="947533"/>
            <a:chOff x="4323363" y="2970968"/>
            <a:chExt cx="823252" cy="710758"/>
          </a:xfrm>
        </p:grpSpPr>
        <p:grpSp>
          <p:nvGrpSpPr>
            <p:cNvPr id="104" name="Group 223"/>
            <p:cNvGrpSpPr/>
            <p:nvPr/>
          </p:nvGrpSpPr>
          <p:grpSpPr>
            <a:xfrm>
              <a:off x="4323363" y="2970968"/>
              <a:ext cx="823252" cy="710758"/>
              <a:chOff x="3755667" y="1931353"/>
              <a:chExt cx="680374" cy="587404"/>
            </a:xfrm>
          </p:grpSpPr>
          <p:sp>
            <p:nvSpPr>
              <p:cNvPr id="106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6757" tIns="48378" rIns="96757" bIns="4837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675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3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107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1F497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6757" tIns="48378" rIns="96757" bIns="4837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675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3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105" name="Freeform 7"/>
            <p:cNvSpPr>
              <a:spLocks noEditPoints="1"/>
            </p:cNvSpPr>
            <p:nvPr/>
          </p:nvSpPr>
          <p:spPr bwMode="auto">
            <a:xfrm>
              <a:off x="4580089" y="3139036"/>
              <a:ext cx="328025" cy="326055"/>
            </a:xfrm>
            <a:custGeom>
              <a:avLst/>
              <a:gdLst>
                <a:gd name="T0" fmla="*/ 124 w 141"/>
                <a:gd name="T1" fmla="*/ 140 h 140"/>
                <a:gd name="T2" fmla="*/ 18 w 141"/>
                <a:gd name="T3" fmla="*/ 140 h 140"/>
                <a:gd name="T4" fmla="*/ 7 w 141"/>
                <a:gd name="T5" fmla="*/ 121 h 140"/>
                <a:gd name="T6" fmla="*/ 53 w 141"/>
                <a:gd name="T7" fmla="*/ 48 h 140"/>
                <a:gd name="T8" fmla="*/ 53 w 141"/>
                <a:gd name="T9" fmla="*/ 11 h 140"/>
                <a:gd name="T10" fmla="*/ 48 w 141"/>
                <a:gd name="T11" fmla="*/ 11 h 140"/>
                <a:gd name="T12" fmla="*/ 42 w 141"/>
                <a:gd name="T13" fmla="*/ 6 h 140"/>
                <a:gd name="T14" fmla="*/ 48 w 141"/>
                <a:gd name="T15" fmla="*/ 0 h 140"/>
                <a:gd name="T16" fmla="*/ 94 w 141"/>
                <a:gd name="T17" fmla="*/ 0 h 140"/>
                <a:gd name="T18" fmla="*/ 100 w 141"/>
                <a:gd name="T19" fmla="*/ 6 h 140"/>
                <a:gd name="T20" fmla="*/ 94 w 141"/>
                <a:gd name="T21" fmla="*/ 11 h 140"/>
                <a:gd name="T22" fmla="*/ 89 w 141"/>
                <a:gd name="T23" fmla="*/ 11 h 140"/>
                <a:gd name="T24" fmla="*/ 89 w 141"/>
                <a:gd name="T25" fmla="*/ 48 h 140"/>
                <a:gd name="T26" fmla="*/ 135 w 141"/>
                <a:gd name="T27" fmla="*/ 121 h 140"/>
                <a:gd name="T28" fmla="*/ 124 w 141"/>
                <a:gd name="T29" fmla="*/ 140 h 140"/>
                <a:gd name="T30" fmla="*/ 38 w 141"/>
                <a:gd name="T31" fmla="*/ 93 h 140"/>
                <a:gd name="T32" fmla="*/ 104 w 141"/>
                <a:gd name="T33" fmla="*/ 93 h 140"/>
                <a:gd name="T34" fmla="*/ 79 w 141"/>
                <a:gd name="T35" fmla="*/ 54 h 140"/>
                <a:gd name="T36" fmla="*/ 77 w 141"/>
                <a:gd name="T37" fmla="*/ 51 h 140"/>
                <a:gd name="T38" fmla="*/ 77 w 141"/>
                <a:gd name="T39" fmla="*/ 48 h 140"/>
                <a:gd name="T40" fmla="*/ 77 w 141"/>
                <a:gd name="T41" fmla="*/ 11 h 140"/>
                <a:gd name="T42" fmla="*/ 65 w 141"/>
                <a:gd name="T43" fmla="*/ 11 h 140"/>
                <a:gd name="T44" fmla="*/ 65 w 141"/>
                <a:gd name="T45" fmla="*/ 48 h 140"/>
                <a:gd name="T46" fmla="*/ 65 w 141"/>
                <a:gd name="T47" fmla="*/ 51 h 140"/>
                <a:gd name="T48" fmla="*/ 63 w 141"/>
                <a:gd name="T49" fmla="*/ 54 h 140"/>
                <a:gd name="T50" fmla="*/ 38 w 141"/>
                <a:gd name="T51" fmla="*/ 9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140">
                  <a:moveTo>
                    <a:pt x="124" y="140"/>
                  </a:moveTo>
                  <a:cubicBezTo>
                    <a:pt x="18" y="140"/>
                    <a:pt x="18" y="140"/>
                    <a:pt x="18" y="140"/>
                  </a:cubicBezTo>
                  <a:cubicBezTo>
                    <a:pt x="5" y="140"/>
                    <a:pt x="0" y="131"/>
                    <a:pt x="7" y="121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4" y="11"/>
                    <a:pt x="42" y="9"/>
                    <a:pt x="42" y="6"/>
                  </a:cubicBezTo>
                  <a:cubicBezTo>
                    <a:pt x="42" y="2"/>
                    <a:pt x="44" y="0"/>
                    <a:pt x="4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2"/>
                    <a:pt x="100" y="6"/>
                  </a:cubicBezTo>
                  <a:cubicBezTo>
                    <a:pt x="100" y="9"/>
                    <a:pt x="98" y="11"/>
                    <a:pt x="94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41" y="131"/>
                    <a:pt x="137" y="140"/>
                    <a:pt x="124" y="140"/>
                  </a:cubicBezTo>
                  <a:close/>
                  <a:moveTo>
                    <a:pt x="38" y="93"/>
                  </a:moveTo>
                  <a:cubicBezTo>
                    <a:pt x="104" y="93"/>
                    <a:pt x="104" y="93"/>
                    <a:pt x="104" y="9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3" y="54"/>
                    <a:pt x="63" y="54"/>
                    <a:pt x="63" y="54"/>
                  </a:cubicBez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757" tIns="48378" rIns="96757" bIns="48378" numCol="1" anchor="t" anchorCtr="0" compatLnSpc="1">
              <a:prstTxWarp prst="textNoShape">
                <a:avLst/>
              </a:prstTxWarp>
            </a:bodyPr>
            <a:lstStyle/>
            <a:p>
              <a:pPr algn="ctr" defTabSz="9675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3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108" name="Group 7"/>
          <p:cNvGrpSpPr/>
          <p:nvPr/>
        </p:nvGrpSpPr>
        <p:grpSpPr>
          <a:xfrm>
            <a:off x="6644113" y="2713984"/>
            <a:ext cx="1111281" cy="947533"/>
            <a:chOff x="4964418" y="2602479"/>
            <a:chExt cx="823252" cy="710758"/>
          </a:xfrm>
        </p:grpSpPr>
        <p:grpSp>
          <p:nvGrpSpPr>
            <p:cNvPr id="109" name="Group 220"/>
            <p:cNvGrpSpPr/>
            <p:nvPr/>
          </p:nvGrpSpPr>
          <p:grpSpPr>
            <a:xfrm>
              <a:off x="4964418" y="2602479"/>
              <a:ext cx="823252" cy="710758"/>
              <a:chOff x="3755667" y="1931353"/>
              <a:chExt cx="680374" cy="587404"/>
            </a:xfrm>
          </p:grpSpPr>
          <p:sp>
            <p:nvSpPr>
              <p:cNvPr id="111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1F497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6757" tIns="48378" rIns="96757" bIns="4837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675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3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112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6757" tIns="48378" rIns="96757" bIns="4837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675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3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110" name="Freeform 8"/>
            <p:cNvSpPr>
              <a:spLocks noEditPoints="1"/>
            </p:cNvSpPr>
            <p:nvPr/>
          </p:nvSpPr>
          <p:spPr bwMode="auto">
            <a:xfrm>
              <a:off x="5209647" y="2816545"/>
              <a:ext cx="320093" cy="266264"/>
            </a:xfrm>
            <a:custGeom>
              <a:avLst/>
              <a:gdLst>
                <a:gd name="T0" fmla="*/ 141 w 141"/>
                <a:gd name="T1" fmla="*/ 103 h 117"/>
                <a:gd name="T2" fmla="*/ 126 w 141"/>
                <a:gd name="T3" fmla="*/ 117 h 117"/>
                <a:gd name="T4" fmla="*/ 15 w 141"/>
                <a:gd name="T5" fmla="*/ 117 h 117"/>
                <a:gd name="T6" fmla="*/ 0 w 141"/>
                <a:gd name="T7" fmla="*/ 103 h 117"/>
                <a:gd name="T8" fmla="*/ 0 w 141"/>
                <a:gd name="T9" fmla="*/ 73 h 117"/>
                <a:gd name="T10" fmla="*/ 2 w 141"/>
                <a:gd name="T11" fmla="*/ 66 h 117"/>
                <a:gd name="T12" fmla="*/ 20 w 141"/>
                <a:gd name="T13" fmla="*/ 11 h 117"/>
                <a:gd name="T14" fmla="*/ 35 w 141"/>
                <a:gd name="T15" fmla="*/ 0 h 117"/>
                <a:gd name="T16" fmla="*/ 106 w 141"/>
                <a:gd name="T17" fmla="*/ 0 h 117"/>
                <a:gd name="T18" fmla="*/ 121 w 141"/>
                <a:gd name="T19" fmla="*/ 11 h 117"/>
                <a:gd name="T20" fmla="*/ 140 w 141"/>
                <a:gd name="T21" fmla="*/ 66 h 117"/>
                <a:gd name="T22" fmla="*/ 141 w 141"/>
                <a:gd name="T23" fmla="*/ 73 h 117"/>
                <a:gd name="T24" fmla="*/ 141 w 141"/>
                <a:gd name="T25" fmla="*/ 103 h 117"/>
                <a:gd name="T26" fmla="*/ 129 w 141"/>
                <a:gd name="T27" fmla="*/ 73 h 117"/>
                <a:gd name="T28" fmla="*/ 126 w 141"/>
                <a:gd name="T29" fmla="*/ 70 h 117"/>
                <a:gd name="T30" fmla="*/ 15 w 141"/>
                <a:gd name="T31" fmla="*/ 70 h 117"/>
                <a:gd name="T32" fmla="*/ 12 w 141"/>
                <a:gd name="T33" fmla="*/ 73 h 117"/>
                <a:gd name="T34" fmla="*/ 12 w 141"/>
                <a:gd name="T35" fmla="*/ 103 h 117"/>
                <a:gd name="T36" fmla="*/ 15 w 141"/>
                <a:gd name="T37" fmla="*/ 105 h 117"/>
                <a:gd name="T38" fmla="*/ 126 w 141"/>
                <a:gd name="T39" fmla="*/ 105 h 117"/>
                <a:gd name="T40" fmla="*/ 129 w 141"/>
                <a:gd name="T41" fmla="*/ 103 h 117"/>
                <a:gd name="T42" fmla="*/ 129 w 141"/>
                <a:gd name="T43" fmla="*/ 73 h 117"/>
                <a:gd name="T44" fmla="*/ 125 w 141"/>
                <a:gd name="T45" fmla="*/ 59 h 117"/>
                <a:gd name="T46" fmla="*/ 110 w 141"/>
                <a:gd name="T47" fmla="*/ 14 h 117"/>
                <a:gd name="T48" fmla="*/ 106 w 141"/>
                <a:gd name="T49" fmla="*/ 12 h 117"/>
                <a:gd name="T50" fmla="*/ 35 w 141"/>
                <a:gd name="T51" fmla="*/ 12 h 117"/>
                <a:gd name="T52" fmla="*/ 31 w 141"/>
                <a:gd name="T53" fmla="*/ 14 h 117"/>
                <a:gd name="T54" fmla="*/ 17 w 141"/>
                <a:gd name="T55" fmla="*/ 59 h 117"/>
                <a:gd name="T56" fmla="*/ 125 w 141"/>
                <a:gd name="T57" fmla="*/ 59 h 117"/>
                <a:gd name="T58" fmla="*/ 88 w 141"/>
                <a:gd name="T59" fmla="*/ 95 h 117"/>
                <a:gd name="T60" fmla="*/ 81 w 141"/>
                <a:gd name="T61" fmla="*/ 88 h 117"/>
                <a:gd name="T62" fmla="*/ 88 w 141"/>
                <a:gd name="T63" fmla="*/ 81 h 117"/>
                <a:gd name="T64" fmla="*/ 96 w 141"/>
                <a:gd name="T65" fmla="*/ 88 h 117"/>
                <a:gd name="T66" fmla="*/ 88 w 141"/>
                <a:gd name="T67" fmla="*/ 95 h 117"/>
                <a:gd name="T68" fmla="*/ 112 w 141"/>
                <a:gd name="T69" fmla="*/ 95 h 117"/>
                <a:gd name="T70" fmla="*/ 104 w 141"/>
                <a:gd name="T71" fmla="*/ 88 h 117"/>
                <a:gd name="T72" fmla="*/ 112 w 141"/>
                <a:gd name="T73" fmla="*/ 81 h 117"/>
                <a:gd name="T74" fmla="*/ 119 w 141"/>
                <a:gd name="T75" fmla="*/ 88 h 117"/>
                <a:gd name="T76" fmla="*/ 112 w 141"/>
                <a:gd name="T77" fmla="*/ 9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17">
                  <a:moveTo>
                    <a:pt x="141" y="103"/>
                  </a:moveTo>
                  <a:cubicBezTo>
                    <a:pt x="141" y="111"/>
                    <a:pt x="134" y="117"/>
                    <a:pt x="126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1"/>
                    <a:pt x="0" y="10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1"/>
                    <a:pt x="1" y="69"/>
                    <a:pt x="2" y="66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4"/>
                    <a:pt x="28" y="0"/>
                    <a:pt x="35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3" y="0"/>
                    <a:pt x="119" y="4"/>
                    <a:pt x="121" y="11"/>
                  </a:cubicBezTo>
                  <a:cubicBezTo>
                    <a:pt x="140" y="66"/>
                    <a:pt x="140" y="66"/>
                    <a:pt x="140" y="66"/>
                  </a:cubicBezTo>
                  <a:cubicBezTo>
                    <a:pt x="140" y="69"/>
                    <a:pt x="141" y="71"/>
                    <a:pt x="141" y="73"/>
                  </a:cubicBezTo>
                  <a:lnTo>
                    <a:pt x="141" y="103"/>
                  </a:lnTo>
                  <a:close/>
                  <a:moveTo>
                    <a:pt x="129" y="73"/>
                  </a:moveTo>
                  <a:cubicBezTo>
                    <a:pt x="129" y="72"/>
                    <a:pt x="128" y="70"/>
                    <a:pt x="126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3" y="70"/>
                    <a:pt x="12" y="72"/>
                    <a:pt x="12" y="73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4"/>
                    <a:pt x="13" y="105"/>
                    <a:pt x="15" y="105"/>
                  </a:cubicBezTo>
                  <a:cubicBezTo>
                    <a:pt x="126" y="105"/>
                    <a:pt x="126" y="105"/>
                    <a:pt x="126" y="105"/>
                  </a:cubicBezTo>
                  <a:cubicBezTo>
                    <a:pt x="128" y="105"/>
                    <a:pt x="129" y="104"/>
                    <a:pt x="129" y="103"/>
                  </a:cubicBezTo>
                  <a:lnTo>
                    <a:pt x="129" y="73"/>
                  </a:lnTo>
                  <a:close/>
                  <a:moveTo>
                    <a:pt x="125" y="59"/>
                  </a:moveTo>
                  <a:cubicBezTo>
                    <a:pt x="110" y="14"/>
                    <a:pt x="110" y="14"/>
                    <a:pt x="110" y="14"/>
                  </a:cubicBezTo>
                  <a:cubicBezTo>
                    <a:pt x="110" y="13"/>
                    <a:pt x="108" y="12"/>
                    <a:pt x="10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12"/>
                    <a:pt x="32" y="13"/>
                    <a:pt x="31" y="14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125" y="59"/>
                  </a:lnTo>
                  <a:close/>
                  <a:moveTo>
                    <a:pt x="88" y="95"/>
                  </a:moveTo>
                  <a:cubicBezTo>
                    <a:pt x="84" y="95"/>
                    <a:pt x="81" y="92"/>
                    <a:pt x="81" y="88"/>
                  </a:cubicBezTo>
                  <a:cubicBezTo>
                    <a:pt x="81" y="84"/>
                    <a:pt x="84" y="81"/>
                    <a:pt x="88" y="81"/>
                  </a:cubicBezTo>
                  <a:cubicBezTo>
                    <a:pt x="92" y="81"/>
                    <a:pt x="96" y="84"/>
                    <a:pt x="96" y="88"/>
                  </a:cubicBezTo>
                  <a:cubicBezTo>
                    <a:pt x="96" y="92"/>
                    <a:pt x="92" y="95"/>
                    <a:pt x="88" y="95"/>
                  </a:cubicBezTo>
                  <a:close/>
                  <a:moveTo>
                    <a:pt x="112" y="95"/>
                  </a:moveTo>
                  <a:cubicBezTo>
                    <a:pt x="108" y="95"/>
                    <a:pt x="104" y="92"/>
                    <a:pt x="104" y="88"/>
                  </a:cubicBezTo>
                  <a:cubicBezTo>
                    <a:pt x="104" y="84"/>
                    <a:pt x="108" y="81"/>
                    <a:pt x="112" y="81"/>
                  </a:cubicBezTo>
                  <a:cubicBezTo>
                    <a:pt x="116" y="81"/>
                    <a:pt x="119" y="84"/>
                    <a:pt x="119" y="88"/>
                  </a:cubicBezTo>
                  <a:cubicBezTo>
                    <a:pt x="119" y="92"/>
                    <a:pt x="116" y="95"/>
                    <a:pt x="112" y="95"/>
                  </a:cubicBez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757" tIns="48378" rIns="96757" bIns="48378" numCol="1" anchor="t" anchorCtr="0" compatLnSpc="1">
              <a:prstTxWarp prst="textNoShape">
                <a:avLst/>
              </a:prstTxWarp>
            </a:bodyPr>
            <a:lstStyle/>
            <a:p>
              <a:pPr algn="ctr" defTabSz="9675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3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113" name="Group 4"/>
          <p:cNvGrpSpPr/>
          <p:nvPr/>
        </p:nvGrpSpPr>
        <p:grpSpPr>
          <a:xfrm>
            <a:off x="6349036" y="1244161"/>
            <a:ext cx="1111281" cy="947533"/>
            <a:chOff x="4745821" y="1499943"/>
            <a:chExt cx="823252" cy="710758"/>
          </a:xfrm>
        </p:grpSpPr>
        <p:grpSp>
          <p:nvGrpSpPr>
            <p:cNvPr id="114" name="Group 217"/>
            <p:cNvGrpSpPr/>
            <p:nvPr/>
          </p:nvGrpSpPr>
          <p:grpSpPr>
            <a:xfrm>
              <a:off x="4745821" y="1499943"/>
              <a:ext cx="823252" cy="710758"/>
              <a:chOff x="3755667" y="1931353"/>
              <a:chExt cx="680374" cy="587404"/>
            </a:xfrm>
          </p:grpSpPr>
          <p:sp>
            <p:nvSpPr>
              <p:cNvPr id="116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6757" tIns="48378" rIns="96757" bIns="4837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675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3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117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1F497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6757" tIns="48378" rIns="96757" bIns="4837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675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3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115" name="Freeform 9"/>
            <p:cNvSpPr>
              <a:spLocks noEditPoints="1"/>
            </p:cNvSpPr>
            <p:nvPr/>
          </p:nvSpPr>
          <p:spPr bwMode="auto">
            <a:xfrm>
              <a:off x="4982104" y="1749116"/>
              <a:ext cx="367123" cy="246476"/>
            </a:xfrm>
            <a:custGeom>
              <a:avLst/>
              <a:gdLst>
                <a:gd name="T0" fmla="*/ 208 w 210"/>
                <a:gd name="T1" fmla="*/ 38 h 141"/>
                <a:gd name="T2" fmla="*/ 106 w 210"/>
                <a:gd name="T3" fmla="*/ 70 h 141"/>
                <a:gd name="T4" fmla="*/ 105 w 210"/>
                <a:gd name="T5" fmla="*/ 71 h 141"/>
                <a:gd name="T6" fmla="*/ 104 w 210"/>
                <a:gd name="T7" fmla="*/ 70 h 141"/>
                <a:gd name="T8" fmla="*/ 44 w 210"/>
                <a:gd name="T9" fmla="*/ 52 h 141"/>
                <a:gd name="T10" fmla="*/ 35 w 210"/>
                <a:gd name="T11" fmla="*/ 78 h 141"/>
                <a:gd name="T12" fmla="*/ 41 w 210"/>
                <a:gd name="T13" fmla="*/ 88 h 141"/>
                <a:gd name="T14" fmla="*/ 35 w 210"/>
                <a:gd name="T15" fmla="*/ 98 h 141"/>
                <a:gd name="T16" fmla="*/ 41 w 210"/>
                <a:gd name="T17" fmla="*/ 138 h 141"/>
                <a:gd name="T18" fmla="*/ 40 w 210"/>
                <a:gd name="T19" fmla="*/ 140 h 141"/>
                <a:gd name="T20" fmla="*/ 38 w 210"/>
                <a:gd name="T21" fmla="*/ 141 h 141"/>
                <a:gd name="T22" fmla="*/ 20 w 210"/>
                <a:gd name="T23" fmla="*/ 141 h 141"/>
                <a:gd name="T24" fmla="*/ 18 w 210"/>
                <a:gd name="T25" fmla="*/ 140 h 141"/>
                <a:gd name="T26" fmla="*/ 17 w 210"/>
                <a:gd name="T27" fmla="*/ 138 h 141"/>
                <a:gd name="T28" fmla="*/ 22 w 210"/>
                <a:gd name="T29" fmla="*/ 98 h 141"/>
                <a:gd name="T30" fmla="*/ 17 w 210"/>
                <a:gd name="T31" fmla="*/ 88 h 141"/>
                <a:gd name="T32" fmla="*/ 23 w 210"/>
                <a:gd name="T33" fmla="*/ 78 h 141"/>
                <a:gd name="T34" fmla="*/ 32 w 210"/>
                <a:gd name="T35" fmla="*/ 48 h 141"/>
                <a:gd name="T36" fmla="*/ 2 w 210"/>
                <a:gd name="T37" fmla="*/ 38 h 141"/>
                <a:gd name="T38" fmla="*/ 0 w 210"/>
                <a:gd name="T39" fmla="*/ 35 h 141"/>
                <a:gd name="T40" fmla="*/ 2 w 210"/>
                <a:gd name="T41" fmla="*/ 33 h 141"/>
                <a:gd name="T42" fmla="*/ 104 w 210"/>
                <a:gd name="T43" fmla="*/ 0 h 141"/>
                <a:gd name="T44" fmla="*/ 105 w 210"/>
                <a:gd name="T45" fmla="*/ 0 h 141"/>
                <a:gd name="T46" fmla="*/ 106 w 210"/>
                <a:gd name="T47" fmla="*/ 0 h 141"/>
                <a:gd name="T48" fmla="*/ 208 w 210"/>
                <a:gd name="T49" fmla="*/ 33 h 141"/>
                <a:gd name="T50" fmla="*/ 210 w 210"/>
                <a:gd name="T51" fmla="*/ 35 h 141"/>
                <a:gd name="T52" fmla="*/ 208 w 210"/>
                <a:gd name="T53" fmla="*/ 38 h 141"/>
                <a:gd name="T54" fmla="*/ 164 w 210"/>
                <a:gd name="T55" fmla="*/ 94 h 141"/>
                <a:gd name="T56" fmla="*/ 105 w 210"/>
                <a:gd name="T57" fmla="*/ 117 h 141"/>
                <a:gd name="T58" fmla="*/ 46 w 210"/>
                <a:gd name="T59" fmla="*/ 94 h 141"/>
                <a:gd name="T60" fmla="*/ 48 w 210"/>
                <a:gd name="T61" fmla="*/ 65 h 141"/>
                <a:gd name="T62" fmla="*/ 101 w 210"/>
                <a:gd name="T63" fmla="*/ 82 h 141"/>
                <a:gd name="T64" fmla="*/ 105 w 210"/>
                <a:gd name="T65" fmla="*/ 82 h 141"/>
                <a:gd name="T66" fmla="*/ 109 w 210"/>
                <a:gd name="T67" fmla="*/ 82 h 141"/>
                <a:gd name="T68" fmla="*/ 162 w 210"/>
                <a:gd name="T69" fmla="*/ 65 h 141"/>
                <a:gd name="T70" fmla="*/ 164 w 210"/>
                <a:gd name="T71" fmla="*/ 9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" h="141">
                  <a:moveTo>
                    <a:pt x="208" y="38"/>
                  </a:moveTo>
                  <a:cubicBezTo>
                    <a:pt x="106" y="70"/>
                    <a:pt x="106" y="70"/>
                    <a:pt x="106" y="70"/>
                  </a:cubicBezTo>
                  <a:cubicBezTo>
                    <a:pt x="106" y="71"/>
                    <a:pt x="105" y="71"/>
                    <a:pt x="105" y="71"/>
                  </a:cubicBezTo>
                  <a:cubicBezTo>
                    <a:pt x="105" y="71"/>
                    <a:pt x="104" y="71"/>
                    <a:pt x="104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6"/>
                    <a:pt x="36" y="66"/>
                    <a:pt x="35" y="78"/>
                  </a:cubicBezTo>
                  <a:cubicBezTo>
                    <a:pt x="38" y="80"/>
                    <a:pt x="41" y="84"/>
                    <a:pt x="41" y="88"/>
                  </a:cubicBezTo>
                  <a:cubicBezTo>
                    <a:pt x="41" y="92"/>
                    <a:pt x="38" y="96"/>
                    <a:pt x="35" y="9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138"/>
                    <a:pt x="40" y="139"/>
                    <a:pt x="40" y="140"/>
                  </a:cubicBezTo>
                  <a:cubicBezTo>
                    <a:pt x="39" y="141"/>
                    <a:pt x="38" y="141"/>
                    <a:pt x="38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9" y="141"/>
                    <a:pt x="18" y="141"/>
                    <a:pt x="18" y="140"/>
                  </a:cubicBezTo>
                  <a:cubicBezTo>
                    <a:pt x="17" y="139"/>
                    <a:pt x="17" y="138"/>
                    <a:pt x="17" y="13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9" y="96"/>
                    <a:pt x="17" y="92"/>
                    <a:pt x="17" y="88"/>
                  </a:cubicBezTo>
                  <a:cubicBezTo>
                    <a:pt x="17" y="84"/>
                    <a:pt x="20" y="80"/>
                    <a:pt x="23" y="78"/>
                  </a:cubicBezTo>
                  <a:cubicBezTo>
                    <a:pt x="24" y="67"/>
                    <a:pt x="26" y="56"/>
                    <a:pt x="32" y="4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8"/>
                    <a:pt x="0" y="37"/>
                    <a:pt x="0" y="35"/>
                  </a:cubicBezTo>
                  <a:cubicBezTo>
                    <a:pt x="0" y="34"/>
                    <a:pt x="0" y="33"/>
                    <a:pt x="2" y="3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0"/>
                    <a:pt x="105" y="0"/>
                  </a:cubicBezTo>
                  <a:cubicBezTo>
                    <a:pt x="105" y="0"/>
                    <a:pt x="106" y="0"/>
                    <a:pt x="106" y="0"/>
                  </a:cubicBezTo>
                  <a:cubicBezTo>
                    <a:pt x="208" y="33"/>
                    <a:pt x="208" y="33"/>
                    <a:pt x="208" y="33"/>
                  </a:cubicBezTo>
                  <a:cubicBezTo>
                    <a:pt x="210" y="33"/>
                    <a:pt x="210" y="34"/>
                    <a:pt x="210" y="35"/>
                  </a:cubicBezTo>
                  <a:cubicBezTo>
                    <a:pt x="210" y="37"/>
                    <a:pt x="210" y="38"/>
                    <a:pt x="208" y="38"/>
                  </a:cubicBezTo>
                  <a:close/>
                  <a:moveTo>
                    <a:pt x="164" y="94"/>
                  </a:moveTo>
                  <a:cubicBezTo>
                    <a:pt x="164" y="107"/>
                    <a:pt x="137" y="117"/>
                    <a:pt x="105" y="117"/>
                  </a:cubicBezTo>
                  <a:cubicBezTo>
                    <a:pt x="73" y="117"/>
                    <a:pt x="46" y="107"/>
                    <a:pt x="46" y="94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2" y="82"/>
                    <a:pt x="104" y="82"/>
                    <a:pt x="105" y="82"/>
                  </a:cubicBezTo>
                  <a:cubicBezTo>
                    <a:pt x="106" y="82"/>
                    <a:pt x="108" y="82"/>
                    <a:pt x="109" y="82"/>
                  </a:cubicBezTo>
                  <a:cubicBezTo>
                    <a:pt x="162" y="65"/>
                    <a:pt x="162" y="65"/>
                    <a:pt x="162" y="65"/>
                  </a:cubicBezTo>
                  <a:lnTo>
                    <a:pt x="164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757" tIns="48378" rIns="96757" bIns="48378" numCol="1" anchor="t" anchorCtr="0" compatLnSpc="1">
              <a:prstTxWarp prst="textNoShape">
                <a:avLst/>
              </a:prstTxWarp>
            </a:bodyPr>
            <a:lstStyle/>
            <a:p>
              <a:pPr algn="ctr" defTabSz="9675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3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118" name="Group 14"/>
          <p:cNvGrpSpPr/>
          <p:nvPr/>
        </p:nvGrpSpPr>
        <p:grpSpPr>
          <a:xfrm>
            <a:off x="5204282" y="4176022"/>
            <a:ext cx="1111281" cy="947533"/>
            <a:chOff x="3897771" y="3699175"/>
            <a:chExt cx="823252" cy="710758"/>
          </a:xfrm>
        </p:grpSpPr>
        <p:grpSp>
          <p:nvGrpSpPr>
            <p:cNvPr id="119" name="Group 226"/>
            <p:cNvGrpSpPr/>
            <p:nvPr/>
          </p:nvGrpSpPr>
          <p:grpSpPr>
            <a:xfrm>
              <a:off x="3897771" y="3699175"/>
              <a:ext cx="823252" cy="710758"/>
              <a:chOff x="3755667" y="1931353"/>
              <a:chExt cx="680374" cy="587404"/>
            </a:xfrm>
          </p:grpSpPr>
          <p:sp>
            <p:nvSpPr>
              <p:cNvPr id="121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1F497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6757" tIns="48378" rIns="96757" bIns="4837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675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3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122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6757" tIns="48378" rIns="96757" bIns="4837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675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3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120" name="Freeform 10"/>
            <p:cNvSpPr>
              <a:spLocks noEditPoints="1"/>
            </p:cNvSpPr>
            <p:nvPr/>
          </p:nvSpPr>
          <p:spPr bwMode="auto">
            <a:xfrm>
              <a:off x="4160844" y="3911642"/>
              <a:ext cx="309068" cy="285823"/>
            </a:xfrm>
            <a:custGeom>
              <a:avLst/>
              <a:gdLst>
                <a:gd name="T0" fmla="*/ 152 w 152"/>
                <a:gd name="T1" fmla="*/ 114 h 140"/>
                <a:gd name="T2" fmla="*/ 149 w 152"/>
                <a:gd name="T3" fmla="*/ 117 h 140"/>
                <a:gd name="T4" fmla="*/ 129 w 152"/>
                <a:gd name="T5" fmla="*/ 117 h 140"/>
                <a:gd name="T6" fmla="*/ 129 w 152"/>
                <a:gd name="T7" fmla="*/ 131 h 140"/>
                <a:gd name="T8" fmla="*/ 120 w 152"/>
                <a:gd name="T9" fmla="*/ 140 h 140"/>
                <a:gd name="T10" fmla="*/ 32 w 152"/>
                <a:gd name="T11" fmla="*/ 140 h 140"/>
                <a:gd name="T12" fmla="*/ 23 w 152"/>
                <a:gd name="T13" fmla="*/ 131 h 140"/>
                <a:gd name="T14" fmla="*/ 23 w 152"/>
                <a:gd name="T15" fmla="*/ 117 h 140"/>
                <a:gd name="T16" fmla="*/ 3 w 152"/>
                <a:gd name="T17" fmla="*/ 117 h 140"/>
                <a:gd name="T18" fmla="*/ 0 w 152"/>
                <a:gd name="T19" fmla="*/ 114 h 140"/>
                <a:gd name="T20" fmla="*/ 0 w 152"/>
                <a:gd name="T21" fmla="*/ 76 h 140"/>
                <a:gd name="T22" fmla="*/ 17 w 152"/>
                <a:gd name="T23" fmla="*/ 58 h 140"/>
                <a:gd name="T24" fmla="*/ 23 w 152"/>
                <a:gd name="T25" fmla="*/ 58 h 140"/>
                <a:gd name="T26" fmla="*/ 23 w 152"/>
                <a:gd name="T27" fmla="*/ 8 h 140"/>
                <a:gd name="T28" fmla="*/ 32 w 152"/>
                <a:gd name="T29" fmla="*/ 0 h 140"/>
                <a:gd name="T30" fmla="*/ 94 w 152"/>
                <a:gd name="T31" fmla="*/ 0 h 140"/>
                <a:gd name="T32" fmla="*/ 109 w 152"/>
                <a:gd name="T33" fmla="*/ 6 h 140"/>
                <a:gd name="T34" fmla="*/ 123 w 152"/>
                <a:gd name="T35" fmla="*/ 20 h 140"/>
                <a:gd name="T36" fmla="*/ 129 w 152"/>
                <a:gd name="T37" fmla="*/ 35 h 140"/>
                <a:gd name="T38" fmla="*/ 129 w 152"/>
                <a:gd name="T39" fmla="*/ 58 h 140"/>
                <a:gd name="T40" fmla="*/ 135 w 152"/>
                <a:gd name="T41" fmla="*/ 58 h 140"/>
                <a:gd name="T42" fmla="*/ 152 w 152"/>
                <a:gd name="T43" fmla="*/ 76 h 140"/>
                <a:gd name="T44" fmla="*/ 152 w 152"/>
                <a:gd name="T45" fmla="*/ 114 h 140"/>
                <a:gd name="T46" fmla="*/ 117 w 152"/>
                <a:gd name="T47" fmla="*/ 70 h 140"/>
                <a:gd name="T48" fmla="*/ 117 w 152"/>
                <a:gd name="T49" fmla="*/ 35 h 140"/>
                <a:gd name="T50" fmla="*/ 102 w 152"/>
                <a:gd name="T51" fmla="*/ 35 h 140"/>
                <a:gd name="T52" fmla="*/ 94 w 152"/>
                <a:gd name="T53" fmla="*/ 26 h 140"/>
                <a:gd name="T54" fmla="*/ 94 w 152"/>
                <a:gd name="T55" fmla="*/ 11 h 140"/>
                <a:gd name="T56" fmla="*/ 35 w 152"/>
                <a:gd name="T57" fmla="*/ 11 h 140"/>
                <a:gd name="T58" fmla="*/ 35 w 152"/>
                <a:gd name="T59" fmla="*/ 70 h 140"/>
                <a:gd name="T60" fmla="*/ 117 w 152"/>
                <a:gd name="T61" fmla="*/ 70 h 140"/>
                <a:gd name="T62" fmla="*/ 117 w 152"/>
                <a:gd name="T63" fmla="*/ 129 h 140"/>
                <a:gd name="T64" fmla="*/ 117 w 152"/>
                <a:gd name="T65" fmla="*/ 105 h 140"/>
                <a:gd name="T66" fmla="*/ 35 w 152"/>
                <a:gd name="T67" fmla="*/ 105 h 140"/>
                <a:gd name="T68" fmla="*/ 35 w 152"/>
                <a:gd name="T69" fmla="*/ 129 h 140"/>
                <a:gd name="T70" fmla="*/ 117 w 152"/>
                <a:gd name="T71" fmla="*/ 129 h 140"/>
                <a:gd name="T72" fmla="*/ 135 w 152"/>
                <a:gd name="T73" fmla="*/ 70 h 140"/>
                <a:gd name="T74" fmla="*/ 129 w 152"/>
                <a:gd name="T75" fmla="*/ 76 h 140"/>
                <a:gd name="T76" fmla="*/ 135 w 152"/>
                <a:gd name="T77" fmla="*/ 82 h 140"/>
                <a:gd name="T78" fmla="*/ 140 w 152"/>
                <a:gd name="T79" fmla="*/ 76 h 140"/>
                <a:gd name="T80" fmla="*/ 135 w 152"/>
                <a:gd name="T81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" h="140">
                  <a:moveTo>
                    <a:pt x="152" y="114"/>
                  </a:moveTo>
                  <a:cubicBezTo>
                    <a:pt x="152" y="115"/>
                    <a:pt x="151" y="117"/>
                    <a:pt x="149" y="117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9" y="136"/>
                    <a:pt x="125" y="140"/>
                    <a:pt x="120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27" y="140"/>
                    <a:pt x="23" y="136"/>
                    <a:pt x="23" y="131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1" y="117"/>
                    <a:pt x="0" y="115"/>
                    <a:pt x="0" y="11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6"/>
                    <a:pt x="8" y="58"/>
                    <a:pt x="17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4"/>
                    <a:pt x="27" y="0"/>
                    <a:pt x="3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5" y="2"/>
                    <a:pt x="109" y="6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6" y="23"/>
                    <a:pt x="129" y="30"/>
                    <a:pt x="129" y="35"/>
                  </a:cubicBezTo>
                  <a:cubicBezTo>
                    <a:pt x="129" y="58"/>
                    <a:pt x="129" y="58"/>
                    <a:pt x="129" y="58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44" y="58"/>
                    <a:pt x="152" y="66"/>
                    <a:pt x="152" y="76"/>
                  </a:cubicBezTo>
                  <a:lnTo>
                    <a:pt x="152" y="114"/>
                  </a:lnTo>
                  <a:close/>
                  <a:moveTo>
                    <a:pt x="117" y="70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98" y="35"/>
                    <a:pt x="94" y="31"/>
                    <a:pt x="94" y="26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70"/>
                    <a:pt x="35" y="70"/>
                    <a:pt x="35" y="70"/>
                  </a:cubicBezTo>
                  <a:lnTo>
                    <a:pt x="117" y="70"/>
                  </a:lnTo>
                  <a:close/>
                  <a:moveTo>
                    <a:pt x="117" y="129"/>
                  </a:moveTo>
                  <a:cubicBezTo>
                    <a:pt x="117" y="105"/>
                    <a:pt x="117" y="105"/>
                    <a:pt x="117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29"/>
                    <a:pt x="35" y="129"/>
                    <a:pt x="35" y="129"/>
                  </a:cubicBezTo>
                  <a:lnTo>
                    <a:pt x="117" y="129"/>
                  </a:lnTo>
                  <a:close/>
                  <a:moveTo>
                    <a:pt x="135" y="70"/>
                  </a:moveTo>
                  <a:cubicBezTo>
                    <a:pt x="131" y="70"/>
                    <a:pt x="129" y="73"/>
                    <a:pt x="129" y="76"/>
                  </a:cubicBezTo>
                  <a:cubicBezTo>
                    <a:pt x="129" y="79"/>
                    <a:pt x="131" y="82"/>
                    <a:pt x="135" y="82"/>
                  </a:cubicBezTo>
                  <a:cubicBezTo>
                    <a:pt x="138" y="82"/>
                    <a:pt x="140" y="79"/>
                    <a:pt x="140" y="76"/>
                  </a:cubicBezTo>
                  <a:cubicBezTo>
                    <a:pt x="140" y="73"/>
                    <a:pt x="138" y="70"/>
                    <a:pt x="135" y="70"/>
                  </a:cubicBez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757" tIns="48378" rIns="96757" bIns="48378" numCol="1" anchor="t" anchorCtr="0" compatLnSpc="1">
              <a:prstTxWarp prst="textNoShape">
                <a:avLst/>
              </a:prstTxWarp>
            </a:bodyPr>
            <a:lstStyle/>
            <a:p>
              <a:pPr algn="ctr" defTabSz="9675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3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123" name="Group 3"/>
          <p:cNvGrpSpPr/>
          <p:nvPr/>
        </p:nvGrpSpPr>
        <p:grpSpPr>
          <a:xfrm>
            <a:off x="4916027" y="1737063"/>
            <a:ext cx="1111281" cy="947533"/>
            <a:chOff x="3684228" y="1869676"/>
            <a:chExt cx="823252" cy="710758"/>
          </a:xfrm>
        </p:grpSpPr>
        <p:grpSp>
          <p:nvGrpSpPr>
            <p:cNvPr id="124" name="Group 1"/>
            <p:cNvGrpSpPr/>
            <p:nvPr/>
          </p:nvGrpSpPr>
          <p:grpSpPr>
            <a:xfrm>
              <a:off x="3684228" y="1869676"/>
              <a:ext cx="823252" cy="710758"/>
              <a:chOff x="3755667" y="1931353"/>
              <a:chExt cx="680374" cy="587404"/>
            </a:xfrm>
            <a:solidFill>
              <a:srgbClr val="FFFFFF"/>
            </a:solidFill>
          </p:grpSpPr>
          <p:sp>
            <p:nvSpPr>
              <p:cNvPr id="126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1F497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6757" tIns="48378" rIns="96757" bIns="4837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675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3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127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6757" tIns="48378" rIns="96757" bIns="48378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675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63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125" name="Freeform 11"/>
            <p:cNvSpPr>
              <a:spLocks noEditPoints="1"/>
            </p:cNvSpPr>
            <p:nvPr/>
          </p:nvSpPr>
          <p:spPr bwMode="auto">
            <a:xfrm>
              <a:off x="3950778" y="2059444"/>
              <a:ext cx="290153" cy="341524"/>
            </a:xfrm>
            <a:custGeom>
              <a:avLst/>
              <a:gdLst>
                <a:gd name="T0" fmla="*/ 118 w 129"/>
                <a:gd name="T1" fmla="*/ 87 h 152"/>
                <a:gd name="T2" fmla="*/ 107 w 129"/>
                <a:gd name="T3" fmla="*/ 99 h 152"/>
                <a:gd name="T4" fmla="*/ 51 w 129"/>
                <a:gd name="T5" fmla="*/ 107 h 152"/>
                <a:gd name="T6" fmla="*/ 15 w 129"/>
                <a:gd name="T7" fmla="*/ 94 h 152"/>
                <a:gd name="T8" fmla="*/ 9 w 129"/>
                <a:gd name="T9" fmla="*/ 79 h 152"/>
                <a:gd name="T10" fmla="*/ 0 w 129"/>
                <a:gd name="T11" fmla="*/ 22 h 152"/>
                <a:gd name="T12" fmla="*/ 17 w 129"/>
                <a:gd name="T13" fmla="*/ 8 h 152"/>
                <a:gd name="T14" fmla="*/ 46 w 129"/>
                <a:gd name="T15" fmla="*/ 2 h 152"/>
                <a:gd name="T16" fmla="*/ 107 w 129"/>
                <a:gd name="T17" fmla="*/ 6 h 152"/>
                <a:gd name="T18" fmla="*/ 127 w 129"/>
                <a:gd name="T19" fmla="*/ 18 h 152"/>
                <a:gd name="T20" fmla="*/ 128 w 129"/>
                <a:gd name="T21" fmla="*/ 27 h 152"/>
                <a:gd name="T22" fmla="*/ 118 w 129"/>
                <a:gd name="T23" fmla="*/ 87 h 152"/>
                <a:gd name="T24" fmla="*/ 101 w 129"/>
                <a:gd name="T25" fmla="*/ 141 h 152"/>
                <a:gd name="T26" fmla="*/ 47 w 129"/>
                <a:gd name="T27" fmla="*/ 148 h 152"/>
                <a:gd name="T28" fmla="*/ 21 w 129"/>
                <a:gd name="T29" fmla="*/ 135 h 152"/>
                <a:gd name="T30" fmla="*/ 16 w 129"/>
                <a:gd name="T31" fmla="*/ 108 h 152"/>
                <a:gd name="T32" fmla="*/ 16 w 129"/>
                <a:gd name="T33" fmla="*/ 106 h 152"/>
                <a:gd name="T34" fmla="*/ 18 w 129"/>
                <a:gd name="T35" fmla="*/ 106 h 152"/>
                <a:gd name="T36" fmla="*/ 111 w 129"/>
                <a:gd name="T37" fmla="*/ 106 h 152"/>
                <a:gd name="T38" fmla="*/ 112 w 129"/>
                <a:gd name="T39" fmla="*/ 115 h 152"/>
                <a:gd name="T40" fmla="*/ 101 w 129"/>
                <a:gd name="T41" fmla="*/ 141 h 152"/>
                <a:gd name="T42" fmla="*/ 89 w 129"/>
                <a:gd name="T43" fmla="*/ 13 h 152"/>
                <a:gd name="T44" fmla="*/ 38 w 129"/>
                <a:gd name="T45" fmla="*/ 13 h 152"/>
                <a:gd name="T46" fmla="*/ 22 w 129"/>
                <a:gd name="T47" fmla="*/ 20 h 152"/>
                <a:gd name="T48" fmla="*/ 44 w 129"/>
                <a:gd name="T49" fmla="*/ 28 h 152"/>
                <a:gd name="T50" fmla="*/ 85 w 129"/>
                <a:gd name="T51" fmla="*/ 28 h 152"/>
                <a:gd name="T52" fmla="*/ 106 w 129"/>
                <a:gd name="T53" fmla="*/ 20 h 152"/>
                <a:gd name="T54" fmla="*/ 89 w 129"/>
                <a:gd name="T55" fmla="*/ 13 h 152"/>
                <a:gd name="T56" fmla="*/ 56 w 129"/>
                <a:gd name="T57" fmla="*/ 54 h 152"/>
                <a:gd name="T58" fmla="*/ 44 w 129"/>
                <a:gd name="T59" fmla="*/ 74 h 152"/>
                <a:gd name="T60" fmla="*/ 66 w 129"/>
                <a:gd name="T61" fmla="*/ 93 h 152"/>
                <a:gd name="T62" fmla="*/ 84 w 129"/>
                <a:gd name="T63" fmla="*/ 70 h 152"/>
                <a:gd name="T64" fmla="*/ 56 w 129"/>
                <a:gd name="T65" fmla="*/ 54 h 152"/>
                <a:gd name="T66" fmla="*/ 59 w 129"/>
                <a:gd name="T67" fmla="*/ 82 h 152"/>
                <a:gd name="T68" fmla="*/ 59 w 129"/>
                <a:gd name="T69" fmla="*/ 64 h 152"/>
                <a:gd name="T70" fmla="*/ 74 w 129"/>
                <a:gd name="T71" fmla="*/ 72 h 152"/>
                <a:gd name="T72" fmla="*/ 59 w 129"/>
                <a:gd name="T73" fmla="*/ 8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52">
                  <a:moveTo>
                    <a:pt x="118" y="87"/>
                  </a:moveTo>
                  <a:cubicBezTo>
                    <a:pt x="117" y="93"/>
                    <a:pt x="111" y="96"/>
                    <a:pt x="107" y="99"/>
                  </a:cubicBezTo>
                  <a:cubicBezTo>
                    <a:pt x="89" y="107"/>
                    <a:pt x="69" y="109"/>
                    <a:pt x="51" y="107"/>
                  </a:cubicBezTo>
                  <a:cubicBezTo>
                    <a:pt x="38" y="106"/>
                    <a:pt x="25" y="102"/>
                    <a:pt x="15" y="94"/>
                  </a:cubicBezTo>
                  <a:cubicBezTo>
                    <a:pt x="10" y="90"/>
                    <a:pt x="10" y="84"/>
                    <a:pt x="9" y="79"/>
                  </a:cubicBezTo>
                  <a:cubicBezTo>
                    <a:pt x="6" y="60"/>
                    <a:pt x="2" y="41"/>
                    <a:pt x="0" y="22"/>
                  </a:cubicBezTo>
                  <a:cubicBezTo>
                    <a:pt x="1" y="14"/>
                    <a:pt x="10" y="10"/>
                    <a:pt x="17" y="8"/>
                  </a:cubicBezTo>
                  <a:cubicBezTo>
                    <a:pt x="26" y="4"/>
                    <a:pt x="36" y="3"/>
                    <a:pt x="46" y="2"/>
                  </a:cubicBezTo>
                  <a:cubicBezTo>
                    <a:pt x="66" y="0"/>
                    <a:pt x="87" y="1"/>
                    <a:pt x="107" y="6"/>
                  </a:cubicBezTo>
                  <a:cubicBezTo>
                    <a:pt x="115" y="9"/>
                    <a:pt x="122" y="12"/>
                    <a:pt x="127" y="18"/>
                  </a:cubicBezTo>
                  <a:cubicBezTo>
                    <a:pt x="129" y="20"/>
                    <a:pt x="129" y="24"/>
                    <a:pt x="128" y="27"/>
                  </a:cubicBezTo>
                  <a:cubicBezTo>
                    <a:pt x="125" y="47"/>
                    <a:pt x="121" y="67"/>
                    <a:pt x="118" y="87"/>
                  </a:cubicBezTo>
                  <a:close/>
                  <a:moveTo>
                    <a:pt x="101" y="141"/>
                  </a:moveTo>
                  <a:cubicBezTo>
                    <a:pt x="85" y="151"/>
                    <a:pt x="65" y="152"/>
                    <a:pt x="47" y="148"/>
                  </a:cubicBezTo>
                  <a:cubicBezTo>
                    <a:pt x="37" y="147"/>
                    <a:pt x="26" y="144"/>
                    <a:pt x="21" y="135"/>
                  </a:cubicBezTo>
                  <a:cubicBezTo>
                    <a:pt x="18" y="126"/>
                    <a:pt x="17" y="117"/>
                    <a:pt x="16" y="108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45" y="124"/>
                    <a:pt x="83" y="124"/>
                    <a:pt x="111" y="106"/>
                  </a:cubicBezTo>
                  <a:cubicBezTo>
                    <a:pt x="115" y="107"/>
                    <a:pt x="112" y="112"/>
                    <a:pt x="112" y="115"/>
                  </a:cubicBezTo>
                  <a:cubicBezTo>
                    <a:pt x="109" y="124"/>
                    <a:pt x="110" y="136"/>
                    <a:pt x="101" y="141"/>
                  </a:cubicBezTo>
                  <a:close/>
                  <a:moveTo>
                    <a:pt x="89" y="13"/>
                  </a:moveTo>
                  <a:cubicBezTo>
                    <a:pt x="72" y="11"/>
                    <a:pt x="55" y="10"/>
                    <a:pt x="38" y="13"/>
                  </a:cubicBezTo>
                  <a:cubicBezTo>
                    <a:pt x="32" y="14"/>
                    <a:pt x="26" y="15"/>
                    <a:pt x="22" y="20"/>
                  </a:cubicBezTo>
                  <a:cubicBezTo>
                    <a:pt x="28" y="26"/>
                    <a:pt x="36" y="27"/>
                    <a:pt x="44" y="28"/>
                  </a:cubicBezTo>
                  <a:cubicBezTo>
                    <a:pt x="57" y="29"/>
                    <a:pt x="71" y="30"/>
                    <a:pt x="85" y="28"/>
                  </a:cubicBezTo>
                  <a:cubicBezTo>
                    <a:pt x="92" y="27"/>
                    <a:pt x="101" y="26"/>
                    <a:pt x="106" y="20"/>
                  </a:cubicBezTo>
                  <a:cubicBezTo>
                    <a:pt x="102" y="15"/>
                    <a:pt x="95" y="14"/>
                    <a:pt x="89" y="13"/>
                  </a:cubicBezTo>
                  <a:close/>
                  <a:moveTo>
                    <a:pt x="56" y="54"/>
                  </a:moveTo>
                  <a:cubicBezTo>
                    <a:pt x="48" y="57"/>
                    <a:pt x="43" y="65"/>
                    <a:pt x="44" y="74"/>
                  </a:cubicBezTo>
                  <a:cubicBezTo>
                    <a:pt x="44" y="85"/>
                    <a:pt x="55" y="94"/>
                    <a:pt x="66" y="93"/>
                  </a:cubicBezTo>
                  <a:cubicBezTo>
                    <a:pt x="77" y="92"/>
                    <a:pt x="86" y="81"/>
                    <a:pt x="84" y="70"/>
                  </a:cubicBezTo>
                  <a:cubicBezTo>
                    <a:pt x="83" y="57"/>
                    <a:pt x="68" y="48"/>
                    <a:pt x="56" y="54"/>
                  </a:cubicBezTo>
                  <a:close/>
                  <a:moveTo>
                    <a:pt x="59" y="82"/>
                  </a:moveTo>
                  <a:cubicBezTo>
                    <a:pt x="52" y="79"/>
                    <a:pt x="52" y="67"/>
                    <a:pt x="59" y="64"/>
                  </a:cubicBezTo>
                  <a:cubicBezTo>
                    <a:pt x="65" y="60"/>
                    <a:pt x="74" y="65"/>
                    <a:pt x="74" y="72"/>
                  </a:cubicBezTo>
                  <a:cubicBezTo>
                    <a:pt x="75" y="80"/>
                    <a:pt x="66" y="86"/>
                    <a:pt x="59" y="82"/>
                  </a:cubicBez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757" tIns="48378" rIns="96757" bIns="48378" numCol="1" anchor="t" anchorCtr="0" compatLnSpc="1">
              <a:prstTxWarp prst="textNoShape">
                <a:avLst/>
              </a:prstTxWarp>
            </a:bodyPr>
            <a:lstStyle/>
            <a:p>
              <a:pPr algn="ctr" defTabSz="9675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63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E7DB32-B788-CC4B-7B0C-094DA224CE2A}"/>
              </a:ext>
            </a:extLst>
          </p:cNvPr>
          <p:cNvSpPr txBox="1"/>
          <p:nvPr/>
        </p:nvSpPr>
        <p:spPr>
          <a:xfrm>
            <a:off x="69784" y="-7952"/>
            <a:ext cx="6933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4F81BD"/>
                </a:solidFill>
              </a:rPr>
              <a:t>Yolov5</a:t>
            </a:r>
            <a:r>
              <a:rPr lang="zh-CN" altLang="en-US" sz="4400" b="1" dirty="0">
                <a:solidFill>
                  <a:srgbClr val="4F81BD"/>
                </a:solidFill>
              </a:rPr>
              <a:t>原理和结构</a:t>
            </a:r>
          </a:p>
        </p:txBody>
      </p:sp>
      <p:sp>
        <p:nvSpPr>
          <p:cNvPr id="3" name="Rectangle 37">
            <a:extLst>
              <a:ext uri="{FF2B5EF4-FFF2-40B4-BE49-F238E27FC236}">
                <a16:creationId xmlns:a16="http://schemas.microsoft.com/office/drawing/2014/main" id="{F353A3A0-177D-1971-5872-2DF98E44BC67}"/>
              </a:ext>
            </a:extLst>
          </p:cNvPr>
          <p:cNvSpPr>
            <a:spLocks/>
          </p:cNvSpPr>
          <p:nvPr/>
        </p:nvSpPr>
        <p:spPr bwMode="auto">
          <a:xfrm>
            <a:off x="171450" y="4009151"/>
            <a:ext cx="2108095" cy="65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6752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4F81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 Light" charset="0"/>
                <a:sym typeface="Lato Light" charset="0"/>
              </a:rPr>
              <a:t>基本原理</a:t>
            </a:r>
            <a:endParaRPr lang="en-US" sz="3600" b="1" dirty="0">
              <a:solidFill>
                <a:srgbClr val="4F81BD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CCD95D-0393-9467-AFBB-CD9613F6E6D5}"/>
              </a:ext>
            </a:extLst>
          </p:cNvPr>
          <p:cNvSpPr txBox="1"/>
          <p:nvPr/>
        </p:nvSpPr>
        <p:spPr>
          <a:xfrm>
            <a:off x="376253" y="1392122"/>
            <a:ext cx="4471255" cy="2122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yolov5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将输入图像划分为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S×S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的网格，每个网格预测一个或多个边界框及其所属的类别概率。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yolov5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+mn-ea"/>
                <a:cs typeface="Times New Roman" panose="02020603050405020304" pitchFamily="18" charset="0"/>
              </a:rPr>
              <a:t>通过卷积神经网络提取图像特征，并在预测头中输出目标的边界框坐标和类别信息。</a:t>
            </a:r>
            <a:endParaRPr lang="zh-CN" altLang="zh-CN" sz="1400" kern="100" dirty="0">
              <a:solidFill>
                <a:schemeClr val="bg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Freeform 46">
            <a:extLst>
              <a:ext uri="{FF2B5EF4-FFF2-40B4-BE49-F238E27FC236}">
                <a16:creationId xmlns:a16="http://schemas.microsoft.com/office/drawing/2014/main" id="{2BAD20FB-1D24-6D95-48E5-347EBD073F88}"/>
              </a:ext>
            </a:extLst>
          </p:cNvPr>
          <p:cNvSpPr>
            <a:spLocks/>
          </p:cNvSpPr>
          <p:nvPr/>
        </p:nvSpPr>
        <p:spPr bwMode="auto">
          <a:xfrm flipH="1">
            <a:off x="6975140" y="5610892"/>
            <a:ext cx="4095155" cy="159482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defTabSz="967527" fontAlgn="base">
              <a:spcBef>
                <a:spcPct val="0"/>
              </a:spcBef>
              <a:spcAft>
                <a:spcPct val="0"/>
              </a:spcAft>
            </a:pPr>
            <a:endParaRPr lang="en-US" sz="2963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7" name="Rectangle 37">
            <a:extLst>
              <a:ext uri="{FF2B5EF4-FFF2-40B4-BE49-F238E27FC236}">
                <a16:creationId xmlns:a16="http://schemas.microsoft.com/office/drawing/2014/main" id="{2EC09D57-8A5F-F6AE-EBEC-D80B861F0525}"/>
              </a:ext>
            </a:extLst>
          </p:cNvPr>
          <p:cNvSpPr>
            <a:spLocks/>
          </p:cNvSpPr>
          <p:nvPr/>
        </p:nvSpPr>
        <p:spPr bwMode="auto">
          <a:xfrm>
            <a:off x="7163554" y="5817144"/>
            <a:ext cx="3183604" cy="63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6752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</a:rPr>
              <a:t>输出头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zh-CN" dirty="0">
                <a:solidFill>
                  <a:schemeClr val="bg1"/>
                </a:solidFill>
              </a:rPr>
              <a:t>负责输出目标的边界框和类别信息。</a:t>
            </a:r>
            <a:endParaRPr lang="en-US" sz="1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grpSp>
        <p:nvGrpSpPr>
          <p:cNvPr id="8" name="Group 250">
            <a:extLst>
              <a:ext uri="{FF2B5EF4-FFF2-40B4-BE49-F238E27FC236}">
                <a16:creationId xmlns:a16="http://schemas.microsoft.com/office/drawing/2014/main" id="{A5F8740D-4402-41AC-B80F-1CC95B6AE491}"/>
              </a:ext>
            </a:extLst>
          </p:cNvPr>
          <p:cNvGrpSpPr/>
          <p:nvPr/>
        </p:nvGrpSpPr>
        <p:grpSpPr>
          <a:xfrm>
            <a:off x="10521215" y="5817144"/>
            <a:ext cx="403258" cy="352053"/>
            <a:chOff x="1079332" y="2203296"/>
            <a:chExt cx="298739" cy="264080"/>
          </a:xfrm>
        </p:grpSpPr>
        <p:sp>
          <p:nvSpPr>
            <p:cNvPr id="9" name="Oval 251">
              <a:extLst>
                <a:ext uri="{FF2B5EF4-FFF2-40B4-BE49-F238E27FC236}">
                  <a16:creationId xmlns:a16="http://schemas.microsoft.com/office/drawing/2014/main" id="{2CEA3BF6-AAA6-3519-5C72-972784465A04}"/>
                </a:ext>
              </a:extLst>
            </p:cNvPr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6757" tIns="48378" rIns="96757" bIns="4837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0906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42" ker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EB09BBA0-BD44-6E82-F0D5-395A8B07B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defTabSz="96752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16" kern="0" dirty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13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3" grpId="0" animBg="1"/>
      <p:bldP spid="86" grpId="0"/>
      <p:bldP spid="87" grpId="0"/>
      <p:bldP spid="88" grpId="0"/>
      <p:bldP spid="3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E7DB32-B788-CC4B-7B0C-094DA224CE2A}"/>
              </a:ext>
            </a:extLst>
          </p:cNvPr>
          <p:cNvSpPr txBox="1"/>
          <p:nvPr/>
        </p:nvSpPr>
        <p:spPr>
          <a:xfrm>
            <a:off x="69784" y="-7952"/>
            <a:ext cx="6933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4F81BD"/>
                </a:solidFill>
              </a:rPr>
              <a:t>Yolov5</a:t>
            </a:r>
            <a:r>
              <a:rPr lang="zh-CN" altLang="en-US" sz="4400" b="1" dirty="0">
                <a:solidFill>
                  <a:srgbClr val="4F81BD"/>
                </a:solidFill>
              </a:rPr>
              <a:t>原理和结构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E55598-3F6F-02CC-1FD2-243448A203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98" y="1789699"/>
            <a:ext cx="8453103" cy="3755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37">
            <a:extLst>
              <a:ext uri="{FF2B5EF4-FFF2-40B4-BE49-F238E27FC236}">
                <a16:creationId xmlns:a16="http://schemas.microsoft.com/office/drawing/2014/main" id="{5AA5EE2B-C73E-41B3-FD30-9B8B8E420AD5}"/>
              </a:ext>
            </a:extLst>
          </p:cNvPr>
          <p:cNvSpPr>
            <a:spLocks/>
          </p:cNvSpPr>
          <p:nvPr/>
        </p:nvSpPr>
        <p:spPr bwMode="auto">
          <a:xfrm>
            <a:off x="464527" y="1132326"/>
            <a:ext cx="3157904" cy="553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6752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4F81BD"/>
                </a:solidFill>
                <a:latin typeface="Aptos Narrow" panose="020B0004020202020204" pitchFamily="34" charset="0"/>
                <a:ea typeface="微软雅黑 Light" panose="020B0502040204020203" pitchFamily="34" charset="-122"/>
                <a:cs typeface="Lato Light" charset="0"/>
                <a:sym typeface="Lato Light" charset="0"/>
              </a:rPr>
              <a:t>核心模块</a:t>
            </a:r>
            <a:endParaRPr lang="en-US" altLang="zh-CN" sz="3600" b="1" dirty="0">
              <a:solidFill>
                <a:srgbClr val="4F81BD"/>
              </a:solidFill>
              <a:latin typeface="Aptos Narrow" panose="020B0004020202020204" pitchFamily="34" charset="0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  <a:p>
            <a:pPr defTabSz="96752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 err="1">
                <a:solidFill>
                  <a:srgbClr val="4D4D4D"/>
                </a:solidFill>
                <a:latin typeface="Aptos Narrow" panose="020B0004020202020204" pitchFamily="34" charset="0"/>
                <a:ea typeface="微软雅黑 Light" panose="020B0502040204020203" pitchFamily="34" charset="-122"/>
                <a:cs typeface="Lato Light" charset="0"/>
                <a:sym typeface="Lato Light" charset="0"/>
              </a:rPr>
              <a:t>bottleneckCSP</a:t>
            </a:r>
            <a:endParaRPr lang="en-US" sz="3600" b="1" dirty="0">
              <a:solidFill>
                <a:srgbClr val="4D4D4D"/>
              </a:solidFill>
              <a:latin typeface="Aptos Narrow" panose="020B0004020202020204" pitchFamily="34" charset="0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  <a:p>
            <a:pPr defTabSz="96752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4D4D4D"/>
                </a:solidFill>
                <a:latin typeface="Aptos Narrow" panose="020B0004020202020204" pitchFamily="34" charset="0"/>
                <a:ea typeface="微软雅黑 Light" panose="020B0502040204020203" pitchFamily="34" charset="-122"/>
                <a:cs typeface="Lato Light" charset="0"/>
                <a:sym typeface="Lato Light" charset="0"/>
              </a:rPr>
              <a:t>Focus</a:t>
            </a:r>
          </a:p>
          <a:p>
            <a:pPr defTabSz="96752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4D4D4D"/>
                </a:solidFill>
                <a:latin typeface="Aptos Narrow" panose="020B0004020202020204" pitchFamily="34" charset="0"/>
                <a:ea typeface="微软雅黑 Light" panose="020B0502040204020203" pitchFamily="34" charset="-122"/>
                <a:cs typeface="Lato Light" charset="0"/>
                <a:sym typeface="Lato Light" charset="0"/>
              </a:rPr>
              <a:t>SPP</a:t>
            </a:r>
          </a:p>
          <a:p>
            <a:pPr defTabSz="96752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4D4D4D"/>
                </a:solidFill>
                <a:latin typeface="Aptos Narrow" panose="020B0004020202020204" pitchFamily="34" charset="0"/>
                <a:ea typeface="微软雅黑 Light" panose="020B0502040204020203" pitchFamily="34" charset="-122"/>
                <a:cs typeface="Lato Light" charset="0"/>
                <a:sym typeface="Lato Light" charset="0"/>
              </a:rPr>
              <a:t>Contract</a:t>
            </a:r>
          </a:p>
          <a:p>
            <a:pPr defTabSz="96752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4D4D4D"/>
                </a:solidFill>
                <a:latin typeface="Aptos Narrow" panose="020B0004020202020204" pitchFamily="34" charset="0"/>
                <a:ea typeface="微软雅黑 Light" panose="020B0502040204020203" pitchFamily="34" charset="-122"/>
                <a:cs typeface="Lato Light" charset="0"/>
                <a:sym typeface="Lato Light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11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E7DB32-B788-CC4B-7B0C-094DA224CE2A}"/>
              </a:ext>
            </a:extLst>
          </p:cNvPr>
          <p:cNvSpPr txBox="1"/>
          <p:nvPr/>
        </p:nvSpPr>
        <p:spPr>
          <a:xfrm>
            <a:off x="69784" y="-7952"/>
            <a:ext cx="6933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4F81BD"/>
                </a:solidFill>
              </a:rPr>
              <a:t>Yolov5</a:t>
            </a:r>
            <a:r>
              <a:rPr lang="zh-CN" altLang="en-US" sz="4400" b="1" dirty="0">
                <a:solidFill>
                  <a:srgbClr val="4F81BD"/>
                </a:solidFill>
              </a:rPr>
              <a:t>原理和结构</a:t>
            </a: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5AA5EE2B-C73E-41B3-FD30-9B8B8E420AD5}"/>
              </a:ext>
            </a:extLst>
          </p:cNvPr>
          <p:cNvSpPr>
            <a:spLocks/>
          </p:cNvSpPr>
          <p:nvPr/>
        </p:nvSpPr>
        <p:spPr bwMode="auto">
          <a:xfrm>
            <a:off x="171449" y="902792"/>
            <a:ext cx="11818990" cy="76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6752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 err="1">
                <a:solidFill>
                  <a:schemeClr val="bg1"/>
                </a:solidFill>
                <a:latin typeface="Aptos Narrow" panose="020B0004020202020204" pitchFamily="34" charset="0"/>
                <a:ea typeface="微软雅黑 Light" panose="020B0502040204020203" pitchFamily="34" charset="-122"/>
                <a:cs typeface="Lato Light" charset="0"/>
                <a:sym typeface="Lato Light" charset="0"/>
              </a:rPr>
              <a:t>bottleneckCSP</a:t>
            </a:r>
            <a:r>
              <a:rPr lang="zh-CN" altLang="en-US" sz="3600" b="1" dirty="0">
                <a:solidFill>
                  <a:schemeClr val="bg1"/>
                </a:solidFill>
                <a:latin typeface="Aptos Narrow" panose="020B0004020202020204" pitchFamily="34" charset="0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：</a:t>
            </a:r>
            <a:r>
              <a:rPr lang="zh-CN" altLang="en-US" sz="3600" dirty="0">
                <a:solidFill>
                  <a:schemeClr val="bg1"/>
                </a:solidFill>
              </a:rPr>
              <a:t>实现高效的特征提取和融合</a:t>
            </a:r>
            <a:endParaRPr lang="en-US" sz="3600" b="1" dirty="0">
              <a:solidFill>
                <a:schemeClr val="bg1"/>
              </a:solidFill>
              <a:latin typeface="Aptos Narrow" panose="020B0004020202020204" pitchFamily="34" charset="0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2847C256-7265-5F69-1E56-E10AB8E1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95" y="4650873"/>
            <a:ext cx="10064354" cy="20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5010BAE-95D8-58D8-0DD4-EDFAA61F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72" y="3568382"/>
            <a:ext cx="4808822" cy="105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C70EB7-57D8-939B-0009-39D6DC3CEEC2}"/>
              </a:ext>
            </a:extLst>
          </p:cNvPr>
          <p:cNvSpPr txBox="1"/>
          <p:nvPr/>
        </p:nvSpPr>
        <p:spPr>
          <a:xfrm>
            <a:off x="5207117" y="1814056"/>
            <a:ext cx="68134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Bottleneck: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先将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数减小再扩大（默认减小到一半），具体做法是先进行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1×1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卷积将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减小一半，再通过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3×3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卷积将通道数加倍，并获取特征（共使用两个标准卷积模块），其输入与输出的通道数是不发生改变的。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shortcut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参数控制是否进行残差连接（使用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ResNet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BF025B-28F1-3E2F-EC36-AB46E00D6425}"/>
              </a:ext>
            </a:extLst>
          </p:cNvPr>
          <p:cNvSpPr txBox="1"/>
          <p:nvPr/>
        </p:nvSpPr>
        <p:spPr>
          <a:xfrm>
            <a:off x="171449" y="1813537"/>
            <a:ext cx="4484371" cy="1797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6752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bg1"/>
                </a:solidFill>
              </a:rPr>
              <a:t>CSP</a:t>
            </a:r>
            <a:r>
              <a:rPr lang="zh-CN" altLang="en-US" sz="1800" dirty="0">
                <a:solidFill>
                  <a:schemeClr val="bg1"/>
                </a:solidFill>
              </a:rPr>
              <a:t>：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defTabSz="96752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00" b="1" dirty="0">
                <a:solidFill>
                  <a:schemeClr val="bg1"/>
                </a:solidFill>
              </a:rPr>
              <a:t>在输入</a:t>
            </a:r>
            <a:r>
              <a:rPr lang="en-US" altLang="zh-CN" sz="1800" b="1" dirty="0">
                <a:solidFill>
                  <a:schemeClr val="bg1"/>
                </a:solidFill>
              </a:rPr>
              <a:t>block</a:t>
            </a:r>
            <a:r>
              <a:rPr lang="zh-CN" altLang="en-US" sz="1800" b="1" dirty="0">
                <a:solidFill>
                  <a:schemeClr val="bg1"/>
                </a:solidFill>
              </a:rPr>
              <a:t>（如</a:t>
            </a:r>
            <a:r>
              <a:rPr lang="en-US" altLang="zh-CN" sz="1800" b="1" dirty="0">
                <a:solidFill>
                  <a:schemeClr val="bg1"/>
                </a:solidFill>
              </a:rPr>
              <a:t>Bottleneck</a:t>
            </a:r>
            <a:r>
              <a:rPr lang="zh-CN" altLang="en-US" sz="1800" b="1" dirty="0">
                <a:solidFill>
                  <a:schemeClr val="bg1"/>
                </a:solidFill>
              </a:rPr>
              <a:t>）之前，将输入分为两个部分，其中一部分通过</a:t>
            </a:r>
            <a:r>
              <a:rPr lang="en-US" altLang="zh-CN" sz="1800" b="1" dirty="0">
                <a:solidFill>
                  <a:schemeClr val="bg1"/>
                </a:solidFill>
              </a:rPr>
              <a:t>block</a:t>
            </a:r>
            <a:r>
              <a:rPr lang="zh-CN" altLang="en-US" sz="1800" b="1" dirty="0">
                <a:solidFill>
                  <a:schemeClr val="bg1"/>
                </a:solidFill>
              </a:rPr>
              <a:t>进行计算，另一部分直接通过一个带卷积</a:t>
            </a:r>
            <a:r>
              <a:rPr lang="en-US" altLang="zh-CN" sz="1800" b="1" dirty="0">
                <a:solidFill>
                  <a:schemeClr val="bg1"/>
                </a:solidFill>
              </a:rPr>
              <a:t>shortcut</a:t>
            </a:r>
            <a:r>
              <a:rPr lang="zh-CN" altLang="en-US" sz="1800" b="1" dirty="0">
                <a:solidFill>
                  <a:schemeClr val="bg1"/>
                </a:solidFill>
              </a:rPr>
              <a:t>进行</a:t>
            </a:r>
            <a:r>
              <a:rPr lang="en-US" altLang="zh-CN" sz="1800" b="1" dirty="0" err="1">
                <a:solidFill>
                  <a:schemeClr val="bg1"/>
                </a:solidFill>
              </a:rPr>
              <a:t>concat</a:t>
            </a:r>
            <a:r>
              <a:rPr lang="zh-CN" altLang="en-US" sz="1800" dirty="0">
                <a:solidFill>
                  <a:schemeClr val="bg1"/>
                </a:solidFill>
              </a:rPr>
              <a:t>。</a:t>
            </a:r>
            <a:endParaRPr lang="en-US" altLang="zh-CN" sz="3600" b="1" dirty="0">
              <a:solidFill>
                <a:schemeClr val="bg1"/>
              </a:solidFill>
              <a:latin typeface="Aptos Narrow" panose="020B0004020202020204" pitchFamily="34" charset="0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E7DB32-B788-CC4B-7B0C-094DA224CE2A}"/>
              </a:ext>
            </a:extLst>
          </p:cNvPr>
          <p:cNvSpPr txBox="1"/>
          <p:nvPr/>
        </p:nvSpPr>
        <p:spPr>
          <a:xfrm>
            <a:off x="69784" y="-7952"/>
            <a:ext cx="6933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4F81BD"/>
                </a:solidFill>
              </a:rPr>
              <a:t>Yolov5</a:t>
            </a:r>
            <a:r>
              <a:rPr lang="zh-CN" altLang="en-US" sz="4400" b="1" dirty="0">
                <a:solidFill>
                  <a:srgbClr val="4F81BD"/>
                </a:solidFill>
              </a:rPr>
              <a:t>原理和结构</a:t>
            </a: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5AA5EE2B-C73E-41B3-FD30-9B8B8E420AD5}"/>
              </a:ext>
            </a:extLst>
          </p:cNvPr>
          <p:cNvSpPr>
            <a:spLocks/>
          </p:cNvSpPr>
          <p:nvPr/>
        </p:nvSpPr>
        <p:spPr bwMode="auto">
          <a:xfrm>
            <a:off x="464526" y="1132327"/>
            <a:ext cx="8344193" cy="76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6752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bg1"/>
                </a:solidFill>
                <a:latin typeface="Aptos Narrow" panose="020B0004020202020204" pitchFamily="34" charset="0"/>
                <a:ea typeface="微软雅黑 Light" panose="020B0502040204020203" pitchFamily="34" charset="-122"/>
                <a:cs typeface="Lato Light" charset="0"/>
                <a:sym typeface="Lato Light" charset="0"/>
              </a:rPr>
              <a:t>Focus</a:t>
            </a:r>
            <a:r>
              <a:rPr lang="zh-CN" altLang="en-US" sz="3600" b="1" dirty="0">
                <a:solidFill>
                  <a:schemeClr val="bg1"/>
                </a:solidFill>
                <a:latin typeface="Aptos Narrow" panose="020B0004020202020204" pitchFamily="34" charset="0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：</a:t>
            </a:r>
            <a:r>
              <a:rPr lang="zh-CN" altLang="zh-CN" dirty="0">
                <a:solidFill>
                  <a:schemeClr val="bg1"/>
                </a:solidFill>
              </a:rPr>
              <a:t>用于集中（</a:t>
            </a:r>
            <a:r>
              <a:rPr lang="en-US" altLang="zh-CN" dirty="0">
                <a:solidFill>
                  <a:schemeClr val="bg1"/>
                </a:solidFill>
              </a:rPr>
              <a:t>focus</a:t>
            </a:r>
            <a:r>
              <a:rPr lang="zh-CN" altLang="zh-CN" dirty="0">
                <a:solidFill>
                  <a:schemeClr val="bg1"/>
                </a:solidFill>
              </a:rPr>
              <a:t>）宽度和高度信息到通道空间</a:t>
            </a:r>
            <a:endParaRPr lang="en-US" altLang="zh-CN" sz="3600" b="1" dirty="0">
              <a:solidFill>
                <a:schemeClr val="bg1"/>
              </a:solidFill>
              <a:latin typeface="Aptos Narrow" panose="020B0004020202020204" pitchFamily="34" charset="0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733FB7-2077-C74F-A299-8D42F2489293}"/>
              </a:ext>
            </a:extLst>
          </p:cNvPr>
          <p:cNvSpPr txBox="1"/>
          <p:nvPr/>
        </p:nvSpPr>
        <p:spPr>
          <a:xfrm>
            <a:off x="386715" y="1901769"/>
            <a:ext cx="5084445" cy="3782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Focus</a:t>
            </a:r>
            <a:r>
              <a:rPr lang="zh-CN" altLang="en-US" dirty="0">
                <a:solidFill>
                  <a:schemeClr val="bg1"/>
                </a:solidFill>
              </a:rPr>
              <a:t>模块在</a:t>
            </a:r>
            <a:r>
              <a:rPr lang="en-US" altLang="zh-CN" dirty="0">
                <a:solidFill>
                  <a:schemeClr val="bg1"/>
                </a:solidFill>
              </a:rPr>
              <a:t>v5</a:t>
            </a:r>
            <a:r>
              <a:rPr lang="zh-CN" altLang="en-US" dirty="0">
                <a:solidFill>
                  <a:schemeClr val="bg1"/>
                </a:solidFill>
              </a:rPr>
              <a:t>中是图片进入</a:t>
            </a:r>
            <a:r>
              <a:rPr lang="en-US" altLang="zh-CN" dirty="0">
                <a:solidFill>
                  <a:schemeClr val="bg1"/>
                </a:solidFill>
              </a:rPr>
              <a:t>backbone</a:t>
            </a:r>
            <a:r>
              <a:rPr lang="zh-CN" altLang="en-US" dirty="0">
                <a:solidFill>
                  <a:schemeClr val="bg1"/>
                </a:solidFill>
              </a:rPr>
              <a:t>前，对图片进行切片操作，具体操作是在一张图片中每隔一个像素拿到一个值，类似于邻近下采样，这样就拿到了四张图片，四张图片互补，没有信息丢失，将</a:t>
            </a:r>
            <a:r>
              <a:rPr lang="en-US" altLang="zh-CN" dirty="0">
                <a:solidFill>
                  <a:schemeClr val="bg1"/>
                </a:solidFill>
              </a:rPr>
              <a:t>W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H</a:t>
            </a:r>
            <a:r>
              <a:rPr lang="zh-CN" altLang="en-US" dirty="0">
                <a:solidFill>
                  <a:schemeClr val="bg1"/>
                </a:solidFill>
              </a:rPr>
              <a:t>信息就集中到了通道空间，输入通道扩充了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倍，即拼接起来的图片相对于原先的</a:t>
            </a:r>
            <a:r>
              <a:rPr lang="en-US" altLang="zh-CN" dirty="0">
                <a:solidFill>
                  <a:schemeClr val="bg1"/>
                </a:solidFill>
              </a:rPr>
              <a:t>RGB</a:t>
            </a:r>
            <a:r>
              <a:rPr lang="zh-CN" altLang="en-US" dirty="0">
                <a:solidFill>
                  <a:schemeClr val="bg1"/>
                </a:solidFill>
              </a:rPr>
              <a:t>三通道模式变成了</a:t>
            </a:r>
            <a:r>
              <a:rPr lang="en-US" altLang="zh-CN" dirty="0">
                <a:solidFill>
                  <a:schemeClr val="bg1"/>
                </a:solidFill>
              </a:rPr>
              <a:t>12</a:t>
            </a:r>
            <a:r>
              <a:rPr lang="zh-CN" altLang="en-US" dirty="0">
                <a:solidFill>
                  <a:schemeClr val="bg1"/>
                </a:solidFill>
              </a:rPr>
              <a:t>个通道，最后将得到的新图片再经过卷积操作，最终得到了没有信息丢失情况下的二倍下采样特征图。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7BE5C2-7CE6-AFC9-F367-E4BE2F6B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44" y="2618423"/>
            <a:ext cx="4617126" cy="225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026F7527-FABE-4E68-AECE-EE8DCED5A7B6}"/>
              </a:ext>
            </a:extLst>
          </p:cNvPr>
          <p:cNvSpPr/>
          <p:nvPr/>
        </p:nvSpPr>
        <p:spPr>
          <a:xfrm>
            <a:off x="0" y="133350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E7DB32-B788-CC4B-7B0C-094DA224CE2A}"/>
              </a:ext>
            </a:extLst>
          </p:cNvPr>
          <p:cNvSpPr txBox="1"/>
          <p:nvPr/>
        </p:nvSpPr>
        <p:spPr>
          <a:xfrm>
            <a:off x="69784" y="-7952"/>
            <a:ext cx="6933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4F81BD"/>
                </a:solidFill>
              </a:rPr>
              <a:t>Yolov5</a:t>
            </a:r>
            <a:r>
              <a:rPr lang="zh-CN" altLang="en-US" sz="4400" b="1" dirty="0">
                <a:solidFill>
                  <a:srgbClr val="4F81BD"/>
                </a:solidFill>
              </a:rPr>
              <a:t>原理和结构</a:t>
            </a: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5AA5EE2B-C73E-41B3-FD30-9B8B8E420AD5}"/>
              </a:ext>
            </a:extLst>
          </p:cNvPr>
          <p:cNvSpPr>
            <a:spLocks/>
          </p:cNvSpPr>
          <p:nvPr/>
        </p:nvSpPr>
        <p:spPr bwMode="auto">
          <a:xfrm>
            <a:off x="464526" y="1132327"/>
            <a:ext cx="11727474" cy="68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6752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bg1"/>
                </a:solidFill>
                <a:latin typeface="Aptos Narrow" panose="020B0004020202020204" pitchFamily="34" charset="0"/>
                <a:ea typeface="微软雅黑 Light" panose="020B0502040204020203" pitchFamily="34" charset="-122"/>
                <a:cs typeface="Lato Light" charset="0"/>
                <a:sym typeface="Lato Light" charset="0"/>
              </a:rPr>
              <a:t>SPP</a:t>
            </a:r>
            <a:r>
              <a:rPr lang="zh-CN" altLang="en-US" sz="3600" b="1" dirty="0">
                <a:solidFill>
                  <a:schemeClr val="bg1"/>
                </a:solidFill>
                <a:latin typeface="Aptos Narrow" panose="020B0004020202020204" pitchFamily="34" charset="0"/>
                <a:ea typeface="微软雅黑 Light" panose="020B0502040204020203" pitchFamily="34" charset="-122"/>
                <a:cs typeface="Lato Light" charset="0"/>
                <a:sym typeface="Lato Light" charset="0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</a:rPr>
              <a:t>有效避免了图像失真，解决了卷积神经网络对图像重复特征提取的问题</a:t>
            </a:r>
            <a:endParaRPr lang="en-US" altLang="zh-CN" sz="4400" b="1" dirty="0">
              <a:solidFill>
                <a:schemeClr val="bg1"/>
              </a:solidFill>
              <a:latin typeface="Aptos Narrow" panose="020B0004020202020204" pitchFamily="34" charset="0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  <a:p>
            <a:pPr defTabSz="967527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chemeClr val="bg1"/>
              </a:solidFill>
              <a:latin typeface="Aptos Narrow" panose="020B0004020202020204" pitchFamily="34" charset="0"/>
              <a:ea typeface="微软雅黑 Light" panose="020B0502040204020203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3741DE-C168-0DD6-B335-2188F80E44F0}"/>
              </a:ext>
            </a:extLst>
          </p:cNvPr>
          <p:cNvSpPr txBox="1"/>
          <p:nvPr/>
        </p:nvSpPr>
        <p:spPr>
          <a:xfrm>
            <a:off x="444648" y="2001678"/>
            <a:ext cx="4386432" cy="3729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SPP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是空间金字塔池化的简称，其先通过一个标准卷积模块将输入通道减半，然后分别做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kernel-size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为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9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maxpooling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（对于不同的核大小，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padding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是自适应的）</a:t>
            </a:r>
          </a:p>
          <a:p>
            <a:pPr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对三次最大池化的结果与未进行池化操作的数据进行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concat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，最终合并后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数是原来的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倍。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044988-A1AC-B6CF-2F4D-8C73D6C7A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51" y="2375884"/>
            <a:ext cx="65055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2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 Narrow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​​">
  <a:themeElements>
    <a:clrScheme name="自定义 1">
      <a:dk1>
        <a:srgbClr val="FFFFFF"/>
      </a:dk1>
      <a:lt1>
        <a:srgbClr val="000000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1">
      <a:majorFont>
        <a:latin typeface="Arial Narrow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1096</Words>
  <Application>Microsoft Office PowerPoint</Application>
  <PresentationFormat>宽屏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PingFang SC</vt:lpstr>
      <vt:lpstr>等线</vt:lpstr>
      <vt:lpstr>微软雅黑</vt:lpstr>
      <vt:lpstr>微软雅黑 Light</vt:lpstr>
      <vt:lpstr>Aptos Narrow</vt:lpstr>
      <vt:lpstr>Arial</vt:lpstr>
      <vt:lpstr>Arial Narrow</vt:lpstr>
      <vt:lpstr>Calibri</vt:lpstr>
      <vt:lpstr>Century Gothic</vt:lpstr>
      <vt:lpstr>Verdana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鸿昆 刘</cp:lastModifiedBy>
  <cp:revision>241</cp:revision>
  <dcterms:created xsi:type="dcterms:W3CDTF">2018-08-06T06:49:24Z</dcterms:created>
  <dcterms:modified xsi:type="dcterms:W3CDTF">2024-07-10T14:10:59Z</dcterms:modified>
</cp:coreProperties>
</file>