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Oswald Regular"/>
      <p:regular r:id="rId26"/>
      <p:bold r:id="rId27"/>
    </p:embeddedFont>
    <p:embeddedFont>
      <p:font typeface="Lato"/>
      <p:regular r:id="rId28"/>
      <p:bold r:id="rId29"/>
      <p:italic r:id="rId30"/>
      <p:boldItalic r:id="rId31"/>
    </p:embeddedFont>
    <p:embeddedFont>
      <p:font typeface="Lato Light"/>
      <p:regular r:id="rId32"/>
      <p:bold r:id="rId33"/>
      <p:italic r:id="rId34"/>
      <p:boldItalic r:id="rId35"/>
    </p:embeddedFont>
    <p:embeddedFont>
      <p:font typeface="Didact Gothic"/>
      <p:regular r:id="rId36"/>
    </p:embeddedFont>
    <p:embeddedFont>
      <p:font typeface="Roboto Slab Regular"/>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regular.fntdata"/><Relationship Id="rId25" Type="http://schemas.openxmlformats.org/officeDocument/2006/relationships/slide" Target="slides/slide20.xml"/><Relationship Id="rId28" Type="http://schemas.openxmlformats.org/officeDocument/2006/relationships/font" Target="fonts/Lato-regular.fntdata"/><Relationship Id="rId27" Type="http://schemas.openxmlformats.org/officeDocument/2006/relationships/font" Target="fonts/OswaldRegula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LatoLight-bold.fntdata"/><Relationship Id="rId10" Type="http://schemas.openxmlformats.org/officeDocument/2006/relationships/slide" Target="slides/slide5.xml"/><Relationship Id="rId32" Type="http://schemas.openxmlformats.org/officeDocument/2006/relationships/font" Target="fonts/LatoLight-regular.fntdata"/><Relationship Id="rId13" Type="http://schemas.openxmlformats.org/officeDocument/2006/relationships/slide" Target="slides/slide8.xml"/><Relationship Id="rId35" Type="http://schemas.openxmlformats.org/officeDocument/2006/relationships/font" Target="fonts/LatoLight-boldItalic.fntdata"/><Relationship Id="rId12" Type="http://schemas.openxmlformats.org/officeDocument/2006/relationships/slide" Target="slides/slide7.xml"/><Relationship Id="rId34" Type="http://schemas.openxmlformats.org/officeDocument/2006/relationships/font" Target="fonts/LatoLight-italic.fntdata"/><Relationship Id="rId15" Type="http://schemas.openxmlformats.org/officeDocument/2006/relationships/slide" Target="slides/slide10.xml"/><Relationship Id="rId37" Type="http://schemas.openxmlformats.org/officeDocument/2006/relationships/font" Target="fonts/RobotoSlabRegular-regular.fntdata"/><Relationship Id="rId14" Type="http://schemas.openxmlformats.org/officeDocument/2006/relationships/slide" Target="slides/slide9.xml"/><Relationship Id="rId36" Type="http://schemas.openxmlformats.org/officeDocument/2006/relationships/font" Target="fonts/DidactGothic-regular.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RobotoSlabRegular-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a5bf451d7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a5bf451d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Database Diagram</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Users would sign up to our site and have their own dashboard.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Users have many cards, which are referenced via their userIds.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Flashcards have duedate interval (amount of time when card should appear, easefactor which is used for SRS, deck it belongs in, and the front and back of our card)</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af73ba403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af73ba403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per our project’s requirements, we use the LAMP stack to develop our application. php was used to communicate with the Watson Health Translation API, allowing us to translate from english to other languages. It was also used to interact with the GDELT API, which is what we used to get our news articles based off of language filters. these php endpoints for gdelt and watson health translation are called via JavaScript ajax requests to query for the articles/ translations respectively. php allowed us to query for file contents from various different sites and display them on our own via iframes, thus allowing users to stay on our site and still be able to highlight relevant text in the articles they are reading.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php was also used to host all of our sites, keep track of user authentication and authorization per sites (ie, the user cant access the dashboard page if they are not signed in), as well as querying and inserting into our SQL database flashcard information.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used bootstrap to design our site pages because of its ease of use as well as bootstrap’s nice design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a1a03c17b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a1a03c17b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Should talk about our “competitors” (ie quizlet, and anki)</a:t>
            </a:r>
            <a:endParaRPr/>
          </a:p>
          <a:p>
            <a:pPr indent="-298450" lvl="0" marL="457200" rtl="0" algn="l">
              <a:spcBef>
                <a:spcPts val="0"/>
              </a:spcBef>
              <a:spcAft>
                <a:spcPts val="0"/>
              </a:spcAft>
              <a:buSzPts val="1100"/>
              <a:buChar char="-"/>
            </a:pPr>
            <a:r>
              <a:rPr lang="en"/>
              <a:t>Quizlet: not designed for language learning, no SRS</a:t>
            </a:r>
            <a:endParaRPr/>
          </a:p>
          <a:p>
            <a:pPr indent="-298450" lvl="0" marL="457200" rtl="0" algn="l">
              <a:spcBef>
                <a:spcPts val="0"/>
              </a:spcBef>
              <a:spcAft>
                <a:spcPts val="0"/>
              </a:spcAft>
              <a:buSzPts val="1100"/>
              <a:buChar char="-"/>
            </a:pPr>
            <a:r>
              <a:rPr lang="en"/>
              <a:t>Anki: clunky GUI, too many setting create a </a:t>
            </a:r>
            <a:r>
              <a:rPr lang="en"/>
              <a:t>barrier</a:t>
            </a:r>
            <a:r>
              <a:rPr lang="en"/>
              <a:t> for new learners</a:t>
            </a:r>
            <a:endParaRPr/>
          </a:p>
          <a:p>
            <a:pPr indent="0" lvl="0" marL="0" rtl="0" algn="l">
              <a:spcBef>
                <a:spcPts val="0"/>
              </a:spcBef>
              <a:spcAft>
                <a:spcPts val="0"/>
              </a:spcAft>
              <a:buNone/>
            </a:pPr>
            <a:r>
              <a:rPr lang="en"/>
              <a:t>Put emphasis on creating flashcards from articles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a5bf451d7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a5bf451d7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 the design process, We will discuss the flashcard and flashcard maker design</a:t>
            </a:r>
            <a:r>
              <a:rPr lang="en"/>
              <a:t> for LingoLand</a:t>
            </a:r>
            <a:r>
              <a:rPr lang="en"/>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a1a03c17b0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a1a03c17b0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is the draft design of the flashcard, it is very simple, we have two sides on the flashcard like the normal flashcard. One side is the front, and the other sides is back. </a:t>
            </a:r>
            <a:r>
              <a:rPr lang="en"/>
              <a:t>After users came up with the answers with the original term shown on the front, he can click on the flashcard to view the correct answer shown on the back.</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a7a201319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a7a201319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is the final design for flashcard. It is working the same way as the draft design. We are keeping the two sides design for flashcard. We provided the front flashcard is the original term, then the translation text will be available to view when you click on “show Answer” button. </a:t>
            </a:r>
            <a:endParaRPr/>
          </a:p>
          <a:p>
            <a:pPr indent="-298450" lvl="0" marL="457200" rtl="0" algn="l">
              <a:spcBef>
                <a:spcPts val="0"/>
              </a:spcBef>
              <a:spcAft>
                <a:spcPts val="0"/>
              </a:spcAft>
              <a:buSzPts val="1100"/>
              <a:buChar char="-"/>
            </a:pPr>
            <a:r>
              <a:rPr lang="en"/>
              <a:t>when you flip the flashcard over to see the answer, you can either click on correct if you are right, and move to next flashcard; or click on “again” if you are incorrect, which will move the card to the back of the set (and continue to show you the card until you get the answer correct).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a7a201319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a7a201319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At the beginning of our design process for flashcard maker, we want to provide the textarea for users to input their text, so they can highlighting the term from the inputted text and make flashcards off of them, with the term being the word highlighted, and the definition being the translation.</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a7a2013190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a7a2013190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However, in the final version of our flashcard maker design, we providing the suggest articles in the specific learning language for users to parse the term instead of input the texts by users themselves. We believe this will also increase the flexibility and efficiency for users to learning new a language. </a:t>
            </a:r>
            <a:endParaRPr/>
          </a:p>
          <a:p>
            <a:pPr indent="-298450" lvl="0" marL="457200" rtl="0" algn="l">
              <a:spcBef>
                <a:spcPts val="0"/>
              </a:spcBef>
              <a:spcAft>
                <a:spcPts val="0"/>
              </a:spcAft>
              <a:buSzPts val="1100"/>
              <a:buChar char="-"/>
            </a:pPr>
            <a:r>
              <a:rPr lang="en"/>
              <a:t>Users also able to highlighting words to get translate. </a:t>
            </a:r>
            <a:endParaRPr/>
          </a:p>
          <a:p>
            <a:pPr indent="-298450" lvl="0" marL="457200" rtl="0" algn="l">
              <a:spcBef>
                <a:spcPts val="0"/>
              </a:spcBef>
              <a:spcAft>
                <a:spcPts val="0"/>
              </a:spcAft>
              <a:buSzPts val="1100"/>
              <a:buChar char="-"/>
            </a:pPr>
            <a:r>
              <a:rPr lang="en"/>
              <a:t>As you see on the image, the translation term will be available on the right sidebar section.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a1a03c17b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a1a03c17b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ae829751a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ae829751a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Allow users to customize their own profile. We will be develop the theme selection, </a:t>
            </a:r>
            <a:r>
              <a:rPr lang="en"/>
              <a:t>slogan</a:t>
            </a:r>
            <a:r>
              <a:rPr lang="en"/>
              <a:t> for each person, and </a:t>
            </a:r>
            <a:r>
              <a:rPr lang="en"/>
              <a:t>profile</a:t>
            </a:r>
            <a:r>
              <a:rPr lang="en"/>
              <a:t> image upload, etc. </a:t>
            </a:r>
            <a:endParaRPr/>
          </a:p>
          <a:p>
            <a:pPr indent="-298450" lvl="0" marL="457200" rtl="0" algn="l">
              <a:spcBef>
                <a:spcPts val="0"/>
              </a:spcBef>
              <a:spcAft>
                <a:spcPts val="0"/>
              </a:spcAft>
              <a:buSzPts val="1100"/>
              <a:buAutoNum type="arabicPeriod"/>
            </a:pPr>
            <a:r>
              <a:rPr lang="en"/>
              <a:t>LingoLand only works for English right now. We want to add more language options for the user to learn from (like spanish to chinese).</a:t>
            </a:r>
            <a:endParaRPr/>
          </a:p>
          <a:p>
            <a:pPr indent="-298450" lvl="0" marL="457200" rtl="0" algn="l">
              <a:spcBef>
                <a:spcPts val="0"/>
              </a:spcBef>
              <a:spcAft>
                <a:spcPts val="0"/>
              </a:spcAft>
              <a:buSzPts val="1100"/>
              <a:buAutoNum type="arabicPeriod"/>
            </a:pPr>
            <a:r>
              <a:rPr lang="en"/>
              <a:t>Helping users to set up their goal, and our system can help them to reach their goal. For example: “how many flashcard I need to memorize today” “how many words I need to know today” and so on. （Following with the user’s goal, our system will be automatically setup a test from the user’s daily flashcard term, if the user can pass the test, he will done with this goal.</a:t>
            </a:r>
            <a:endParaRPr/>
          </a:p>
          <a:p>
            <a:pPr indent="-298450" lvl="0" marL="457200" rtl="0" algn="l">
              <a:spcBef>
                <a:spcPts val="0"/>
              </a:spcBef>
              <a:spcAft>
                <a:spcPts val="0"/>
              </a:spcAft>
              <a:buSzPts val="1100"/>
              <a:buAutoNum type="arabicPeriod"/>
            </a:pPr>
            <a:r>
              <a:rPr lang="en"/>
              <a:t>In this feature, we want to make the system more visible for user during adding the new flashcard to the deck. In this case, user are able to see how many percent of words in the article he is already highlighted. So users are able to </a:t>
            </a:r>
            <a:endParaRPr/>
          </a:p>
          <a:p>
            <a:pPr indent="-298450" lvl="0" marL="457200" rtl="0" algn="l">
              <a:spcBef>
                <a:spcPts val="0"/>
              </a:spcBef>
              <a:spcAft>
                <a:spcPts val="0"/>
              </a:spcAft>
              <a:buSzPts val="1100"/>
              <a:buAutoNum type="arabicPeriod"/>
            </a:pPr>
            <a:r>
              <a:rPr lang="en"/>
              <a:t>We want to provide more statistics for users to see, like bar chart of the learning progress, percent graph to reach the goal. We will provide the the ranking system to make all the statistics of all learner in that one specific language. </a:t>
            </a:r>
            <a:endParaRPr/>
          </a:p>
          <a:p>
            <a:pPr indent="-298450" lvl="0" marL="457200" rtl="0" algn="l">
              <a:spcBef>
                <a:spcPts val="0"/>
              </a:spcBef>
              <a:spcAft>
                <a:spcPts val="0"/>
              </a:spcAft>
              <a:buSzPts val="1100"/>
              <a:buAutoNum type="arabicPeriod"/>
            </a:pPr>
            <a:r>
              <a:rPr lang="en"/>
              <a:t>We will try to add some features like connect to other learner that learning the same language as you, therefore, you can </a:t>
            </a:r>
            <a:r>
              <a:rPr lang="en"/>
              <a:t>arrange</a:t>
            </a:r>
            <a:r>
              <a:rPr lang="en"/>
              <a:t> the test, solve problems, and learn together with other learner. I believe this will increase the learning progress, in the same time, you can make friends during learning.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a1a03c17b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a1a03c17b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a1a03c17b0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a1a03c17b0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a1a03c17b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a1a03c17b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app is about</a:t>
            </a:r>
            <a:endParaRPr/>
          </a:p>
          <a:p>
            <a:pPr indent="-298450" lvl="0" marL="457200" rtl="0" algn="l">
              <a:spcBef>
                <a:spcPts val="0"/>
              </a:spcBef>
              <a:spcAft>
                <a:spcPts val="0"/>
              </a:spcAft>
              <a:buSzPts val="1100"/>
              <a:buChar char="-"/>
            </a:pPr>
            <a:r>
              <a:rPr lang="en"/>
              <a:t>trying to solve and how we solve it</a:t>
            </a:r>
            <a:endParaRPr/>
          </a:p>
          <a:p>
            <a:pPr indent="-298450" lvl="0" marL="457200" rtl="0" algn="l">
              <a:spcBef>
                <a:spcPts val="0"/>
              </a:spcBef>
              <a:spcAft>
                <a:spcPts val="0"/>
              </a:spcAft>
              <a:buSzPts val="1100"/>
              <a:buChar char="-"/>
            </a:pPr>
            <a:r>
              <a:rPr lang="en"/>
              <a:t>earlier mockups</a:t>
            </a:r>
            <a:endParaRPr/>
          </a:p>
          <a:p>
            <a:pPr indent="-298450" lvl="0" marL="457200" rtl="0" algn="l">
              <a:spcBef>
                <a:spcPts val="0"/>
              </a:spcBef>
              <a:spcAft>
                <a:spcPts val="0"/>
              </a:spcAft>
              <a:buSzPts val="1100"/>
              <a:buChar char="-"/>
            </a:pPr>
            <a:r>
              <a:rPr lang="en"/>
              <a:t>what our sight looks like currently (diagrams)</a:t>
            </a:r>
            <a:endParaRPr/>
          </a:p>
          <a:p>
            <a:pPr indent="-298450" lvl="0" marL="457200" rtl="0" algn="l">
              <a:spcBef>
                <a:spcPts val="0"/>
              </a:spcBef>
              <a:spcAft>
                <a:spcPts val="0"/>
              </a:spcAft>
              <a:buSzPts val="1100"/>
              <a:buChar char="-"/>
            </a:pPr>
            <a:r>
              <a:rPr lang="en"/>
              <a:t>demonstration</a:t>
            </a:r>
            <a:endParaRPr/>
          </a:p>
          <a:p>
            <a:pPr indent="-298450" lvl="0" marL="457200" rtl="0" algn="l">
              <a:spcBef>
                <a:spcPts val="0"/>
              </a:spcBef>
              <a:spcAft>
                <a:spcPts val="0"/>
              </a:spcAft>
              <a:buSzPts val="1100"/>
              <a:buChar char="-"/>
            </a:pPr>
            <a:r>
              <a:rPr lang="en"/>
              <a:t>wrap it up by the future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a1a03c17b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a1a03c17b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First point reinforced when we talk about competitors</a:t>
            </a:r>
            <a:endParaRPr/>
          </a:p>
          <a:p>
            <a:pPr indent="-298450" lvl="0" marL="457200" rtl="0" algn="l">
              <a:spcBef>
                <a:spcPts val="0"/>
              </a:spcBef>
              <a:spcAft>
                <a:spcPts val="0"/>
              </a:spcAft>
              <a:buSzPts val="1100"/>
              <a:buChar char="-"/>
            </a:pPr>
            <a:r>
              <a:rPr lang="en"/>
              <a:t>Sentence mining becomes the most time consuming part of the learning process after a while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a1a03c17b0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a1a03c17b0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a5bf451d7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a5bf451d7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a5bf451d7c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a5bf451d7c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a5e8617d49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a5e8617d49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a1a03c17b0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a1a03c17b0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Workflow</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Users would sign up to our site and have their own dashboard.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From there, they can choose to read articles, in the language that they are trying to learn.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Through our flashcard workflow, they would take sections of an article and highlight specific terms they do not understand. Those highlighted terms would be translated automatically by our site. The user has the option to create flashcards based off the translation (which they can edit manually in the dashboard page later 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From the user dashboard, the site will have a set of daily flashcards in which the user can go through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p:nvPr/>
        </p:nvSpPr>
        <p:spPr>
          <a:xfrm>
            <a:off x="2630450" y="630150"/>
            <a:ext cx="3883200" cy="3883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430350" y="228600"/>
            <a:ext cx="1388100" cy="1388100"/>
          </a:xfrm>
          <a:prstGeom prst="ellipse">
            <a:avLst/>
          </a:prstGeom>
          <a:solidFill>
            <a:srgbClr val="FFB600">
              <a:alpha val="7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908250" y="4660825"/>
            <a:ext cx="605400" cy="605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706650" y="3872629"/>
            <a:ext cx="1097700" cy="10977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081694" y="771271"/>
            <a:ext cx="774600" cy="7746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513651" y="1616690"/>
            <a:ext cx="413400" cy="4134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420476" y="3612044"/>
            <a:ext cx="336900" cy="3369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362484" y="1670133"/>
            <a:ext cx="213000" cy="2130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818461" y="1338692"/>
            <a:ext cx="93900" cy="939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163989" y="4374525"/>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300611" y="990190"/>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 name="Google Shape;21;p2"/>
          <p:cNvGrpSpPr/>
          <p:nvPr/>
        </p:nvGrpSpPr>
        <p:grpSpPr>
          <a:xfrm>
            <a:off x="3001075" y="4182123"/>
            <a:ext cx="508851" cy="478711"/>
            <a:chOff x="5972700" y="2330200"/>
            <a:chExt cx="411625" cy="387275"/>
          </a:xfrm>
        </p:grpSpPr>
        <p:sp>
          <p:nvSpPr>
            <p:cNvPr id="22" name="Google Shape;22;p2"/>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a:off x="5861768" y="506559"/>
            <a:ext cx="524975" cy="832145"/>
            <a:chOff x="6718575" y="2318625"/>
            <a:chExt cx="256950" cy="407375"/>
          </a:xfrm>
        </p:grpSpPr>
        <p:sp>
          <p:nvSpPr>
            <p:cNvPr id="25" name="Google Shape;25;p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6" name="Google Shape;26;p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7" name="Google Shape;27;p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8" name="Google Shape;28;p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9" name="Google Shape;29;p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0" name="Google Shape;30;p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1" name="Google Shape;31;p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2" name="Google Shape;32;p2"/>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33" name="Google Shape;33;p2"/>
          <p:cNvSpPr txBox="1"/>
          <p:nvPr>
            <p:ph type="ctrTitle"/>
          </p:nvPr>
        </p:nvSpPr>
        <p:spPr>
          <a:xfrm>
            <a:off x="2757250" y="961350"/>
            <a:ext cx="3629400" cy="322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4" name="Google Shape;34;p2"/>
          <p:cNvSpPr/>
          <p:nvPr/>
        </p:nvSpPr>
        <p:spPr>
          <a:xfrm>
            <a:off x="2757247" y="861970"/>
            <a:ext cx="300900" cy="3009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509928" y="4757335"/>
            <a:ext cx="213000" cy="2130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5494851" y="4374527"/>
            <a:ext cx="413400" cy="4134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2">
    <p:spTree>
      <p:nvGrpSpPr>
        <p:cNvPr id="273" name="Shape 273"/>
        <p:cNvGrpSpPr/>
        <p:nvPr/>
      </p:nvGrpSpPr>
      <p:grpSpPr>
        <a:xfrm>
          <a:off x="0" y="0"/>
          <a:ext cx="0" cy="0"/>
          <a:chOff x="0" y="0"/>
          <a:chExt cx="0" cy="0"/>
        </a:xfrm>
      </p:grpSpPr>
      <p:sp>
        <p:nvSpPr>
          <p:cNvPr id="274" name="Google Shape;274;p11"/>
          <p:cNvSpPr/>
          <p:nvPr/>
        </p:nvSpPr>
        <p:spPr>
          <a:xfrm>
            <a:off x="0" y="0"/>
            <a:ext cx="9144000" cy="5157300"/>
          </a:xfrm>
          <a:prstGeom prst="frame">
            <a:avLst>
              <a:gd fmla="val 7929"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p:nvPr/>
        </p:nvSpPr>
        <p:spPr>
          <a:xfrm>
            <a:off x="-117275" y="847257"/>
            <a:ext cx="605400" cy="6054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
          <p:cNvSpPr/>
          <p:nvPr/>
        </p:nvSpPr>
        <p:spPr>
          <a:xfrm>
            <a:off x="217850" y="171250"/>
            <a:ext cx="1054200" cy="1054200"/>
          </a:xfrm>
          <a:prstGeom prst="ellipse">
            <a:avLst/>
          </a:prstGeom>
          <a:solidFill>
            <a:srgbClr val="FFB600">
              <a:alpha val="7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p:nvPr/>
        </p:nvSpPr>
        <p:spPr>
          <a:xfrm>
            <a:off x="1156976" y="-137274"/>
            <a:ext cx="398700" cy="3987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1"/>
          <p:cNvSpPr/>
          <p:nvPr/>
        </p:nvSpPr>
        <p:spPr>
          <a:xfrm>
            <a:off x="1397225" y="337514"/>
            <a:ext cx="136800" cy="1368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1"/>
          <p:cNvSpPr/>
          <p:nvPr/>
        </p:nvSpPr>
        <p:spPr>
          <a:xfrm>
            <a:off x="488128" y="1334485"/>
            <a:ext cx="213000" cy="2130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1"/>
          <p:cNvSpPr/>
          <p:nvPr/>
        </p:nvSpPr>
        <p:spPr>
          <a:xfrm>
            <a:off x="7847950" y="4168079"/>
            <a:ext cx="1097700" cy="10977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1"/>
          <p:cNvSpPr/>
          <p:nvPr/>
        </p:nvSpPr>
        <p:spPr>
          <a:xfrm>
            <a:off x="8507494" y="2981146"/>
            <a:ext cx="774600" cy="7746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1"/>
          <p:cNvSpPr/>
          <p:nvPr/>
        </p:nvSpPr>
        <p:spPr>
          <a:xfrm>
            <a:off x="8094101" y="3973940"/>
            <a:ext cx="413400" cy="4134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1"/>
          <p:cNvSpPr/>
          <p:nvPr/>
        </p:nvSpPr>
        <p:spPr>
          <a:xfrm>
            <a:off x="8622049" y="3872635"/>
            <a:ext cx="213000" cy="2130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1"/>
          <p:cNvSpPr/>
          <p:nvPr/>
        </p:nvSpPr>
        <p:spPr>
          <a:xfrm>
            <a:off x="7550022" y="4801658"/>
            <a:ext cx="213000" cy="2130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1"/>
          <p:cNvSpPr/>
          <p:nvPr/>
        </p:nvSpPr>
        <p:spPr>
          <a:xfrm>
            <a:off x="7325661" y="4674667"/>
            <a:ext cx="93900" cy="939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1"/>
          <p:cNvSpPr/>
          <p:nvPr/>
        </p:nvSpPr>
        <p:spPr>
          <a:xfrm>
            <a:off x="258289" y="1577100"/>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1"/>
          <p:cNvSpPr/>
          <p:nvPr/>
        </p:nvSpPr>
        <p:spPr>
          <a:xfrm>
            <a:off x="8726411" y="320006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11"/>
          <p:cNvGrpSpPr/>
          <p:nvPr/>
        </p:nvGrpSpPr>
        <p:grpSpPr>
          <a:xfrm>
            <a:off x="8142375" y="4477573"/>
            <a:ext cx="508851" cy="478711"/>
            <a:chOff x="5972700" y="2330200"/>
            <a:chExt cx="411625" cy="387275"/>
          </a:xfrm>
        </p:grpSpPr>
        <p:sp>
          <p:nvSpPr>
            <p:cNvPr id="289" name="Google Shape;289;p11"/>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1"/>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 name="Google Shape;291;p11"/>
          <p:cNvGrpSpPr/>
          <p:nvPr/>
        </p:nvGrpSpPr>
        <p:grpSpPr>
          <a:xfrm>
            <a:off x="545621" y="382390"/>
            <a:ext cx="398658" cy="631920"/>
            <a:chOff x="6718575" y="2318625"/>
            <a:chExt cx="256950" cy="407375"/>
          </a:xfrm>
        </p:grpSpPr>
        <p:sp>
          <p:nvSpPr>
            <p:cNvPr id="292" name="Google Shape;292;p11"/>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1"/>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1"/>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1"/>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1"/>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1"/>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11"/>
          <p:cNvSpPr txBox="1"/>
          <p:nvPr>
            <p:ph idx="12" type="sldNum"/>
          </p:nvPr>
        </p:nvSpPr>
        <p:spPr>
          <a:xfrm>
            <a:off x="8117984" y="41806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qua">
  <p:cSld name="BLANK_1">
    <p:spTree>
      <p:nvGrpSpPr>
        <p:cNvPr id="301" name="Shape 301"/>
        <p:cNvGrpSpPr/>
        <p:nvPr/>
      </p:nvGrpSpPr>
      <p:grpSpPr>
        <a:xfrm>
          <a:off x="0" y="0"/>
          <a:ext cx="0" cy="0"/>
          <a:chOff x="0" y="0"/>
          <a:chExt cx="0" cy="0"/>
        </a:xfrm>
      </p:grpSpPr>
      <p:sp>
        <p:nvSpPr>
          <p:cNvPr id="302" name="Google Shape;302;p12"/>
          <p:cNvSpPr/>
          <p:nvPr/>
        </p:nvSpPr>
        <p:spPr>
          <a:xfrm>
            <a:off x="407150" y="407075"/>
            <a:ext cx="8329800" cy="432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2"/>
          <p:cNvSpPr/>
          <p:nvPr/>
        </p:nvSpPr>
        <p:spPr>
          <a:xfrm>
            <a:off x="-117275" y="847257"/>
            <a:ext cx="605400" cy="6054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2"/>
          <p:cNvSpPr/>
          <p:nvPr/>
        </p:nvSpPr>
        <p:spPr>
          <a:xfrm>
            <a:off x="217850" y="171250"/>
            <a:ext cx="1054200" cy="10542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2"/>
          <p:cNvSpPr/>
          <p:nvPr/>
        </p:nvSpPr>
        <p:spPr>
          <a:xfrm>
            <a:off x="1156976" y="-137274"/>
            <a:ext cx="398700" cy="3987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2"/>
          <p:cNvSpPr/>
          <p:nvPr/>
        </p:nvSpPr>
        <p:spPr>
          <a:xfrm>
            <a:off x="1397225" y="337514"/>
            <a:ext cx="136800" cy="1368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2"/>
          <p:cNvSpPr/>
          <p:nvPr/>
        </p:nvSpPr>
        <p:spPr>
          <a:xfrm>
            <a:off x="488128" y="1334485"/>
            <a:ext cx="213000" cy="213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2"/>
          <p:cNvSpPr/>
          <p:nvPr/>
        </p:nvSpPr>
        <p:spPr>
          <a:xfrm>
            <a:off x="7847950" y="4168079"/>
            <a:ext cx="1097700" cy="10977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2"/>
          <p:cNvSpPr/>
          <p:nvPr/>
        </p:nvSpPr>
        <p:spPr>
          <a:xfrm>
            <a:off x="8507494" y="2981146"/>
            <a:ext cx="774600" cy="7746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2"/>
          <p:cNvSpPr/>
          <p:nvPr/>
        </p:nvSpPr>
        <p:spPr>
          <a:xfrm>
            <a:off x="8094101" y="3973940"/>
            <a:ext cx="413400" cy="4134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2"/>
          <p:cNvSpPr/>
          <p:nvPr/>
        </p:nvSpPr>
        <p:spPr>
          <a:xfrm>
            <a:off x="8622049" y="3872635"/>
            <a:ext cx="213000" cy="2130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2"/>
          <p:cNvSpPr/>
          <p:nvPr/>
        </p:nvSpPr>
        <p:spPr>
          <a:xfrm>
            <a:off x="7550022" y="4801658"/>
            <a:ext cx="213000" cy="2130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2"/>
          <p:cNvSpPr/>
          <p:nvPr/>
        </p:nvSpPr>
        <p:spPr>
          <a:xfrm>
            <a:off x="7325661" y="4674667"/>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2"/>
          <p:cNvSpPr/>
          <p:nvPr/>
        </p:nvSpPr>
        <p:spPr>
          <a:xfrm>
            <a:off x="258289" y="1577100"/>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2"/>
          <p:cNvSpPr/>
          <p:nvPr/>
        </p:nvSpPr>
        <p:spPr>
          <a:xfrm>
            <a:off x="8726411" y="320006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 name="Google Shape;316;p12"/>
          <p:cNvGrpSpPr/>
          <p:nvPr/>
        </p:nvGrpSpPr>
        <p:grpSpPr>
          <a:xfrm>
            <a:off x="8142375" y="4477573"/>
            <a:ext cx="508851" cy="478711"/>
            <a:chOff x="5972700" y="2330200"/>
            <a:chExt cx="411625" cy="387275"/>
          </a:xfrm>
        </p:grpSpPr>
        <p:sp>
          <p:nvSpPr>
            <p:cNvPr id="317" name="Google Shape;317;p12"/>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2"/>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12"/>
          <p:cNvGrpSpPr/>
          <p:nvPr/>
        </p:nvGrpSpPr>
        <p:grpSpPr>
          <a:xfrm>
            <a:off x="545621" y="382390"/>
            <a:ext cx="398658" cy="631920"/>
            <a:chOff x="6718575" y="2318625"/>
            <a:chExt cx="256950" cy="407375"/>
          </a:xfrm>
        </p:grpSpPr>
        <p:sp>
          <p:nvSpPr>
            <p:cNvPr id="320" name="Google Shape;320;p1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2"/>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12"/>
          <p:cNvSpPr txBox="1"/>
          <p:nvPr>
            <p:ph idx="12" type="sldNum"/>
          </p:nvPr>
        </p:nvSpPr>
        <p:spPr>
          <a:xfrm>
            <a:off x="8117984" y="418063"/>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Yellow">
  <p:cSld name="BLANK_1_1">
    <p:spTree>
      <p:nvGrpSpPr>
        <p:cNvPr id="329" name="Shape 329"/>
        <p:cNvGrpSpPr/>
        <p:nvPr/>
      </p:nvGrpSpPr>
      <p:grpSpPr>
        <a:xfrm>
          <a:off x="0" y="0"/>
          <a:ext cx="0" cy="0"/>
          <a:chOff x="0" y="0"/>
          <a:chExt cx="0" cy="0"/>
        </a:xfrm>
      </p:grpSpPr>
      <p:sp>
        <p:nvSpPr>
          <p:cNvPr id="330" name="Google Shape;330;p13"/>
          <p:cNvSpPr/>
          <p:nvPr/>
        </p:nvSpPr>
        <p:spPr>
          <a:xfrm>
            <a:off x="407150" y="407075"/>
            <a:ext cx="8329800" cy="4329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3"/>
          <p:cNvSpPr/>
          <p:nvPr/>
        </p:nvSpPr>
        <p:spPr>
          <a:xfrm>
            <a:off x="-117275" y="847257"/>
            <a:ext cx="605400" cy="6054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3"/>
          <p:cNvSpPr/>
          <p:nvPr/>
        </p:nvSpPr>
        <p:spPr>
          <a:xfrm>
            <a:off x="217850" y="171250"/>
            <a:ext cx="1054200" cy="10542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3"/>
          <p:cNvSpPr/>
          <p:nvPr/>
        </p:nvSpPr>
        <p:spPr>
          <a:xfrm>
            <a:off x="1156976" y="-137274"/>
            <a:ext cx="398700" cy="3987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3"/>
          <p:cNvSpPr/>
          <p:nvPr/>
        </p:nvSpPr>
        <p:spPr>
          <a:xfrm>
            <a:off x="1397225" y="337514"/>
            <a:ext cx="136800" cy="1368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3"/>
          <p:cNvSpPr/>
          <p:nvPr/>
        </p:nvSpPr>
        <p:spPr>
          <a:xfrm>
            <a:off x="488128" y="1334485"/>
            <a:ext cx="213000" cy="2130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3"/>
          <p:cNvSpPr/>
          <p:nvPr/>
        </p:nvSpPr>
        <p:spPr>
          <a:xfrm>
            <a:off x="7847950" y="4168079"/>
            <a:ext cx="1097700" cy="10977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3"/>
          <p:cNvSpPr/>
          <p:nvPr/>
        </p:nvSpPr>
        <p:spPr>
          <a:xfrm>
            <a:off x="8507494" y="2981146"/>
            <a:ext cx="774600" cy="7746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3"/>
          <p:cNvSpPr/>
          <p:nvPr/>
        </p:nvSpPr>
        <p:spPr>
          <a:xfrm>
            <a:off x="8094101" y="3973940"/>
            <a:ext cx="413400" cy="4134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3"/>
          <p:cNvSpPr/>
          <p:nvPr/>
        </p:nvSpPr>
        <p:spPr>
          <a:xfrm>
            <a:off x="8622049" y="3872635"/>
            <a:ext cx="213000" cy="2130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3"/>
          <p:cNvSpPr/>
          <p:nvPr/>
        </p:nvSpPr>
        <p:spPr>
          <a:xfrm>
            <a:off x="7550022" y="4801658"/>
            <a:ext cx="213000" cy="2130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3"/>
          <p:cNvSpPr/>
          <p:nvPr/>
        </p:nvSpPr>
        <p:spPr>
          <a:xfrm>
            <a:off x="7325661" y="4674667"/>
            <a:ext cx="93900" cy="939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3"/>
          <p:cNvSpPr/>
          <p:nvPr/>
        </p:nvSpPr>
        <p:spPr>
          <a:xfrm>
            <a:off x="258289" y="1577100"/>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3"/>
          <p:cNvSpPr/>
          <p:nvPr/>
        </p:nvSpPr>
        <p:spPr>
          <a:xfrm>
            <a:off x="8726411" y="320006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4" name="Google Shape;344;p13"/>
          <p:cNvGrpSpPr/>
          <p:nvPr/>
        </p:nvGrpSpPr>
        <p:grpSpPr>
          <a:xfrm>
            <a:off x="8142375" y="4477573"/>
            <a:ext cx="508851" cy="478711"/>
            <a:chOff x="5972700" y="2330200"/>
            <a:chExt cx="411625" cy="387275"/>
          </a:xfrm>
        </p:grpSpPr>
        <p:sp>
          <p:nvSpPr>
            <p:cNvPr id="345" name="Google Shape;345;p13"/>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3"/>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13"/>
          <p:cNvGrpSpPr/>
          <p:nvPr/>
        </p:nvGrpSpPr>
        <p:grpSpPr>
          <a:xfrm>
            <a:off x="545621" y="382390"/>
            <a:ext cx="398658" cy="631920"/>
            <a:chOff x="6718575" y="2318625"/>
            <a:chExt cx="256950" cy="407375"/>
          </a:xfrm>
        </p:grpSpPr>
        <p:sp>
          <p:nvSpPr>
            <p:cNvPr id="348" name="Google Shape;348;p1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3"/>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6" name="Google Shape;356;p13"/>
          <p:cNvSpPr txBox="1"/>
          <p:nvPr>
            <p:ph idx="12" type="sldNum"/>
          </p:nvPr>
        </p:nvSpPr>
        <p:spPr>
          <a:xfrm>
            <a:off x="8117984" y="418063"/>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Magenta">
  <p:cSld name="BLANK_1_1_1">
    <p:spTree>
      <p:nvGrpSpPr>
        <p:cNvPr id="357" name="Shape 357"/>
        <p:cNvGrpSpPr/>
        <p:nvPr/>
      </p:nvGrpSpPr>
      <p:grpSpPr>
        <a:xfrm>
          <a:off x="0" y="0"/>
          <a:ext cx="0" cy="0"/>
          <a:chOff x="0" y="0"/>
          <a:chExt cx="0" cy="0"/>
        </a:xfrm>
      </p:grpSpPr>
      <p:sp>
        <p:nvSpPr>
          <p:cNvPr id="358" name="Google Shape;358;p14"/>
          <p:cNvSpPr/>
          <p:nvPr/>
        </p:nvSpPr>
        <p:spPr>
          <a:xfrm>
            <a:off x="407150" y="407075"/>
            <a:ext cx="8329800" cy="4329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4"/>
          <p:cNvSpPr/>
          <p:nvPr/>
        </p:nvSpPr>
        <p:spPr>
          <a:xfrm>
            <a:off x="217850" y="171250"/>
            <a:ext cx="1054200" cy="10542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4"/>
          <p:cNvSpPr/>
          <p:nvPr/>
        </p:nvSpPr>
        <p:spPr>
          <a:xfrm>
            <a:off x="1156976" y="-137274"/>
            <a:ext cx="398700" cy="3987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4"/>
          <p:cNvSpPr/>
          <p:nvPr/>
        </p:nvSpPr>
        <p:spPr>
          <a:xfrm>
            <a:off x="1397225" y="337514"/>
            <a:ext cx="136800" cy="1368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4"/>
          <p:cNvSpPr/>
          <p:nvPr/>
        </p:nvSpPr>
        <p:spPr>
          <a:xfrm>
            <a:off x="488128" y="1334485"/>
            <a:ext cx="213000" cy="213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4"/>
          <p:cNvSpPr/>
          <p:nvPr/>
        </p:nvSpPr>
        <p:spPr>
          <a:xfrm>
            <a:off x="7847950" y="4168079"/>
            <a:ext cx="1097700" cy="10977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4"/>
          <p:cNvSpPr/>
          <p:nvPr/>
        </p:nvSpPr>
        <p:spPr>
          <a:xfrm>
            <a:off x="8507494" y="2981146"/>
            <a:ext cx="774600" cy="7746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4"/>
          <p:cNvSpPr/>
          <p:nvPr/>
        </p:nvSpPr>
        <p:spPr>
          <a:xfrm>
            <a:off x="8094101" y="3973940"/>
            <a:ext cx="413400" cy="413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4"/>
          <p:cNvSpPr/>
          <p:nvPr/>
        </p:nvSpPr>
        <p:spPr>
          <a:xfrm>
            <a:off x="8622049" y="3872635"/>
            <a:ext cx="213000" cy="2130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4"/>
          <p:cNvSpPr/>
          <p:nvPr/>
        </p:nvSpPr>
        <p:spPr>
          <a:xfrm>
            <a:off x="7550022" y="4801658"/>
            <a:ext cx="213000" cy="2130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4"/>
          <p:cNvSpPr/>
          <p:nvPr/>
        </p:nvSpPr>
        <p:spPr>
          <a:xfrm>
            <a:off x="7325661" y="4674667"/>
            <a:ext cx="93900" cy="939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4"/>
          <p:cNvSpPr/>
          <p:nvPr/>
        </p:nvSpPr>
        <p:spPr>
          <a:xfrm>
            <a:off x="258289" y="1577100"/>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4"/>
          <p:cNvSpPr/>
          <p:nvPr/>
        </p:nvSpPr>
        <p:spPr>
          <a:xfrm>
            <a:off x="8726411" y="320006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C406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1" name="Google Shape;371;p14"/>
          <p:cNvGrpSpPr/>
          <p:nvPr/>
        </p:nvGrpSpPr>
        <p:grpSpPr>
          <a:xfrm>
            <a:off x="8142375" y="4477573"/>
            <a:ext cx="508851" cy="478711"/>
            <a:chOff x="5972700" y="2330200"/>
            <a:chExt cx="411625" cy="387275"/>
          </a:xfrm>
        </p:grpSpPr>
        <p:sp>
          <p:nvSpPr>
            <p:cNvPr id="372" name="Google Shape;372;p14"/>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4"/>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14"/>
          <p:cNvGrpSpPr/>
          <p:nvPr/>
        </p:nvGrpSpPr>
        <p:grpSpPr>
          <a:xfrm>
            <a:off x="545621" y="382390"/>
            <a:ext cx="398658" cy="631920"/>
            <a:chOff x="6718575" y="2318625"/>
            <a:chExt cx="256950" cy="407375"/>
          </a:xfrm>
        </p:grpSpPr>
        <p:sp>
          <p:nvSpPr>
            <p:cNvPr id="375" name="Google Shape;375;p1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4"/>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 name="Google Shape;383;p14"/>
          <p:cNvSpPr/>
          <p:nvPr/>
        </p:nvSpPr>
        <p:spPr>
          <a:xfrm>
            <a:off x="-117275" y="847257"/>
            <a:ext cx="605400" cy="6054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4"/>
          <p:cNvSpPr txBox="1"/>
          <p:nvPr>
            <p:ph idx="12" type="sldNum"/>
          </p:nvPr>
        </p:nvSpPr>
        <p:spPr>
          <a:xfrm>
            <a:off x="8117984" y="418063"/>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385" name="Shape 385"/>
        <p:cNvGrpSpPr/>
        <p:nvPr/>
      </p:nvGrpSpPr>
      <p:grpSpPr>
        <a:xfrm>
          <a:off x="0" y="0"/>
          <a:ext cx="0" cy="0"/>
          <a:chOff x="0" y="0"/>
          <a:chExt cx="0" cy="0"/>
        </a:xfrm>
      </p:grpSpPr>
      <p:sp>
        <p:nvSpPr>
          <p:cNvPr id="386" name="Google Shape;386;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87" name="Google Shape;387;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480"/>
              </a:spcBef>
              <a:spcAft>
                <a:spcPts val="0"/>
              </a:spcAft>
              <a:buSzPts val="2800"/>
              <a:buNone/>
              <a:defRPr sz="2800"/>
            </a:lvl2pPr>
            <a:lvl3pPr lvl="2" rtl="0" algn="ctr">
              <a:lnSpc>
                <a:spcPct val="100000"/>
              </a:lnSpc>
              <a:spcBef>
                <a:spcPts val="480"/>
              </a:spcBef>
              <a:spcAft>
                <a:spcPts val="0"/>
              </a:spcAft>
              <a:buSzPts val="2800"/>
              <a:buNone/>
              <a:defRPr sz="2800"/>
            </a:lvl3pPr>
            <a:lvl4pPr lvl="3" rtl="0" algn="ctr">
              <a:lnSpc>
                <a:spcPct val="100000"/>
              </a:lnSpc>
              <a:spcBef>
                <a:spcPts val="360"/>
              </a:spcBef>
              <a:spcAft>
                <a:spcPts val="0"/>
              </a:spcAft>
              <a:buSzPts val="2800"/>
              <a:buNone/>
              <a:defRPr sz="2800"/>
            </a:lvl4pPr>
            <a:lvl5pPr lvl="4" rtl="0" algn="ctr">
              <a:lnSpc>
                <a:spcPct val="100000"/>
              </a:lnSpc>
              <a:spcBef>
                <a:spcPts val="360"/>
              </a:spcBef>
              <a:spcAft>
                <a:spcPts val="0"/>
              </a:spcAft>
              <a:buSzPts val="2800"/>
              <a:buNone/>
              <a:defRPr sz="2800"/>
            </a:lvl5pPr>
            <a:lvl6pPr lvl="5" rtl="0" algn="ctr">
              <a:lnSpc>
                <a:spcPct val="100000"/>
              </a:lnSpc>
              <a:spcBef>
                <a:spcPts val="360"/>
              </a:spcBef>
              <a:spcAft>
                <a:spcPts val="0"/>
              </a:spcAft>
              <a:buSzPts val="2800"/>
              <a:buNone/>
              <a:defRPr sz="2800"/>
            </a:lvl6pPr>
            <a:lvl7pPr lvl="6" rtl="0" algn="ctr">
              <a:lnSpc>
                <a:spcPct val="100000"/>
              </a:lnSpc>
              <a:spcBef>
                <a:spcPts val="360"/>
              </a:spcBef>
              <a:spcAft>
                <a:spcPts val="0"/>
              </a:spcAft>
              <a:buSzPts val="2800"/>
              <a:buNone/>
              <a:defRPr sz="2800"/>
            </a:lvl7pPr>
            <a:lvl8pPr lvl="7" rtl="0" algn="ctr">
              <a:lnSpc>
                <a:spcPct val="100000"/>
              </a:lnSpc>
              <a:spcBef>
                <a:spcPts val="360"/>
              </a:spcBef>
              <a:spcAft>
                <a:spcPts val="0"/>
              </a:spcAft>
              <a:buSzPts val="2800"/>
              <a:buNone/>
              <a:defRPr sz="2800"/>
            </a:lvl8pPr>
            <a:lvl9pPr lvl="8" rtl="0" algn="ctr">
              <a:lnSpc>
                <a:spcPct val="100000"/>
              </a:lnSpc>
              <a:spcBef>
                <a:spcPts val="360"/>
              </a:spcBef>
              <a:spcAft>
                <a:spcPts val="0"/>
              </a:spcAft>
              <a:buSzPts val="2800"/>
              <a:buNone/>
              <a:defRPr sz="2800"/>
            </a:lvl9pPr>
          </a:lstStyle>
          <a:p/>
        </p:txBody>
      </p:sp>
      <p:sp>
        <p:nvSpPr>
          <p:cNvPr id="388" name="Google Shape;38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9" name="Shape 389"/>
        <p:cNvGrpSpPr/>
        <p:nvPr/>
      </p:nvGrpSpPr>
      <p:grpSpPr>
        <a:xfrm>
          <a:off x="0" y="0"/>
          <a:ext cx="0" cy="0"/>
          <a:chOff x="0" y="0"/>
          <a:chExt cx="0" cy="0"/>
        </a:xfrm>
      </p:grpSpPr>
      <p:sp>
        <p:nvSpPr>
          <p:cNvPr id="390" name="Google Shape;390;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91" name="Google Shape;39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 DESIGN">
  <p:cSld name="TITLE_1_1_1_1_1_1_2_1">
    <p:bg>
      <p:bgPr>
        <a:solidFill>
          <a:srgbClr val="F3F3F3"/>
        </a:solidFill>
      </p:bgPr>
    </p:bg>
    <p:spTree>
      <p:nvGrpSpPr>
        <p:cNvPr id="392" name="Shape 392"/>
        <p:cNvGrpSpPr/>
        <p:nvPr/>
      </p:nvGrpSpPr>
      <p:grpSpPr>
        <a:xfrm>
          <a:off x="0" y="0"/>
          <a:ext cx="0" cy="0"/>
          <a:chOff x="0" y="0"/>
          <a:chExt cx="0" cy="0"/>
        </a:xfrm>
      </p:grpSpPr>
      <p:sp>
        <p:nvSpPr>
          <p:cNvPr id="393" name="Google Shape;393;p17"/>
          <p:cNvSpPr txBox="1"/>
          <p:nvPr>
            <p:ph idx="1" type="subTitle"/>
          </p:nvPr>
        </p:nvSpPr>
        <p:spPr>
          <a:xfrm>
            <a:off x="2180388" y="3672598"/>
            <a:ext cx="4781100" cy="5778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None/>
              <a:defRPr>
                <a:solidFill>
                  <a:srgbClr val="466269"/>
                </a:solidFill>
              </a:defRPr>
            </a:lvl1pPr>
            <a:lvl2pPr lvl="1" rtl="0" algn="ctr">
              <a:lnSpc>
                <a:spcPct val="100000"/>
              </a:lnSpc>
              <a:spcBef>
                <a:spcPts val="1000"/>
              </a:spcBef>
              <a:spcAft>
                <a:spcPts val="0"/>
              </a:spcAft>
              <a:buNone/>
              <a:defRPr>
                <a:solidFill>
                  <a:srgbClr val="466269"/>
                </a:solidFill>
              </a:defRPr>
            </a:lvl2pPr>
            <a:lvl3pPr lvl="2" rtl="0" algn="ctr">
              <a:lnSpc>
                <a:spcPct val="100000"/>
              </a:lnSpc>
              <a:spcBef>
                <a:spcPts val="1000"/>
              </a:spcBef>
              <a:spcAft>
                <a:spcPts val="0"/>
              </a:spcAft>
              <a:buNone/>
              <a:defRPr>
                <a:solidFill>
                  <a:srgbClr val="466269"/>
                </a:solidFill>
              </a:defRPr>
            </a:lvl3pPr>
            <a:lvl4pPr lvl="3" rtl="0" algn="ctr">
              <a:lnSpc>
                <a:spcPct val="100000"/>
              </a:lnSpc>
              <a:spcBef>
                <a:spcPts val="1000"/>
              </a:spcBef>
              <a:spcAft>
                <a:spcPts val="0"/>
              </a:spcAft>
              <a:buNone/>
              <a:defRPr>
                <a:solidFill>
                  <a:srgbClr val="466269"/>
                </a:solidFill>
              </a:defRPr>
            </a:lvl4pPr>
            <a:lvl5pPr lvl="4" rtl="0" algn="ctr">
              <a:lnSpc>
                <a:spcPct val="100000"/>
              </a:lnSpc>
              <a:spcBef>
                <a:spcPts val="1000"/>
              </a:spcBef>
              <a:spcAft>
                <a:spcPts val="0"/>
              </a:spcAft>
              <a:buNone/>
              <a:defRPr>
                <a:solidFill>
                  <a:srgbClr val="466269"/>
                </a:solidFill>
              </a:defRPr>
            </a:lvl5pPr>
            <a:lvl6pPr lvl="5" rtl="0" algn="ctr">
              <a:lnSpc>
                <a:spcPct val="100000"/>
              </a:lnSpc>
              <a:spcBef>
                <a:spcPts val="1000"/>
              </a:spcBef>
              <a:spcAft>
                <a:spcPts val="0"/>
              </a:spcAft>
              <a:buNone/>
              <a:defRPr>
                <a:solidFill>
                  <a:srgbClr val="466269"/>
                </a:solidFill>
              </a:defRPr>
            </a:lvl6pPr>
            <a:lvl7pPr lvl="6" rtl="0" algn="ctr">
              <a:lnSpc>
                <a:spcPct val="100000"/>
              </a:lnSpc>
              <a:spcBef>
                <a:spcPts val="1000"/>
              </a:spcBef>
              <a:spcAft>
                <a:spcPts val="0"/>
              </a:spcAft>
              <a:buNone/>
              <a:defRPr>
                <a:solidFill>
                  <a:srgbClr val="466269"/>
                </a:solidFill>
              </a:defRPr>
            </a:lvl7pPr>
            <a:lvl8pPr lvl="7" rtl="0" algn="ctr">
              <a:lnSpc>
                <a:spcPct val="100000"/>
              </a:lnSpc>
              <a:spcBef>
                <a:spcPts val="1000"/>
              </a:spcBef>
              <a:spcAft>
                <a:spcPts val="0"/>
              </a:spcAft>
              <a:buNone/>
              <a:defRPr>
                <a:solidFill>
                  <a:srgbClr val="466269"/>
                </a:solidFill>
              </a:defRPr>
            </a:lvl8pPr>
            <a:lvl9pPr lvl="8" rtl="0" algn="ctr">
              <a:lnSpc>
                <a:spcPct val="100000"/>
              </a:lnSpc>
              <a:spcBef>
                <a:spcPts val="1000"/>
              </a:spcBef>
              <a:spcAft>
                <a:spcPts val="1000"/>
              </a:spcAft>
              <a:buNone/>
              <a:defRPr>
                <a:solidFill>
                  <a:srgbClr val="466269"/>
                </a:solidFill>
              </a:defRPr>
            </a:lvl9pPr>
          </a:lstStyle>
          <a:p/>
        </p:txBody>
      </p:sp>
      <p:sp>
        <p:nvSpPr>
          <p:cNvPr id="394" name="Google Shape;394;p17"/>
          <p:cNvSpPr txBox="1"/>
          <p:nvPr>
            <p:ph type="ctrTitle"/>
          </p:nvPr>
        </p:nvSpPr>
        <p:spPr>
          <a:xfrm>
            <a:off x="1007650" y="790500"/>
            <a:ext cx="71268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466269"/>
              </a:buClr>
              <a:buSzPts val="3000"/>
              <a:buNone/>
              <a:defRPr sz="3000">
                <a:solidFill>
                  <a:srgbClr val="466269"/>
                </a:solidFill>
              </a:defRPr>
            </a:lvl1pPr>
            <a:lvl2pPr lvl="1" rtl="0" algn="ctr">
              <a:spcBef>
                <a:spcPts val="0"/>
              </a:spcBef>
              <a:spcAft>
                <a:spcPts val="0"/>
              </a:spcAft>
              <a:buClr>
                <a:srgbClr val="466269"/>
              </a:buClr>
              <a:buSzPts val="2400"/>
              <a:buNone/>
              <a:defRPr sz="2400">
                <a:solidFill>
                  <a:srgbClr val="466269"/>
                </a:solidFill>
              </a:defRPr>
            </a:lvl2pPr>
            <a:lvl3pPr lvl="2" rtl="0" algn="ctr">
              <a:spcBef>
                <a:spcPts val="0"/>
              </a:spcBef>
              <a:spcAft>
                <a:spcPts val="0"/>
              </a:spcAft>
              <a:buClr>
                <a:srgbClr val="466269"/>
              </a:buClr>
              <a:buSzPts val="2400"/>
              <a:buNone/>
              <a:defRPr sz="2400">
                <a:solidFill>
                  <a:srgbClr val="466269"/>
                </a:solidFill>
              </a:defRPr>
            </a:lvl3pPr>
            <a:lvl4pPr lvl="3" rtl="0" algn="ctr">
              <a:spcBef>
                <a:spcPts val="0"/>
              </a:spcBef>
              <a:spcAft>
                <a:spcPts val="0"/>
              </a:spcAft>
              <a:buClr>
                <a:srgbClr val="466269"/>
              </a:buClr>
              <a:buSzPts val="2400"/>
              <a:buNone/>
              <a:defRPr sz="2400">
                <a:solidFill>
                  <a:srgbClr val="466269"/>
                </a:solidFill>
              </a:defRPr>
            </a:lvl4pPr>
            <a:lvl5pPr lvl="4" rtl="0" algn="ctr">
              <a:spcBef>
                <a:spcPts val="0"/>
              </a:spcBef>
              <a:spcAft>
                <a:spcPts val="0"/>
              </a:spcAft>
              <a:buClr>
                <a:srgbClr val="466269"/>
              </a:buClr>
              <a:buSzPts val="2400"/>
              <a:buNone/>
              <a:defRPr sz="2400">
                <a:solidFill>
                  <a:srgbClr val="466269"/>
                </a:solidFill>
              </a:defRPr>
            </a:lvl5pPr>
            <a:lvl6pPr lvl="5" rtl="0" algn="ctr">
              <a:spcBef>
                <a:spcPts val="0"/>
              </a:spcBef>
              <a:spcAft>
                <a:spcPts val="0"/>
              </a:spcAft>
              <a:buClr>
                <a:srgbClr val="466269"/>
              </a:buClr>
              <a:buSzPts val="2400"/>
              <a:buNone/>
              <a:defRPr sz="2400">
                <a:solidFill>
                  <a:srgbClr val="466269"/>
                </a:solidFill>
              </a:defRPr>
            </a:lvl6pPr>
            <a:lvl7pPr lvl="6" rtl="0" algn="ctr">
              <a:spcBef>
                <a:spcPts val="0"/>
              </a:spcBef>
              <a:spcAft>
                <a:spcPts val="0"/>
              </a:spcAft>
              <a:buClr>
                <a:srgbClr val="466269"/>
              </a:buClr>
              <a:buSzPts val="2400"/>
              <a:buNone/>
              <a:defRPr sz="2400">
                <a:solidFill>
                  <a:srgbClr val="466269"/>
                </a:solidFill>
              </a:defRPr>
            </a:lvl7pPr>
            <a:lvl8pPr lvl="7" rtl="0" algn="ctr">
              <a:spcBef>
                <a:spcPts val="0"/>
              </a:spcBef>
              <a:spcAft>
                <a:spcPts val="0"/>
              </a:spcAft>
              <a:buClr>
                <a:srgbClr val="466269"/>
              </a:buClr>
              <a:buSzPts val="2400"/>
              <a:buNone/>
              <a:defRPr sz="2400">
                <a:solidFill>
                  <a:srgbClr val="466269"/>
                </a:solidFill>
              </a:defRPr>
            </a:lvl8pPr>
            <a:lvl9pPr lvl="8" rtl="0" algn="ctr">
              <a:spcBef>
                <a:spcPts val="0"/>
              </a:spcBef>
              <a:spcAft>
                <a:spcPts val="0"/>
              </a:spcAft>
              <a:buClr>
                <a:srgbClr val="466269"/>
              </a:buClr>
              <a:buSzPts val="2400"/>
              <a:buNone/>
              <a:defRPr sz="2400">
                <a:solidFill>
                  <a:srgbClr val="466269"/>
                </a:solidFill>
              </a:defRPr>
            </a:lvl9pPr>
          </a:lstStyle>
          <a:p/>
        </p:txBody>
      </p:sp>
      <p:sp>
        <p:nvSpPr>
          <p:cNvPr id="395" name="Google Shape;395;p17"/>
          <p:cNvSpPr/>
          <p:nvPr/>
        </p:nvSpPr>
        <p:spPr>
          <a:xfrm rot="-5400000">
            <a:off x="6412225" y="2394725"/>
            <a:ext cx="5193600" cy="348300"/>
          </a:xfrm>
          <a:prstGeom prst="rect">
            <a:avLst/>
          </a:prstGeom>
          <a:solidFill>
            <a:srgbClr val="4662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7"/>
          <p:cNvSpPr txBox="1"/>
          <p:nvPr>
            <p:ph idx="12" type="sldNum"/>
          </p:nvPr>
        </p:nvSpPr>
        <p:spPr>
          <a:xfrm>
            <a:off x="8743097" y="2374949"/>
            <a:ext cx="548700" cy="393600"/>
          </a:xfrm>
          <a:prstGeom prst="rect">
            <a:avLst/>
          </a:prstGeom>
        </p:spPr>
        <p:txBody>
          <a:bodyPr anchorCtr="0" anchor="t" bIns="91425" lIns="91425" spcFirstLastPara="1" rIns="91425" wrap="square" tIns="91425">
            <a:noAutofit/>
          </a:bodyPr>
          <a:lstStyle>
            <a:lvl1pPr lvl="0" rtl="0" algn="ctr">
              <a:buNone/>
              <a:defRPr sz="1300">
                <a:solidFill>
                  <a:srgbClr val="FFFFFF"/>
                </a:solidFill>
                <a:latin typeface="Didact Gothic"/>
                <a:ea typeface="Didact Gothic"/>
                <a:cs typeface="Didact Gothic"/>
                <a:sym typeface="Didact Gothic"/>
              </a:defRPr>
            </a:lvl1pPr>
            <a:lvl2pPr lvl="1" rtl="0" algn="ctr">
              <a:buNone/>
              <a:defRPr sz="1300">
                <a:solidFill>
                  <a:srgbClr val="FFFFFF"/>
                </a:solidFill>
                <a:latin typeface="Didact Gothic"/>
                <a:ea typeface="Didact Gothic"/>
                <a:cs typeface="Didact Gothic"/>
                <a:sym typeface="Didact Gothic"/>
              </a:defRPr>
            </a:lvl2pPr>
            <a:lvl3pPr lvl="2" rtl="0" algn="ctr">
              <a:buNone/>
              <a:defRPr sz="1300">
                <a:solidFill>
                  <a:srgbClr val="FFFFFF"/>
                </a:solidFill>
                <a:latin typeface="Didact Gothic"/>
                <a:ea typeface="Didact Gothic"/>
                <a:cs typeface="Didact Gothic"/>
                <a:sym typeface="Didact Gothic"/>
              </a:defRPr>
            </a:lvl3pPr>
            <a:lvl4pPr lvl="3" rtl="0" algn="ctr">
              <a:buNone/>
              <a:defRPr sz="1300">
                <a:solidFill>
                  <a:srgbClr val="FFFFFF"/>
                </a:solidFill>
                <a:latin typeface="Didact Gothic"/>
                <a:ea typeface="Didact Gothic"/>
                <a:cs typeface="Didact Gothic"/>
                <a:sym typeface="Didact Gothic"/>
              </a:defRPr>
            </a:lvl4pPr>
            <a:lvl5pPr lvl="4" rtl="0" algn="ctr">
              <a:buNone/>
              <a:defRPr sz="1300">
                <a:solidFill>
                  <a:srgbClr val="FFFFFF"/>
                </a:solidFill>
                <a:latin typeface="Didact Gothic"/>
                <a:ea typeface="Didact Gothic"/>
                <a:cs typeface="Didact Gothic"/>
                <a:sym typeface="Didact Gothic"/>
              </a:defRPr>
            </a:lvl5pPr>
            <a:lvl6pPr lvl="5" rtl="0" algn="ctr">
              <a:buNone/>
              <a:defRPr sz="1300">
                <a:solidFill>
                  <a:srgbClr val="FFFFFF"/>
                </a:solidFill>
                <a:latin typeface="Didact Gothic"/>
                <a:ea typeface="Didact Gothic"/>
                <a:cs typeface="Didact Gothic"/>
                <a:sym typeface="Didact Gothic"/>
              </a:defRPr>
            </a:lvl6pPr>
            <a:lvl7pPr lvl="6" rtl="0" algn="ctr">
              <a:buNone/>
              <a:defRPr sz="1300">
                <a:solidFill>
                  <a:srgbClr val="FFFFFF"/>
                </a:solidFill>
                <a:latin typeface="Didact Gothic"/>
                <a:ea typeface="Didact Gothic"/>
                <a:cs typeface="Didact Gothic"/>
                <a:sym typeface="Didact Gothic"/>
              </a:defRPr>
            </a:lvl7pPr>
            <a:lvl8pPr lvl="7" rtl="0" algn="ctr">
              <a:buNone/>
              <a:defRPr sz="1300">
                <a:solidFill>
                  <a:srgbClr val="FFFFFF"/>
                </a:solidFill>
                <a:latin typeface="Didact Gothic"/>
                <a:ea typeface="Didact Gothic"/>
                <a:cs typeface="Didact Gothic"/>
                <a:sym typeface="Didact Gothic"/>
              </a:defRPr>
            </a:lvl8pPr>
            <a:lvl9pPr lvl="8" rtl="0" algn="ctr">
              <a:buNone/>
              <a:defRPr sz="1300">
                <a:solidFill>
                  <a:srgbClr val="FFFFFF"/>
                </a:solidFill>
                <a:latin typeface="Didact Gothic"/>
                <a:ea typeface="Didact Gothic"/>
                <a:cs typeface="Didact Gothic"/>
                <a:sym typeface="Didact Gothic"/>
              </a:defRPr>
            </a:lvl9pPr>
          </a:lstStyle>
          <a:p>
            <a:pPr indent="0" lvl="0" marL="0" rtl="0" algn="ctr">
              <a:spcBef>
                <a:spcPts val="0"/>
              </a:spcBef>
              <a:spcAft>
                <a:spcPts val="0"/>
              </a:spcAft>
              <a:buNone/>
            </a:pPr>
            <a:fld id="{00000000-1234-1234-1234-123412341234}" type="slidenum">
              <a:rPr lang="en"/>
              <a:t>‹#›</a:t>
            </a:fld>
            <a:endParaRPr>
              <a:latin typeface="Oswald Regular"/>
              <a:ea typeface="Oswald Regular"/>
              <a:cs typeface="Oswald Regular"/>
              <a:sym typeface="Oswald Regular"/>
            </a:endParaRPr>
          </a:p>
        </p:txBody>
      </p:sp>
      <p:sp>
        <p:nvSpPr>
          <p:cNvPr id="397" name="Google Shape;397;p17"/>
          <p:cNvSpPr txBox="1"/>
          <p:nvPr>
            <p:ph idx="2" type="ctrTitle"/>
          </p:nvPr>
        </p:nvSpPr>
        <p:spPr>
          <a:xfrm rot="-5400000">
            <a:off x="5277450" y="2279925"/>
            <a:ext cx="63021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466269"/>
              </a:buClr>
              <a:buSzPts val="1200"/>
              <a:buNone/>
              <a:defRPr sz="1200">
                <a:solidFill>
                  <a:srgbClr val="466269"/>
                </a:solidFill>
              </a:defRPr>
            </a:lvl1pPr>
            <a:lvl2pPr lvl="1" rtl="0" algn="ctr">
              <a:spcBef>
                <a:spcPts val="0"/>
              </a:spcBef>
              <a:spcAft>
                <a:spcPts val="0"/>
              </a:spcAft>
              <a:buClr>
                <a:srgbClr val="466269"/>
              </a:buClr>
              <a:buSzPts val="1800"/>
              <a:buNone/>
              <a:defRPr sz="1800">
                <a:solidFill>
                  <a:srgbClr val="466269"/>
                </a:solidFill>
              </a:defRPr>
            </a:lvl2pPr>
            <a:lvl3pPr lvl="2" rtl="0" algn="ctr">
              <a:spcBef>
                <a:spcPts val="0"/>
              </a:spcBef>
              <a:spcAft>
                <a:spcPts val="0"/>
              </a:spcAft>
              <a:buClr>
                <a:srgbClr val="466269"/>
              </a:buClr>
              <a:buSzPts val="1800"/>
              <a:buNone/>
              <a:defRPr sz="1800">
                <a:solidFill>
                  <a:srgbClr val="466269"/>
                </a:solidFill>
              </a:defRPr>
            </a:lvl3pPr>
            <a:lvl4pPr lvl="3" rtl="0" algn="ctr">
              <a:spcBef>
                <a:spcPts val="0"/>
              </a:spcBef>
              <a:spcAft>
                <a:spcPts val="0"/>
              </a:spcAft>
              <a:buClr>
                <a:srgbClr val="466269"/>
              </a:buClr>
              <a:buSzPts val="1800"/>
              <a:buNone/>
              <a:defRPr sz="1800">
                <a:solidFill>
                  <a:srgbClr val="466269"/>
                </a:solidFill>
              </a:defRPr>
            </a:lvl4pPr>
            <a:lvl5pPr lvl="4" rtl="0" algn="ctr">
              <a:spcBef>
                <a:spcPts val="0"/>
              </a:spcBef>
              <a:spcAft>
                <a:spcPts val="0"/>
              </a:spcAft>
              <a:buClr>
                <a:srgbClr val="466269"/>
              </a:buClr>
              <a:buSzPts val="1800"/>
              <a:buNone/>
              <a:defRPr sz="1800">
                <a:solidFill>
                  <a:srgbClr val="466269"/>
                </a:solidFill>
              </a:defRPr>
            </a:lvl5pPr>
            <a:lvl6pPr lvl="5" rtl="0" algn="ctr">
              <a:spcBef>
                <a:spcPts val="0"/>
              </a:spcBef>
              <a:spcAft>
                <a:spcPts val="0"/>
              </a:spcAft>
              <a:buClr>
                <a:srgbClr val="466269"/>
              </a:buClr>
              <a:buSzPts val="1800"/>
              <a:buNone/>
              <a:defRPr sz="1800">
                <a:solidFill>
                  <a:srgbClr val="466269"/>
                </a:solidFill>
              </a:defRPr>
            </a:lvl6pPr>
            <a:lvl7pPr lvl="6" rtl="0" algn="ctr">
              <a:spcBef>
                <a:spcPts val="0"/>
              </a:spcBef>
              <a:spcAft>
                <a:spcPts val="0"/>
              </a:spcAft>
              <a:buClr>
                <a:srgbClr val="466269"/>
              </a:buClr>
              <a:buSzPts val="1800"/>
              <a:buNone/>
              <a:defRPr sz="1800">
                <a:solidFill>
                  <a:srgbClr val="466269"/>
                </a:solidFill>
              </a:defRPr>
            </a:lvl7pPr>
            <a:lvl8pPr lvl="7" rtl="0" algn="ctr">
              <a:spcBef>
                <a:spcPts val="0"/>
              </a:spcBef>
              <a:spcAft>
                <a:spcPts val="0"/>
              </a:spcAft>
              <a:buClr>
                <a:srgbClr val="466269"/>
              </a:buClr>
              <a:buSzPts val="1800"/>
              <a:buNone/>
              <a:defRPr sz="1800">
                <a:solidFill>
                  <a:srgbClr val="466269"/>
                </a:solidFill>
              </a:defRPr>
            </a:lvl8pPr>
            <a:lvl9pPr lvl="8" rtl="0" algn="ctr">
              <a:spcBef>
                <a:spcPts val="0"/>
              </a:spcBef>
              <a:spcAft>
                <a:spcPts val="0"/>
              </a:spcAft>
              <a:buClr>
                <a:srgbClr val="466269"/>
              </a:buClr>
              <a:buSzPts val="1800"/>
              <a:buNone/>
              <a:defRPr sz="1800">
                <a:solidFill>
                  <a:srgbClr val="466269"/>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37" name="Shape 37"/>
        <p:cNvGrpSpPr/>
        <p:nvPr/>
      </p:nvGrpSpPr>
      <p:grpSpPr>
        <a:xfrm>
          <a:off x="0" y="0"/>
          <a:ext cx="0" cy="0"/>
          <a:chOff x="0" y="0"/>
          <a:chExt cx="0" cy="0"/>
        </a:xfrm>
      </p:grpSpPr>
      <p:sp>
        <p:nvSpPr>
          <p:cNvPr id="38" name="Google Shape;38;p3"/>
          <p:cNvSpPr/>
          <p:nvPr/>
        </p:nvSpPr>
        <p:spPr>
          <a:xfrm>
            <a:off x="407150" y="407075"/>
            <a:ext cx="8329800" cy="432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2630450" y="630150"/>
            <a:ext cx="3883200" cy="38832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5430350" y="228600"/>
            <a:ext cx="1388100" cy="1388100"/>
          </a:xfrm>
          <a:prstGeom prst="ellipse">
            <a:avLst/>
          </a:prstGeom>
          <a:solidFill>
            <a:srgbClr val="FFB600">
              <a:alpha val="7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5908250" y="4660825"/>
            <a:ext cx="605400" cy="6054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2706650" y="3872629"/>
            <a:ext cx="1097700" cy="10977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081694" y="771271"/>
            <a:ext cx="774600" cy="7746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6513651" y="1616690"/>
            <a:ext cx="413400" cy="4134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2420476" y="3612044"/>
            <a:ext cx="336900" cy="3369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2362484" y="1670133"/>
            <a:ext cx="213000" cy="213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6818461" y="1338692"/>
            <a:ext cx="93900" cy="93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163989" y="4374525"/>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2300611" y="990190"/>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3001075" y="4182123"/>
            <a:ext cx="508851" cy="478711"/>
            <a:chOff x="5972700" y="2330200"/>
            <a:chExt cx="411625" cy="387275"/>
          </a:xfrm>
        </p:grpSpPr>
        <p:sp>
          <p:nvSpPr>
            <p:cNvPr id="51" name="Google Shape;51;p3"/>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861768" y="506559"/>
            <a:ext cx="524975" cy="832145"/>
            <a:chOff x="6718575" y="2318625"/>
            <a:chExt cx="256950" cy="407375"/>
          </a:xfrm>
        </p:grpSpPr>
        <p:sp>
          <p:nvSpPr>
            <p:cNvPr id="54" name="Google Shape;54;p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5" name="Google Shape;55;p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6" name="Google Shape;56;p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7" name="Google Shape;57;p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8" name="Google Shape;58;p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9" name="Google Shape;59;p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0" name="Google Shape;60;p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1" name="Google Shape;61;p3"/>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62" name="Google Shape;62;p3"/>
          <p:cNvSpPr/>
          <p:nvPr/>
        </p:nvSpPr>
        <p:spPr>
          <a:xfrm>
            <a:off x="2757247" y="861970"/>
            <a:ext cx="300900" cy="3009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3509928" y="4757335"/>
            <a:ext cx="213000" cy="2130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5494851" y="4374527"/>
            <a:ext cx="413400" cy="4134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txBox="1"/>
          <p:nvPr>
            <p:ph type="ctrTitle"/>
          </p:nvPr>
        </p:nvSpPr>
        <p:spPr>
          <a:xfrm>
            <a:off x="2886100" y="1888150"/>
            <a:ext cx="33717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000"/>
              <a:buNone/>
              <a:defRPr sz="3000">
                <a:solidFill>
                  <a:schemeClr val="accent1"/>
                </a:solidFill>
              </a:defRPr>
            </a:lvl1pPr>
            <a:lvl2pPr lvl="1" rtl="0" algn="ctr">
              <a:spcBef>
                <a:spcPts val="0"/>
              </a:spcBef>
              <a:spcAft>
                <a:spcPts val="0"/>
              </a:spcAft>
              <a:buClr>
                <a:schemeClr val="accent1"/>
              </a:buClr>
              <a:buSzPts val="3000"/>
              <a:buNone/>
              <a:defRPr sz="3000">
                <a:solidFill>
                  <a:schemeClr val="accent1"/>
                </a:solidFill>
              </a:defRPr>
            </a:lvl2pPr>
            <a:lvl3pPr lvl="2" rtl="0" algn="ctr">
              <a:spcBef>
                <a:spcPts val="0"/>
              </a:spcBef>
              <a:spcAft>
                <a:spcPts val="0"/>
              </a:spcAft>
              <a:buClr>
                <a:schemeClr val="accent1"/>
              </a:buClr>
              <a:buSzPts val="3000"/>
              <a:buNone/>
              <a:defRPr sz="3000">
                <a:solidFill>
                  <a:schemeClr val="accent1"/>
                </a:solidFill>
              </a:defRPr>
            </a:lvl3pPr>
            <a:lvl4pPr lvl="3" rtl="0" algn="ctr">
              <a:spcBef>
                <a:spcPts val="0"/>
              </a:spcBef>
              <a:spcAft>
                <a:spcPts val="0"/>
              </a:spcAft>
              <a:buClr>
                <a:schemeClr val="accent1"/>
              </a:buClr>
              <a:buSzPts val="3000"/>
              <a:buNone/>
              <a:defRPr sz="3000">
                <a:solidFill>
                  <a:schemeClr val="accent1"/>
                </a:solidFill>
              </a:defRPr>
            </a:lvl4pPr>
            <a:lvl5pPr lvl="4" rtl="0" algn="ctr">
              <a:spcBef>
                <a:spcPts val="0"/>
              </a:spcBef>
              <a:spcAft>
                <a:spcPts val="0"/>
              </a:spcAft>
              <a:buClr>
                <a:schemeClr val="accent1"/>
              </a:buClr>
              <a:buSzPts val="3000"/>
              <a:buNone/>
              <a:defRPr sz="3000">
                <a:solidFill>
                  <a:schemeClr val="accent1"/>
                </a:solidFill>
              </a:defRPr>
            </a:lvl5pPr>
            <a:lvl6pPr lvl="5" rtl="0" algn="ctr">
              <a:spcBef>
                <a:spcPts val="0"/>
              </a:spcBef>
              <a:spcAft>
                <a:spcPts val="0"/>
              </a:spcAft>
              <a:buClr>
                <a:schemeClr val="accent1"/>
              </a:buClr>
              <a:buSzPts val="3000"/>
              <a:buNone/>
              <a:defRPr sz="3000">
                <a:solidFill>
                  <a:schemeClr val="accent1"/>
                </a:solidFill>
              </a:defRPr>
            </a:lvl6pPr>
            <a:lvl7pPr lvl="6" rtl="0" algn="ctr">
              <a:spcBef>
                <a:spcPts val="0"/>
              </a:spcBef>
              <a:spcAft>
                <a:spcPts val="0"/>
              </a:spcAft>
              <a:buClr>
                <a:schemeClr val="accent1"/>
              </a:buClr>
              <a:buSzPts val="3000"/>
              <a:buNone/>
              <a:defRPr sz="3000">
                <a:solidFill>
                  <a:schemeClr val="accent1"/>
                </a:solidFill>
              </a:defRPr>
            </a:lvl7pPr>
            <a:lvl8pPr lvl="7" rtl="0" algn="ctr">
              <a:spcBef>
                <a:spcPts val="0"/>
              </a:spcBef>
              <a:spcAft>
                <a:spcPts val="0"/>
              </a:spcAft>
              <a:buClr>
                <a:schemeClr val="accent1"/>
              </a:buClr>
              <a:buSzPts val="3000"/>
              <a:buNone/>
              <a:defRPr sz="3000">
                <a:solidFill>
                  <a:schemeClr val="accent1"/>
                </a:solidFill>
              </a:defRPr>
            </a:lvl8pPr>
            <a:lvl9pPr lvl="8" rtl="0" algn="ctr">
              <a:spcBef>
                <a:spcPts val="0"/>
              </a:spcBef>
              <a:spcAft>
                <a:spcPts val="0"/>
              </a:spcAft>
              <a:buClr>
                <a:schemeClr val="accent1"/>
              </a:buClr>
              <a:buSzPts val="3000"/>
              <a:buNone/>
              <a:defRPr sz="3000">
                <a:solidFill>
                  <a:schemeClr val="accent1"/>
                </a:solidFill>
              </a:defRPr>
            </a:lvl9pPr>
          </a:lstStyle>
          <a:p/>
        </p:txBody>
      </p:sp>
      <p:sp>
        <p:nvSpPr>
          <p:cNvPr id="66" name="Google Shape;66;p3"/>
          <p:cNvSpPr txBox="1"/>
          <p:nvPr>
            <p:ph idx="1" type="subTitle"/>
          </p:nvPr>
        </p:nvSpPr>
        <p:spPr>
          <a:xfrm>
            <a:off x="2886100" y="2916252"/>
            <a:ext cx="33717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2000"/>
              <a:buNone/>
              <a:defRPr>
                <a:solidFill>
                  <a:schemeClr val="accent2"/>
                </a:solidFill>
              </a:defRPr>
            </a:lvl1pPr>
            <a:lvl2pPr lvl="1" rtl="0" algn="ctr">
              <a:spcBef>
                <a:spcPts val="1000"/>
              </a:spcBef>
              <a:spcAft>
                <a:spcPts val="0"/>
              </a:spcAft>
              <a:buClr>
                <a:schemeClr val="accent2"/>
              </a:buClr>
              <a:buSzPts val="3000"/>
              <a:buNone/>
              <a:defRPr sz="3000">
                <a:solidFill>
                  <a:schemeClr val="accent2"/>
                </a:solidFill>
              </a:defRPr>
            </a:lvl2pPr>
            <a:lvl3pPr lvl="2" rtl="0" algn="ctr">
              <a:spcBef>
                <a:spcPts val="1000"/>
              </a:spcBef>
              <a:spcAft>
                <a:spcPts val="0"/>
              </a:spcAft>
              <a:buClr>
                <a:schemeClr val="accent2"/>
              </a:buClr>
              <a:buSzPts val="3000"/>
              <a:buNone/>
              <a:defRPr sz="3000">
                <a:solidFill>
                  <a:schemeClr val="accent2"/>
                </a:solidFill>
              </a:defRPr>
            </a:lvl3pPr>
            <a:lvl4pPr lvl="3" rtl="0" algn="ctr">
              <a:spcBef>
                <a:spcPts val="1000"/>
              </a:spcBef>
              <a:spcAft>
                <a:spcPts val="0"/>
              </a:spcAft>
              <a:buClr>
                <a:schemeClr val="accent2"/>
              </a:buClr>
              <a:buSzPts val="3000"/>
              <a:buNone/>
              <a:defRPr sz="3000">
                <a:solidFill>
                  <a:schemeClr val="accent2"/>
                </a:solidFill>
              </a:defRPr>
            </a:lvl4pPr>
            <a:lvl5pPr lvl="4" rtl="0" algn="ctr">
              <a:spcBef>
                <a:spcPts val="1000"/>
              </a:spcBef>
              <a:spcAft>
                <a:spcPts val="0"/>
              </a:spcAft>
              <a:buClr>
                <a:schemeClr val="accent2"/>
              </a:buClr>
              <a:buSzPts val="3000"/>
              <a:buNone/>
              <a:defRPr sz="3000">
                <a:solidFill>
                  <a:schemeClr val="accent2"/>
                </a:solidFill>
              </a:defRPr>
            </a:lvl5pPr>
            <a:lvl6pPr lvl="5" rtl="0" algn="ctr">
              <a:spcBef>
                <a:spcPts val="1000"/>
              </a:spcBef>
              <a:spcAft>
                <a:spcPts val="0"/>
              </a:spcAft>
              <a:buClr>
                <a:schemeClr val="accent2"/>
              </a:buClr>
              <a:buSzPts val="3000"/>
              <a:buNone/>
              <a:defRPr sz="3000">
                <a:solidFill>
                  <a:schemeClr val="accent2"/>
                </a:solidFill>
              </a:defRPr>
            </a:lvl6pPr>
            <a:lvl7pPr lvl="6" rtl="0" algn="ctr">
              <a:spcBef>
                <a:spcPts val="1000"/>
              </a:spcBef>
              <a:spcAft>
                <a:spcPts val="0"/>
              </a:spcAft>
              <a:buClr>
                <a:schemeClr val="accent2"/>
              </a:buClr>
              <a:buSzPts val="3000"/>
              <a:buNone/>
              <a:defRPr sz="3000">
                <a:solidFill>
                  <a:schemeClr val="accent2"/>
                </a:solidFill>
              </a:defRPr>
            </a:lvl7pPr>
            <a:lvl8pPr lvl="7" rtl="0" algn="ctr">
              <a:spcBef>
                <a:spcPts val="1000"/>
              </a:spcBef>
              <a:spcAft>
                <a:spcPts val="0"/>
              </a:spcAft>
              <a:buClr>
                <a:schemeClr val="accent2"/>
              </a:buClr>
              <a:buSzPts val="3000"/>
              <a:buNone/>
              <a:defRPr sz="3000">
                <a:solidFill>
                  <a:schemeClr val="accent2"/>
                </a:solidFill>
              </a:defRPr>
            </a:lvl8pPr>
            <a:lvl9pPr lvl="8" rtl="0" algn="ctr">
              <a:spcBef>
                <a:spcPts val="1000"/>
              </a:spcBef>
              <a:spcAft>
                <a:spcPts val="1000"/>
              </a:spcAft>
              <a:buClr>
                <a:schemeClr val="accent2"/>
              </a:buClr>
              <a:buSzPts val="3000"/>
              <a:buNone/>
              <a:defRPr sz="3000">
                <a:solidFill>
                  <a:schemeClr val="accent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67" name="Shape 67"/>
        <p:cNvGrpSpPr/>
        <p:nvPr/>
      </p:nvGrpSpPr>
      <p:grpSpPr>
        <a:xfrm>
          <a:off x="0" y="0"/>
          <a:ext cx="0" cy="0"/>
          <a:chOff x="0" y="0"/>
          <a:chExt cx="0" cy="0"/>
        </a:xfrm>
      </p:grpSpPr>
      <p:sp>
        <p:nvSpPr>
          <p:cNvPr id="68" name="Google Shape;68;p4"/>
          <p:cNvSpPr/>
          <p:nvPr/>
        </p:nvSpPr>
        <p:spPr>
          <a:xfrm>
            <a:off x="407150" y="407075"/>
            <a:ext cx="8329800" cy="4329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811800" y="-194800"/>
            <a:ext cx="1520400" cy="15204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4982150" y="734775"/>
            <a:ext cx="774600" cy="7746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3469949" y="810973"/>
            <a:ext cx="213000" cy="2130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3109875" y="154418"/>
            <a:ext cx="508800" cy="5088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5395528" y="-85690"/>
            <a:ext cx="213000" cy="2130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140400" y="3784204"/>
            <a:ext cx="1097700" cy="10977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8079301" y="4416226"/>
            <a:ext cx="879300" cy="8793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407150" y="4701449"/>
            <a:ext cx="336900" cy="3369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96576" y="4123321"/>
            <a:ext cx="292800" cy="2928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7800547" y="4653308"/>
            <a:ext cx="213000" cy="2130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8471997" y="4203227"/>
            <a:ext cx="93900" cy="93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528659" y="3509275"/>
            <a:ext cx="213000" cy="213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8327788" y="4664713"/>
            <a:ext cx="382244" cy="382244"/>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4"/>
          <p:cNvGrpSpPr/>
          <p:nvPr/>
        </p:nvGrpSpPr>
        <p:grpSpPr>
          <a:xfrm>
            <a:off x="154025" y="4093698"/>
            <a:ext cx="508851" cy="478711"/>
            <a:chOff x="5972700" y="2330200"/>
            <a:chExt cx="411625" cy="387275"/>
          </a:xfrm>
        </p:grpSpPr>
        <p:sp>
          <p:nvSpPr>
            <p:cNvPr id="83" name="Google Shape;83;p4"/>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4"/>
          <p:cNvGrpSpPr/>
          <p:nvPr/>
        </p:nvGrpSpPr>
        <p:grpSpPr>
          <a:xfrm>
            <a:off x="5222963" y="889722"/>
            <a:ext cx="292923" cy="464285"/>
            <a:chOff x="6718575" y="2318625"/>
            <a:chExt cx="256950" cy="407375"/>
          </a:xfrm>
        </p:grpSpPr>
        <p:sp>
          <p:nvSpPr>
            <p:cNvPr id="86" name="Google Shape;86;p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4"/>
          <p:cNvSpPr txBox="1"/>
          <p:nvPr>
            <p:ph idx="1" type="body"/>
          </p:nvPr>
        </p:nvSpPr>
        <p:spPr>
          <a:xfrm>
            <a:off x="1242275" y="1704600"/>
            <a:ext cx="6659700" cy="819900"/>
          </a:xfrm>
          <a:prstGeom prst="rect">
            <a:avLst/>
          </a:prstGeom>
        </p:spPr>
        <p:txBody>
          <a:bodyPr anchorCtr="0" anchor="t" bIns="91425" lIns="91425" spcFirstLastPara="1" rIns="91425" wrap="square" tIns="91425">
            <a:noAutofit/>
          </a:bodyPr>
          <a:lstStyle>
            <a:lvl1pPr indent="-419100" lvl="0" marL="457200" rtl="0" algn="ctr">
              <a:spcBef>
                <a:spcPts val="600"/>
              </a:spcBef>
              <a:spcAft>
                <a:spcPts val="0"/>
              </a:spcAft>
              <a:buClr>
                <a:schemeClr val="dk1"/>
              </a:buClr>
              <a:buSzPts val="3000"/>
              <a:buChar char="○"/>
              <a:defRPr i="1" sz="3000"/>
            </a:lvl1pPr>
            <a:lvl2pPr indent="-419100" lvl="1" marL="914400" rtl="0" algn="ctr">
              <a:spcBef>
                <a:spcPts val="1000"/>
              </a:spcBef>
              <a:spcAft>
                <a:spcPts val="0"/>
              </a:spcAft>
              <a:buClr>
                <a:schemeClr val="dk1"/>
              </a:buClr>
              <a:buSzPts val="3000"/>
              <a:buChar char="◦"/>
              <a:defRPr i="1" sz="3000"/>
            </a:lvl2pPr>
            <a:lvl3pPr indent="-419100" lvl="2" marL="1371600" rtl="0" algn="ctr">
              <a:spcBef>
                <a:spcPts val="1000"/>
              </a:spcBef>
              <a:spcAft>
                <a:spcPts val="0"/>
              </a:spcAft>
              <a:buClr>
                <a:schemeClr val="dk1"/>
              </a:buClr>
              <a:buSzPts val="3000"/>
              <a:buChar char="◦"/>
              <a:defRPr i="1" sz="3000"/>
            </a:lvl3pPr>
            <a:lvl4pPr indent="-419100" lvl="3" marL="1828800" rtl="0" algn="ctr">
              <a:spcBef>
                <a:spcPts val="1000"/>
              </a:spcBef>
              <a:spcAft>
                <a:spcPts val="0"/>
              </a:spcAft>
              <a:buSzPts val="3000"/>
              <a:buChar char="◦"/>
              <a:defRPr i="1" sz="3000"/>
            </a:lvl4pPr>
            <a:lvl5pPr indent="-419100" lvl="4" marL="2286000" rtl="0" algn="ctr">
              <a:spcBef>
                <a:spcPts val="1000"/>
              </a:spcBef>
              <a:spcAft>
                <a:spcPts val="0"/>
              </a:spcAft>
              <a:buSzPts val="3000"/>
              <a:buChar char="◦"/>
              <a:defRPr i="1" sz="3000"/>
            </a:lvl5pPr>
            <a:lvl6pPr indent="-419100" lvl="5" marL="2743200" rtl="0" algn="ctr">
              <a:spcBef>
                <a:spcPts val="1000"/>
              </a:spcBef>
              <a:spcAft>
                <a:spcPts val="0"/>
              </a:spcAft>
              <a:buSzPts val="3000"/>
              <a:buChar char="◦"/>
              <a:defRPr i="1" sz="3000"/>
            </a:lvl6pPr>
            <a:lvl7pPr indent="-419100" lvl="6" marL="3200400" rtl="0" algn="ctr">
              <a:spcBef>
                <a:spcPts val="1000"/>
              </a:spcBef>
              <a:spcAft>
                <a:spcPts val="0"/>
              </a:spcAft>
              <a:buSzPts val="3000"/>
              <a:buChar char="◦"/>
              <a:defRPr i="1" sz="3000"/>
            </a:lvl7pPr>
            <a:lvl8pPr indent="-419100" lvl="7" marL="3657600" rtl="0" algn="ctr">
              <a:spcBef>
                <a:spcPts val="1000"/>
              </a:spcBef>
              <a:spcAft>
                <a:spcPts val="0"/>
              </a:spcAft>
              <a:buSzPts val="3000"/>
              <a:buChar char="◦"/>
              <a:defRPr i="1" sz="3000"/>
            </a:lvl8pPr>
            <a:lvl9pPr indent="-419100" lvl="8" marL="4114800" algn="ctr">
              <a:spcBef>
                <a:spcPts val="1000"/>
              </a:spcBef>
              <a:spcAft>
                <a:spcPts val="1000"/>
              </a:spcAft>
              <a:buSzPts val="3000"/>
              <a:buChar char="◦"/>
              <a:defRPr i="1" sz="3000"/>
            </a:lvl9pPr>
          </a:lstStyle>
          <a:p/>
        </p:txBody>
      </p:sp>
      <p:sp>
        <p:nvSpPr>
          <p:cNvPr id="95" name="Google Shape;95;p4"/>
          <p:cNvSpPr txBox="1"/>
          <p:nvPr/>
        </p:nvSpPr>
        <p:spPr>
          <a:xfrm>
            <a:off x="3593400" y="8930"/>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600">
                <a:solidFill>
                  <a:srgbClr val="FFFFFF"/>
                </a:solidFill>
              </a:rPr>
              <a:t>“</a:t>
            </a:r>
            <a:endParaRPr b="1" sz="9600">
              <a:solidFill>
                <a:srgbClr val="FFFFFF"/>
              </a:solidFill>
            </a:endParaRPr>
          </a:p>
        </p:txBody>
      </p:sp>
      <p:sp>
        <p:nvSpPr>
          <p:cNvPr id="96" name="Google Shape;96;p4"/>
          <p:cNvSpPr txBox="1"/>
          <p:nvPr>
            <p:ph idx="12" type="sldNum"/>
          </p:nvPr>
        </p:nvSpPr>
        <p:spPr>
          <a:xfrm>
            <a:off x="8117984" y="418063"/>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97" name="Shape 97"/>
        <p:cNvGrpSpPr/>
        <p:nvPr/>
      </p:nvGrpSpPr>
      <p:grpSpPr>
        <a:xfrm>
          <a:off x="0" y="0"/>
          <a:ext cx="0" cy="0"/>
          <a:chOff x="0" y="0"/>
          <a:chExt cx="0" cy="0"/>
        </a:xfrm>
      </p:grpSpPr>
      <p:sp>
        <p:nvSpPr>
          <p:cNvPr id="98" name="Google Shape;98;p5"/>
          <p:cNvSpPr/>
          <p:nvPr/>
        </p:nvSpPr>
        <p:spPr>
          <a:xfrm>
            <a:off x="407150" y="407075"/>
            <a:ext cx="8329800" cy="432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167025" y="559475"/>
            <a:ext cx="2630400" cy="26304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a:off x="1812100" y="271400"/>
            <a:ext cx="1054200" cy="1054200"/>
          </a:xfrm>
          <a:prstGeom prst="ellipse">
            <a:avLst/>
          </a:prstGeom>
          <a:solidFill>
            <a:srgbClr val="FFB600">
              <a:alpha val="7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a:off x="1704597" y="-129655"/>
            <a:ext cx="300900" cy="3009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228600" y="2887250"/>
            <a:ext cx="605400" cy="6054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1522903" y="316285"/>
            <a:ext cx="213000" cy="2130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7847950" y="4168079"/>
            <a:ext cx="1097700" cy="10977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a:off x="8507494" y="2981146"/>
            <a:ext cx="774600" cy="7746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a:off x="8094101" y="3973940"/>
            <a:ext cx="413400" cy="4134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a:off x="8622049" y="3872635"/>
            <a:ext cx="213000" cy="2130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a:off x="7550022" y="4801658"/>
            <a:ext cx="213000" cy="2130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a:off x="7325661" y="4674667"/>
            <a:ext cx="93900" cy="939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91939" y="2887250"/>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8726411" y="320006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5"/>
          <p:cNvGrpSpPr/>
          <p:nvPr/>
        </p:nvGrpSpPr>
        <p:grpSpPr>
          <a:xfrm>
            <a:off x="8142375" y="4477573"/>
            <a:ext cx="508851" cy="478711"/>
            <a:chOff x="5972700" y="2330200"/>
            <a:chExt cx="411625" cy="387275"/>
          </a:xfrm>
        </p:grpSpPr>
        <p:sp>
          <p:nvSpPr>
            <p:cNvPr id="113" name="Google Shape;113;p5"/>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5"/>
          <p:cNvGrpSpPr/>
          <p:nvPr/>
        </p:nvGrpSpPr>
        <p:grpSpPr>
          <a:xfrm>
            <a:off x="2139871" y="482540"/>
            <a:ext cx="398658" cy="631920"/>
            <a:chOff x="6718575" y="2318625"/>
            <a:chExt cx="256950" cy="407375"/>
          </a:xfrm>
        </p:grpSpPr>
        <p:sp>
          <p:nvSpPr>
            <p:cNvPr id="116" name="Google Shape;116;p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5"/>
          <p:cNvSpPr txBox="1"/>
          <p:nvPr>
            <p:ph type="title"/>
          </p:nvPr>
        </p:nvSpPr>
        <p:spPr>
          <a:xfrm>
            <a:off x="144075" y="559475"/>
            <a:ext cx="2142000" cy="26304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25" name="Google Shape;125;p5"/>
          <p:cNvSpPr txBox="1"/>
          <p:nvPr>
            <p:ph idx="1" type="body"/>
          </p:nvPr>
        </p:nvSpPr>
        <p:spPr>
          <a:xfrm>
            <a:off x="2901875" y="1033400"/>
            <a:ext cx="5292300" cy="3267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55600" lvl="1" marL="914400">
              <a:spcBef>
                <a:spcPts val="1000"/>
              </a:spcBef>
              <a:spcAft>
                <a:spcPts val="0"/>
              </a:spcAft>
              <a:buSzPts val="2000"/>
              <a:buChar char="◦"/>
              <a:defRPr/>
            </a:lvl2pPr>
            <a:lvl3pPr indent="-355600" lvl="2" marL="1371600">
              <a:spcBef>
                <a:spcPts val="1000"/>
              </a:spcBef>
              <a:spcAft>
                <a:spcPts val="0"/>
              </a:spcAft>
              <a:buSzPts val="2000"/>
              <a:buChar char="◦"/>
              <a:defRPr/>
            </a:lvl3pPr>
            <a:lvl4pPr indent="-355600" lvl="3" marL="1828800">
              <a:spcBef>
                <a:spcPts val="1000"/>
              </a:spcBef>
              <a:spcAft>
                <a:spcPts val="0"/>
              </a:spcAft>
              <a:buSzPts val="2000"/>
              <a:buChar char="◦"/>
              <a:defRPr/>
            </a:lvl4pPr>
            <a:lvl5pPr indent="-355600" lvl="4" marL="2286000">
              <a:spcBef>
                <a:spcPts val="1000"/>
              </a:spcBef>
              <a:spcAft>
                <a:spcPts val="0"/>
              </a:spcAft>
              <a:buSzPts val="2000"/>
              <a:buChar char="◦"/>
              <a:defRPr/>
            </a:lvl5pPr>
            <a:lvl6pPr indent="-355600" lvl="5" marL="2743200">
              <a:spcBef>
                <a:spcPts val="1000"/>
              </a:spcBef>
              <a:spcAft>
                <a:spcPts val="0"/>
              </a:spcAft>
              <a:buSzPts val="2000"/>
              <a:buChar char="◦"/>
              <a:defRPr/>
            </a:lvl6pPr>
            <a:lvl7pPr indent="-355600" lvl="6" marL="3200400">
              <a:spcBef>
                <a:spcPts val="1000"/>
              </a:spcBef>
              <a:spcAft>
                <a:spcPts val="0"/>
              </a:spcAft>
              <a:buSzPts val="2000"/>
              <a:buChar char="◦"/>
              <a:defRPr/>
            </a:lvl7pPr>
            <a:lvl8pPr indent="-355600" lvl="7" marL="3657600">
              <a:spcBef>
                <a:spcPts val="1000"/>
              </a:spcBef>
              <a:spcAft>
                <a:spcPts val="0"/>
              </a:spcAft>
              <a:buSzPts val="2000"/>
              <a:buChar char="◦"/>
              <a:defRPr/>
            </a:lvl8pPr>
            <a:lvl9pPr indent="-355600" lvl="8" marL="4114800">
              <a:spcBef>
                <a:spcPts val="1000"/>
              </a:spcBef>
              <a:spcAft>
                <a:spcPts val="1000"/>
              </a:spcAft>
              <a:buSzPts val="2000"/>
              <a:buChar char="◦"/>
              <a:defRPr/>
            </a:lvl9pPr>
          </a:lstStyle>
          <a:p/>
        </p:txBody>
      </p:sp>
      <p:sp>
        <p:nvSpPr>
          <p:cNvPr id="126" name="Google Shape;126;p5"/>
          <p:cNvSpPr txBox="1"/>
          <p:nvPr>
            <p:ph idx="12" type="sldNum"/>
          </p:nvPr>
        </p:nvSpPr>
        <p:spPr>
          <a:xfrm>
            <a:off x="8117984" y="41806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27" name="Shape 127"/>
        <p:cNvGrpSpPr/>
        <p:nvPr/>
      </p:nvGrpSpPr>
      <p:grpSpPr>
        <a:xfrm>
          <a:off x="0" y="0"/>
          <a:ext cx="0" cy="0"/>
          <a:chOff x="0" y="0"/>
          <a:chExt cx="0" cy="0"/>
        </a:xfrm>
      </p:grpSpPr>
      <p:sp>
        <p:nvSpPr>
          <p:cNvPr id="128" name="Google Shape;128;p6"/>
          <p:cNvSpPr/>
          <p:nvPr/>
        </p:nvSpPr>
        <p:spPr>
          <a:xfrm>
            <a:off x="407150" y="407075"/>
            <a:ext cx="8329800" cy="432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p:nvPr/>
        </p:nvSpPr>
        <p:spPr>
          <a:xfrm>
            <a:off x="-167025" y="559475"/>
            <a:ext cx="2630400" cy="26304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a:off x="1812100" y="271400"/>
            <a:ext cx="1054200" cy="1054200"/>
          </a:xfrm>
          <a:prstGeom prst="ellipse">
            <a:avLst/>
          </a:prstGeom>
          <a:solidFill>
            <a:srgbClr val="FFB600">
              <a:alpha val="7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a:off x="1704597" y="-129655"/>
            <a:ext cx="300900" cy="3009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228600" y="2887250"/>
            <a:ext cx="605400" cy="6054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p:nvPr/>
        </p:nvSpPr>
        <p:spPr>
          <a:xfrm>
            <a:off x="1522903" y="316285"/>
            <a:ext cx="213000" cy="2130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p:nvPr/>
        </p:nvSpPr>
        <p:spPr>
          <a:xfrm>
            <a:off x="7847950" y="4168079"/>
            <a:ext cx="1097700" cy="10977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p:nvPr/>
        </p:nvSpPr>
        <p:spPr>
          <a:xfrm>
            <a:off x="8507494" y="2981146"/>
            <a:ext cx="774600" cy="7746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
          <p:cNvSpPr/>
          <p:nvPr/>
        </p:nvSpPr>
        <p:spPr>
          <a:xfrm>
            <a:off x="8094101" y="3973940"/>
            <a:ext cx="413400" cy="4134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
          <p:cNvSpPr/>
          <p:nvPr/>
        </p:nvSpPr>
        <p:spPr>
          <a:xfrm>
            <a:off x="8622049" y="3872635"/>
            <a:ext cx="213000" cy="2130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
          <p:cNvSpPr/>
          <p:nvPr/>
        </p:nvSpPr>
        <p:spPr>
          <a:xfrm>
            <a:off x="7550022" y="4801658"/>
            <a:ext cx="213000" cy="2130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
          <p:cNvSpPr/>
          <p:nvPr/>
        </p:nvSpPr>
        <p:spPr>
          <a:xfrm>
            <a:off x="7325661" y="4674667"/>
            <a:ext cx="93900" cy="939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
          <p:cNvSpPr/>
          <p:nvPr/>
        </p:nvSpPr>
        <p:spPr>
          <a:xfrm>
            <a:off x="91939" y="2887250"/>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
          <p:cNvSpPr/>
          <p:nvPr/>
        </p:nvSpPr>
        <p:spPr>
          <a:xfrm>
            <a:off x="8726411" y="320006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6"/>
          <p:cNvGrpSpPr/>
          <p:nvPr/>
        </p:nvGrpSpPr>
        <p:grpSpPr>
          <a:xfrm>
            <a:off x="8142375" y="4477573"/>
            <a:ext cx="508851" cy="478711"/>
            <a:chOff x="5972700" y="2330200"/>
            <a:chExt cx="411625" cy="387275"/>
          </a:xfrm>
        </p:grpSpPr>
        <p:sp>
          <p:nvSpPr>
            <p:cNvPr id="143" name="Google Shape;143;p6"/>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6"/>
          <p:cNvGrpSpPr/>
          <p:nvPr/>
        </p:nvGrpSpPr>
        <p:grpSpPr>
          <a:xfrm>
            <a:off x="2139871" y="482540"/>
            <a:ext cx="398658" cy="631920"/>
            <a:chOff x="6718575" y="2318625"/>
            <a:chExt cx="256950" cy="407375"/>
          </a:xfrm>
        </p:grpSpPr>
        <p:sp>
          <p:nvSpPr>
            <p:cNvPr id="146" name="Google Shape;146;p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6"/>
          <p:cNvSpPr txBox="1"/>
          <p:nvPr>
            <p:ph type="title"/>
          </p:nvPr>
        </p:nvSpPr>
        <p:spPr>
          <a:xfrm>
            <a:off x="144075" y="559475"/>
            <a:ext cx="2142000" cy="26304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55" name="Google Shape;155;p6"/>
          <p:cNvSpPr txBox="1"/>
          <p:nvPr>
            <p:ph idx="1" type="body"/>
          </p:nvPr>
        </p:nvSpPr>
        <p:spPr>
          <a:xfrm>
            <a:off x="2830925" y="1200150"/>
            <a:ext cx="2516400" cy="31203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1000"/>
              </a:spcBef>
              <a:spcAft>
                <a:spcPts val="0"/>
              </a:spcAft>
              <a:buSzPts val="1800"/>
              <a:buChar char="◦"/>
              <a:defRPr sz="1800"/>
            </a:lvl2pPr>
            <a:lvl3pPr indent="-342900" lvl="2" marL="1371600">
              <a:spcBef>
                <a:spcPts val="1000"/>
              </a:spcBef>
              <a:spcAft>
                <a:spcPts val="0"/>
              </a:spcAft>
              <a:buSzPts val="1800"/>
              <a:buChar char="◦"/>
              <a:defRPr sz="1800"/>
            </a:lvl3pPr>
            <a:lvl4pPr indent="-342900" lvl="3" marL="1828800">
              <a:spcBef>
                <a:spcPts val="1000"/>
              </a:spcBef>
              <a:spcAft>
                <a:spcPts val="0"/>
              </a:spcAft>
              <a:buSzPts val="1800"/>
              <a:buChar char="◦"/>
              <a:defRPr sz="1800"/>
            </a:lvl4pPr>
            <a:lvl5pPr indent="-342900" lvl="4" marL="2286000">
              <a:spcBef>
                <a:spcPts val="1000"/>
              </a:spcBef>
              <a:spcAft>
                <a:spcPts val="0"/>
              </a:spcAft>
              <a:buSzPts val="1800"/>
              <a:buChar char="◦"/>
              <a:defRPr sz="1800"/>
            </a:lvl5pPr>
            <a:lvl6pPr indent="-342900" lvl="5" marL="2743200">
              <a:spcBef>
                <a:spcPts val="1000"/>
              </a:spcBef>
              <a:spcAft>
                <a:spcPts val="0"/>
              </a:spcAft>
              <a:buSzPts val="1800"/>
              <a:buChar char="◦"/>
              <a:defRPr sz="1800"/>
            </a:lvl6pPr>
            <a:lvl7pPr indent="-342900" lvl="6" marL="3200400">
              <a:spcBef>
                <a:spcPts val="1000"/>
              </a:spcBef>
              <a:spcAft>
                <a:spcPts val="0"/>
              </a:spcAft>
              <a:buSzPts val="1800"/>
              <a:buChar char="◦"/>
              <a:defRPr sz="1800"/>
            </a:lvl7pPr>
            <a:lvl8pPr indent="-342900" lvl="7" marL="3657600">
              <a:spcBef>
                <a:spcPts val="1000"/>
              </a:spcBef>
              <a:spcAft>
                <a:spcPts val="0"/>
              </a:spcAft>
              <a:buSzPts val="1800"/>
              <a:buChar char="◦"/>
              <a:defRPr sz="1800"/>
            </a:lvl8pPr>
            <a:lvl9pPr indent="-342900" lvl="8" marL="4114800">
              <a:spcBef>
                <a:spcPts val="1000"/>
              </a:spcBef>
              <a:spcAft>
                <a:spcPts val="1000"/>
              </a:spcAft>
              <a:buSzPts val="1800"/>
              <a:buChar char="◦"/>
              <a:defRPr sz="1800"/>
            </a:lvl9pPr>
          </a:lstStyle>
          <a:p/>
        </p:txBody>
      </p:sp>
      <p:sp>
        <p:nvSpPr>
          <p:cNvPr id="156" name="Google Shape;156;p6"/>
          <p:cNvSpPr txBox="1"/>
          <p:nvPr>
            <p:ph idx="2" type="body"/>
          </p:nvPr>
        </p:nvSpPr>
        <p:spPr>
          <a:xfrm>
            <a:off x="5651044" y="1200150"/>
            <a:ext cx="2671500" cy="31203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1000"/>
              </a:spcBef>
              <a:spcAft>
                <a:spcPts val="0"/>
              </a:spcAft>
              <a:buSzPts val="1800"/>
              <a:buChar char="◦"/>
              <a:defRPr sz="1800"/>
            </a:lvl2pPr>
            <a:lvl3pPr indent="-342900" lvl="2" marL="1371600">
              <a:spcBef>
                <a:spcPts val="1000"/>
              </a:spcBef>
              <a:spcAft>
                <a:spcPts val="0"/>
              </a:spcAft>
              <a:buSzPts val="1800"/>
              <a:buChar char="◦"/>
              <a:defRPr sz="1800"/>
            </a:lvl3pPr>
            <a:lvl4pPr indent="-342900" lvl="3" marL="1828800">
              <a:spcBef>
                <a:spcPts val="1000"/>
              </a:spcBef>
              <a:spcAft>
                <a:spcPts val="0"/>
              </a:spcAft>
              <a:buSzPts val="1800"/>
              <a:buChar char="◦"/>
              <a:defRPr sz="1800"/>
            </a:lvl4pPr>
            <a:lvl5pPr indent="-342900" lvl="4" marL="2286000">
              <a:spcBef>
                <a:spcPts val="1000"/>
              </a:spcBef>
              <a:spcAft>
                <a:spcPts val="0"/>
              </a:spcAft>
              <a:buSzPts val="1800"/>
              <a:buChar char="◦"/>
              <a:defRPr sz="1800"/>
            </a:lvl5pPr>
            <a:lvl6pPr indent="-342900" lvl="5" marL="2743200">
              <a:spcBef>
                <a:spcPts val="1000"/>
              </a:spcBef>
              <a:spcAft>
                <a:spcPts val="0"/>
              </a:spcAft>
              <a:buSzPts val="1800"/>
              <a:buChar char="◦"/>
              <a:defRPr sz="1800"/>
            </a:lvl6pPr>
            <a:lvl7pPr indent="-342900" lvl="6" marL="3200400">
              <a:spcBef>
                <a:spcPts val="1000"/>
              </a:spcBef>
              <a:spcAft>
                <a:spcPts val="0"/>
              </a:spcAft>
              <a:buSzPts val="1800"/>
              <a:buChar char="◦"/>
              <a:defRPr sz="1800"/>
            </a:lvl7pPr>
            <a:lvl8pPr indent="-342900" lvl="7" marL="3657600">
              <a:spcBef>
                <a:spcPts val="1000"/>
              </a:spcBef>
              <a:spcAft>
                <a:spcPts val="0"/>
              </a:spcAft>
              <a:buSzPts val="1800"/>
              <a:buChar char="◦"/>
              <a:defRPr sz="1800"/>
            </a:lvl8pPr>
            <a:lvl9pPr indent="-342900" lvl="8" marL="4114800">
              <a:spcBef>
                <a:spcPts val="1000"/>
              </a:spcBef>
              <a:spcAft>
                <a:spcPts val="1000"/>
              </a:spcAft>
              <a:buSzPts val="1800"/>
              <a:buChar char="◦"/>
              <a:defRPr sz="1800"/>
            </a:lvl9pPr>
          </a:lstStyle>
          <a:p/>
        </p:txBody>
      </p:sp>
      <p:sp>
        <p:nvSpPr>
          <p:cNvPr id="157" name="Google Shape;157;p6"/>
          <p:cNvSpPr txBox="1"/>
          <p:nvPr>
            <p:ph idx="12" type="sldNum"/>
          </p:nvPr>
        </p:nvSpPr>
        <p:spPr>
          <a:xfrm>
            <a:off x="8117984" y="41806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58" name="Shape 158"/>
        <p:cNvGrpSpPr/>
        <p:nvPr/>
      </p:nvGrpSpPr>
      <p:grpSpPr>
        <a:xfrm>
          <a:off x="0" y="0"/>
          <a:ext cx="0" cy="0"/>
          <a:chOff x="0" y="0"/>
          <a:chExt cx="0" cy="0"/>
        </a:xfrm>
      </p:grpSpPr>
      <p:sp>
        <p:nvSpPr>
          <p:cNvPr id="159" name="Google Shape;159;p7"/>
          <p:cNvSpPr/>
          <p:nvPr/>
        </p:nvSpPr>
        <p:spPr>
          <a:xfrm>
            <a:off x="407150" y="407075"/>
            <a:ext cx="8329800" cy="432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
          <p:cNvSpPr/>
          <p:nvPr/>
        </p:nvSpPr>
        <p:spPr>
          <a:xfrm>
            <a:off x="-167025" y="559475"/>
            <a:ext cx="2630400" cy="26304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
          <p:cNvSpPr/>
          <p:nvPr/>
        </p:nvSpPr>
        <p:spPr>
          <a:xfrm>
            <a:off x="1812100" y="271400"/>
            <a:ext cx="1054200" cy="1054200"/>
          </a:xfrm>
          <a:prstGeom prst="ellipse">
            <a:avLst/>
          </a:prstGeom>
          <a:solidFill>
            <a:srgbClr val="FFB600">
              <a:alpha val="7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
          <p:cNvSpPr/>
          <p:nvPr/>
        </p:nvSpPr>
        <p:spPr>
          <a:xfrm>
            <a:off x="1704597" y="-129655"/>
            <a:ext cx="300900" cy="3009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
          <p:cNvSpPr/>
          <p:nvPr/>
        </p:nvSpPr>
        <p:spPr>
          <a:xfrm>
            <a:off x="228600" y="2887250"/>
            <a:ext cx="605400" cy="6054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
          <p:cNvSpPr/>
          <p:nvPr/>
        </p:nvSpPr>
        <p:spPr>
          <a:xfrm>
            <a:off x="1522903" y="316285"/>
            <a:ext cx="213000" cy="2130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
          <p:cNvSpPr/>
          <p:nvPr/>
        </p:nvSpPr>
        <p:spPr>
          <a:xfrm>
            <a:off x="7847950" y="4168079"/>
            <a:ext cx="1097700" cy="10977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
          <p:cNvSpPr/>
          <p:nvPr/>
        </p:nvSpPr>
        <p:spPr>
          <a:xfrm>
            <a:off x="8507494" y="2981146"/>
            <a:ext cx="774600" cy="7746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
          <p:cNvSpPr/>
          <p:nvPr/>
        </p:nvSpPr>
        <p:spPr>
          <a:xfrm>
            <a:off x="8094101" y="3973940"/>
            <a:ext cx="413400" cy="4134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
          <p:cNvSpPr/>
          <p:nvPr/>
        </p:nvSpPr>
        <p:spPr>
          <a:xfrm>
            <a:off x="8622049" y="3872635"/>
            <a:ext cx="213000" cy="2130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
          <p:cNvSpPr/>
          <p:nvPr/>
        </p:nvSpPr>
        <p:spPr>
          <a:xfrm>
            <a:off x="7550022" y="4801658"/>
            <a:ext cx="213000" cy="2130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a:off x="7325661" y="4674667"/>
            <a:ext cx="93900" cy="939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p:nvPr/>
        </p:nvSpPr>
        <p:spPr>
          <a:xfrm>
            <a:off x="91939" y="2887250"/>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a:off x="8726411" y="320006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7"/>
          <p:cNvGrpSpPr/>
          <p:nvPr/>
        </p:nvGrpSpPr>
        <p:grpSpPr>
          <a:xfrm>
            <a:off x="8142375" y="4477573"/>
            <a:ext cx="508851" cy="478711"/>
            <a:chOff x="5972700" y="2330200"/>
            <a:chExt cx="411625" cy="387275"/>
          </a:xfrm>
        </p:grpSpPr>
        <p:sp>
          <p:nvSpPr>
            <p:cNvPr id="174" name="Google Shape;174;p7"/>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7"/>
          <p:cNvGrpSpPr/>
          <p:nvPr/>
        </p:nvGrpSpPr>
        <p:grpSpPr>
          <a:xfrm>
            <a:off x="2139871" y="482540"/>
            <a:ext cx="398658" cy="631920"/>
            <a:chOff x="6718575" y="2318625"/>
            <a:chExt cx="256950" cy="407375"/>
          </a:xfrm>
        </p:grpSpPr>
        <p:sp>
          <p:nvSpPr>
            <p:cNvPr id="177" name="Google Shape;177;p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7"/>
          <p:cNvSpPr txBox="1"/>
          <p:nvPr>
            <p:ph type="title"/>
          </p:nvPr>
        </p:nvSpPr>
        <p:spPr>
          <a:xfrm>
            <a:off x="144075" y="559475"/>
            <a:ext cx="2142000" cy="26304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86" name="Google Shape;186;p7"/>
          <p:cNvSpPr txBox="1"/>
          <p:nvPr>
            <p:ph idx="1" type="body"/>
          </p:nvPr>
        </p:nvSpPr>
        <p:spPr>
          <a:xfrm>
            <a:off x="2683000" y="1428750"/>
            <a:ext cx="1858800" cy="2739300"/>
          </a:xfrm>
          <a:prstGeom prst="rect">
            <a:avLst/>
          </a:prstGeom>
        </p:spPr>
        <p:txBody>
          <a:bodyPr anchorCtr="0" anchor="t" bIns="91425" lIns="91425" spcFirstLastPara="1" rIns="91425" wrap="square" tIns="91425">
            <a:noAutofit/>
          </a:bodyPr>
          <a:lstStyle>
            <a:lvl1pPr indent="-311150" lvl="0" marL="457200" rtl="0">
              <a:spcBef>
                <a:spcPts val="600"/>
              </a:spcBef>
              <a:spcAft>
                <a:spcPts val="0"/>
              </a:spcAft>
              <a:buSzPts val="1300"/>
              <a:buChar char="○"/>
              <a:defRPr sz="1300"/>
            </a:lvl1pPr>
            <a:lvl2pPr indent="-311150" lvl="1" marL="914400" rtl="0">
              <a:spcBef>
                <a:spcPts val="1000"/>
              </a:spcBef>
              <a:spcAft>
                <a:spcPts val="0"/>
              </a:spcAft>
              <a:buSzPts val="1300"/>
              <a:buChar char="◦"/>
              <a:defRPr sz="1300"/>
            </a:lvl2pPr>
            <a:lvl3pPr indent="-311150" lvl="2" marL="1371600" rtl="0">
              <a:spcBef>
                <a:spcPts val="1000"/>
              </a:spcBef>
              <a:spcAft>
                <a:spcPts val="0"/>
              </a:spcAft>
              <a:buSzPts val="1300"/>
              <a:buChar char="◦"/>
              <a:defRPr sz="1300"/>
            </a:lvl3pPr>
            <a:lvl4pPr indent="-311150" lvl="3" marL="1828800" rtl="0">
              <a:spcBef>
                <a:spcPts val="1000"/>
              </a:spcBef>
              <a:spcAft>
                <a:spcPts val="0"/>
              </a:spcAft>
              <a:buSzPts val="1300"/>
              <a:buChar char="◦"/>
              <a:defRPr sz="1300"/>
            </a:lvl4pPr>
            <a:lvl5pPr indent="-311150" lvl="4" marL="2286000" rtl="0">
              <a:spcBef>
                <a:spcPts val="1000"/>
              </a:spcBef>
              <a:spcAft>
                <a:spcPts val="0"/>
              </a:spcAft>
              <a:buSzPts val="1300"/>
              <a:buChar char="◦"/>
              <a:defRPr sz="1300"/>
            </a:lvl5pPr>
            <a:lvl6pPr indent="-311150" lvl="5" marL="2743200" rtl="0">
              <a:spcBef>
                <a:spcPts val="1000"/>
              </a:spcBef>
              <a:spcAft>
                <a:spcPts val="0"/>
              </a:spcAft>
              <a:buSzPts val="1300"/>
              <a:buChar char="◦"/>
              <a:defRPr sz="1300"/>
            </a:lvl6pPr>
            <a:lvl7pPr indent="-311150" lvl="6" marL="3200400" rtl="0">
              <a:spcBef>
                <a:spcPts val="1000"/>
              </a:spcBef>
              <a:spcAft>
                <a:spcPts val="0"/>
              </a:spcAft>
              <a:buSzPts val="1300"/>
              <a:buChar char="◦"/>
              <a:defRPr sz="1300"/>
            </a:lvl7pPr>
            <a:lvl8pPr indent="-311150" lvl="7" marL="3657600" rtl="0">
              <a:spcBef>
                <a:spcPts val="1000"/>
              </a:spcBef>
              <a:spcAft>
                <a:spcPts val="0"/>
              </a:spcAft>
              <a:buSzPts val="1300"/>
              <a:buChar char="◦"/>
              <a:defRPr sz="1300"/>
            </a:lvl8pPr>
            <a:lvl9pPr indent="-311150" lvl="8" marL="4114800" rtl="0">
              <a:spcBef>
                <a:spcPts val="1000"/>
              </a:spcBef>
              <a:spcAft>
                <a:spcPts val="1000"/>
              </a:spcAft>
              <a:buSzPts val="1300"/>
              <a:buChar char="◦"/>
              <a:defRPr sz="1300"/>
            </a:lvl9pPr>
          </a:lstStyle>
          <a:p/>
        </p:txBody>
      </p:sp>
      <p:sp>
        <p:nvSpPr>
          <p:cNvPr id="187" name="Google Shape;187;p7"/>
          <p:cNvSpPr txBox="1"/>
          <p:nvPr>
            <p:ph idx="2" type="body"/>
          </p:nvPr>
        </p:nvSpPr>
        <p:spPr>
          <a:xfrm>
            <a:off x="4637114" y="1428750"/>
            <a:ext cx="1858800" cy="2739300"/>
          </a:xfrm>
          <a:prstGeom prst="rect">
            <a:avLst/>
          </a:prstGeom>
        </p:spPr>
        <p:txBody>
          <a:bodyPr anchorCtr="0" anchor="t" bIns="91425" lIns="91425" spcFirstLastPara="1" rIns="91425" wrap="square" tIns="91425">
            <a:noAutofit/>
          </a:bodyPr>
          <a:lstStyle>
            <a:lvl1pPr indent="-311150" lvl="0" marL="457200" rtl="0">
              <a:spcBef>
                <a:spcPts val="600"/>
              </a:spcBef>
              <a:spcAft>
                <a:spcPts val="0"/>
              </a:spcAft>
              <a:buSzPts val="1300"/>
              <a:buChar char="○"/>
              <a:defRPr sz="1300"/>
            </a:lvl1pPr>
            <a:lvl2pPr indent="-311150" lvl="1" marL="914400" rtl="0">
              <a:spcBef>
                <a:spcPts val="1000"/>
              </a:spcBef>
              <a:spcAft>
                <a:spcPts val="0"/>
              </a:spcAft>
              <a:buSzPts val="1300"/>
              <a:buChar char="◦"/>
              <a:defRPr sz="1300"/>
            </a:lvl2pPr>
            <a:lvl3pPr indent="-311150" lvl="2" marL="1371600" rtl="0">
              <a:spcBef>
                <a:spcPts val="1000"/>
              </a:spcBef>
              <a:spcAft>
                <a:spcPts val="0"/>
              </a:spcAft>
              <a:buSzPts val="1300"/>
              <a:buChar char="◦"/>
              <a:defRPr sz="1300"/>
            </a:lvl3pPr>
            <a:lvl4pPr indent="-311150" lvl="3" marL="1828800" rtl="0">
              <a:spcBef>
                <a:spcPts val="1000"/>
              </a:spcBef>
              <a:spcAft>
                <a:spcPts val="0"/>
              </a:spcAft>
              <a:buSzPts val="1300"/>
              <a:buChar char="◦"/>
              <a:defRPr sz="1300"/>
            </a:lvl4pPr>
            <a:lvl5pPr indent="-311150" lvl="4" marL="2286000" rtl="0">
              <a:spcBef>
                <a:spcPts val="1000"/>
              </a:spcBef>
              <a:spcAft>
                <a:spcPts val="0"/>
              </a:spcAft>
              <a:buSzPts val="1300"/>
              <a:buChar char="◦"/>
              <a:defRPr sz="1300"/>
            </a:lvl5pPr>
            <a:lvl6pPr indent="-311150" lvl="5" marL="2743200" rtl="0">
              <a:spcBef>
                <a:spcPts val="1000"/>
              </a:spcBef>
              <a:spcAft>
                <a:spcPts val="0"/>
              </a:spcAft>
              <a:buSzPts val="1300"/>
              <a:buChar char="◦"/>
              <a:defRPr sz="1300"/>
            </a:lvl6pPr>
            <a:lvl7pPr indent="-311150" lvl="6" marL="3200400" rtl="0">
              <a:spcBef>
                <a:spcPts val="1000"/>
              </a:spcBef>
              <a:spcAft>
                <a:spcPts val="0"/>
              </a:spcAft>
              <a:buSzPts val="1300"/>
              <a:buChar char="◦"/>
              <a:defRPr sz="1300"/>
            </a:lvl7pPr>
            <a:lvl8pPr indent="-311150" lvl="7" marL="3657600" rtl="0">
              <a:spcBef>
                <a:spcPts val="1000"/>
              </a:spcBef>
              <a:spcAft>
                <a:spcPts val="0"/>
              </a:spcAft>
              <a:buSzPts val="1300"/>
              <a:buChar char="◦"/>
              <a:defRPr sz="1300"/>
            </a:lvl8pPr>
            <a:lvl9pPr indent="-311150" lvl="8" marL="4114800" rtl="0">
              <a:spcBef>
                <a:spcPts val="1000"/>
              </a:spcBef>
              <a:spcAft>
                <a:spcPts val="1000"/>
              </a:spcAft>
              <a:buSzPts val="1300"/>
              <a:buChar char="◦"/>
              <a:defRPr sz="1300"/>
            </a:lvl9pPr>
          </a:lstStyle>
          <a:p/>
        </p:txBody>
      </p:sp>
      <p:sp>
        <p:nvSpPr>
          <p:cNvPr id="188" name="Google Shape;188;p7"/>
          <p:cNvSpPr txBox="1"/>
          <p:nvPr>
            <p:ph idx="3" type="body"/>
          </p:nvPr>
        </p:nvSpPr>
        <p:spPr>
          <a:xfrm>
            <a:off x="6591228" y="1428750"/>
            <a:ext cx="1858800" cy="2739300"/>
          </a:xfrm>
          <a:prstGeom prst="rect">
            <a:avLst/>
          </a:prstGeom>
        </p:spPr>
        <p:txBody>
          <a:bodyPr anchorCtr="0" anchor="t" bIns="91425" lIns="91425" spcFirstLastPara="1" rIns="91425" wrap="square" tIns="91425">
            <a:noAutofit/>
          </a:bodyPr>
          <a:lstStyle>
            <a:lvl1pPr indent="-311150" lvl="0" marL="457200" rtl="0">
              <a:spcBef>
                <a:spcPts val="600"/>
              </a:spcBef>
              <a:spcAft>
                <a:spcPts val="0"/>
              </a:spcAft>
              <a:buSzPts val="1300"/>
              <a:buChar char="○"/>
              <a:defRPr sz="1300"/>
            </a:lvl1pPr>
            <a:lvl2pPr indent="-311150" lvl="1" marL="914400" rtl="0">
              <a:spcBef>
                <a:spcPts val="1000"/>
              </a:spcBef>
              <a:spcAft>
                <a:spcPts val="0"/>
              </a:spcAft>
              <a:buSzPts val="1300"/>
              <a:buChar char="◦"/>
              <a:defRPr sz="1300"/>
            </a:lvl2pPr>
            <a:lvl3pPr indent="-311150" lvl="2" marL="1371600" rtl="0">
              <a:spcBef>
                <a:spcPts val="1000"/>
              </a:spcBef>
              <a:spcAft>
                <a:spcPts val="0"/>
              </a:spcAft>
              <a:buSzPts val="1300"/>
              <a:buChar char="◦"/>
              <a:defRPr sz="1300"/>
            </a:lvl3pPr>
            <a:lvl4pPr indent="-311150" lvl="3" marL="1828800" rtl="0">
              <a:spcBef>
                <a:spcPts val="1000"/>
              </a:spcBef>
              <a:spcAft>
                <a:spcPts val="0"/>
              </a:spcAft>
              <a:buSzPts val="1300"/>
              <a:buChar char="◦"/>
              <a:defRPr sz="1300"/>
            </a:lvl4pPr>
            <a:lvl5pPr indent="-311150" lvl="4" marL="2286000" rtl="0">
              <a:spcBef>
                <a:spcPts val="1000"/>
              </a:spcBef>
              <a:spcAft>
                <a:spcPts val="0"/>
              </a:spcAft>
              <a:buSzPts val="1300"/>
              <a:buChar char="◦"/>
              <a:defRPr sz="1300"/>
            </a:lvl5pPr>
            <a:lvl6pPr indent="-311150" lvl="5" marL="2743200" rtl="0">
              <a:spcBef>
                <a:spcPts val="1000"/>
              </a:spcBef>
              <a:spcAft>
                <a:spcPts val="0"/>
              </a:spcAft>
              <a:buSzPts val="1300"/>
              <a:buChar char="◦"/>
              <a:defRPr sz="1300"/>
            </a:lvl6pPr>
            <a:lvl7pPr indent="-311150" lvl="6" marL="3200400" rtl="0">
              <a:spcBef>
                <a:spcPts val="1000"/>
              </a:spcBef>
              <a:spcAft>
                <a:spcPts val="0"/>
              </a:spcAft>
              <a:buSzPts val="1300"/>
              <a:buChar char="◦"/>
              <a:defRPr sz="1300"/>
            </a:lvl7pPr>
            <a:lvl8pPr indent="-311150" lvl="7" marL="3657600" rtl="0">
              <a:spcBef>
                <a:spcPts val="1000"/>
              </a:spcBef>
              <a:spcAft>
                <a:spcPts val="0"/>
              </a:spcAft>
              <a:buSzPts val="1300"/>
              <a:buChar char="◦"/>
              <a:defRPr sz="1300"/>
            </a:lvl8pPr>
            <a:lvl9pPr indent="-311150" lvl="8" marL="4114800" rtl="0">
              <a:spcBef>
                <a:spcPts val="1000"/>
              </a:spcBef>
              <a:spcAft>
                <a:spcPts val="1000"/>
              </a:spcAft>
              <a:buSzPts val="1300"/>
              <a:buChar char="◦"/>
              <a:defRPr sz="1300"/>
            </a:lvl9pPr>
          </a:lstStyle>
          <a:p/>
        </p:txBody>
      </p:sp>
      <p:sp>
        <p:nvSpPr>
          <p:cNvPr id="189" name="Google Shape;189;p7"/>
          <p:cNvSpPr txBox="1"/>
          <p:nvPr>
            <p:ph idx="12" type="sldNum"/>
          </p:nvPr>
        </p:nvSpPr>
        <p:spPr>
          <a:xfrm>
            <a:off x="8117984" y="41806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0" name="Shape 190"/>
        <p:cNvGrpSpPr/>
        <p:nvPr/>
      </p:nvGrpSpPr>
      <p:grpSpPr>
        <a:xfrm>
          <a:off x="0" y="0"/>
          <a:ext cx="0" cy="0"/>
          <a:chOff x="0" y="0"/>
          <a:chExt cx="0" cy="0"/>
        </a:xfrm>
      </p:grpSpPr>
      <p:sp>
        <p:nvSpPr>
          <p:cNvPr id="191" name="Google Shape;191;p8"/>
          <p:cNvSpPr/>
          <p:nvPr/>
        </p:nvSpPr>
        <p:spPr>
          <a:xfrm>
            <a:off x="407150" y="407075"/>
            <a:ext cx="8329800" cy="432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a:off x="-167025" y="559475"/>
            <a:ext cx="2630400" cy="26304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a:off x="1812100" y="271400"/>
            <a:ext cx="1054200" cy="1054200"/>
          </a:xfrm>
          <a:prstGeom prst="ellipse">
            <a:avLst/>
          </a:prstGeom>
          <a:solidFill>
            <a:srgbClr val="FFB600">
              <a:alpha val="7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a:off x="1704597" y="-129655"/>
            <a:ext cx="300900" cy="3009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p:nvPr/>
        </p:nvSpPr>
        <p:spPr>
          <a:xfrm>
            <a:off x="228600" y="2887250"/>
            <a:ext cx="605400" cy="6054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p:nvPr/>
        </p:nvSpPr>
        <p:spPr>
          <a:xfrm>
            <a:off x="1522903" y="316285"/>
            <a:ext cx="213000" cy="2130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a:off x="7847950" y="4168079"/>
            <a:ext cx="1097700" cy="10977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a:off x="8507494" y="2981146"/>
            <a:ext cx="774600" cy="7746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8094101" y="3973940"/>
            <a:ext cx="413400" cy="4134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a:off x="8622049" y="3872635"/>
            <a:ext cx="213000" cy="2130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a:off x="7550022" y="4801658"/>
            <a:ext cx="213000" cy="2130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7325661" y="4674667"/>
            <a:ext cx="93900" cy="939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91939" y="2887250"/>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8726411" y="320006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8"/>
          <p:cNvGrpSpPr/>
          <p:nvPr/>
        </p:nvGrpSpPr>
        <p:grpSpPr>
          <a:xfrm>
            <a:off x="8142375" y="4477573"/>
            <a:ext cx="508851" cy="478711"/>
            <a:chOff x="5972700" y="2330200"/>
            <a:chExt cx="411625" cy="387275"/>
          </a:xfrm>
        </p:grpSpPr>
        <p:sp>
          <p:nvSpPr>
            <p:cNvPr id="206" name="Google Shape;206;p8"/>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8"/>
          <p:cNvGrpSpPr/>
          <p:nvPr/>
        </p:nvGrpSpPr>
        <p:grpSpPr>
          <a:xfrm>
            <a:off x="2139871" y="482540"/>
            <a:ext cx="398658" cy="631920"/>
            <a:chOff x="6718575" y="2318625"/>
            <a:chExt cx="256950" cy="407375"/>
          </a:xfrm>
        </p:grpSpPr>
        <p:sp>
          <p:nvSpPr>
            <p:cNvPr id="209" name="Google Shape;209;p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 name="Google Shape;217;p8"/>
          <p:cNvSpPr txBox="1"/>
          <p:nvPr>
            <p:ph type="title"/>
          </p:nvPr>
        </p:nvSpPr>
        <p:spPr>
          <a:xfrm>
            <a:off x="144075" y="559475"/>
            <a:ext cx="2142000" cy="26304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18" name="Google Shape;218;p8"/>
          <p:cNvSpPr txBox="1"/>
          <p:nvPr>
            <p:ph idx="12" type="sldNum"/>
          </p:nvPr>
        </p:nvSpPr>
        <p:spPr>
          <a:xfrm>
            <a:off x="8117984" y="41806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9" name="Shape 219"/>
        <p:cNvGrpSpPr/>
        <p:nvPr/>
      </p:nvGrpSpPr>
      <p:grpSpPr>
        <a:xfrm>
          <a:off x="0" y="0"/>
          <a:ext cx="0" cy="0"/>
          <a:chOff x="0" y="0"/>
          <a:chExt cx="0" cy="0"/>
        </a:xfrm>
      </p:grpSpPr>
      <p:sp>
        <p:nvSpPr>
          <p:cNvPr id="220" name="Google Shape;220;p9"/>
          <p:cNvSpPr/>
          <p:nvPr/>
        </p:nvSpPr>
        <p:spPr>
          <a:xfrm>
            <a:off x="407150" y="407075"/>
            <a:ext cx="8329800" cy="432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794200" y="78224"/>
            <a:ext cx="141600" cy="1416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p:nvPr/>
        </p:nvSpPr>
        <p:spPr>
          <a:xfrm>
            <a:off x="-140400" y="150205"/>
            <a:ext cx="1097700" cy="10977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9"/>
          <p:cNvSpPr/>
          <p:nvPr/>
        </p:nvSpPr>
        <p:spPr>
          <a:xfrm>
            <a:off x="8079301" y="377626"/>
            <a:ext cx="879300" cy="8793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9"/>
          <p:cNvSpPr/>
          <p:nvPr/>
        </p:nvSpPr>
        <p:spPr>
          <a:xfrm>
            <a:off x="696550" y="917625"/>
            <a:ext cx="336900" cy="3369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
          <p:cNvSpPr/>
          <p:nvPr/>
        </p:nvSpPr>
        <p:spPr>
          <a:xfrm>
            <a:off x="8924303" y="119381"/>
            <a:ext cx="292800" cy="2928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
          <p:cNvSpPr/>
          <p:nvPr/>
        </p:nvSpPr>
        <p:spPr>
          <a:xfrm>
            <a:off x="7724347" y="767108"/>
            <a:ext cx="213000" cy="2130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
          <p:cNvSpPr/>
          <p:nvPr/>
        </p:nvSpPr>
        <p:spPr>
          <a:xfrm>
            <a:off x="8923937" y="451941"/>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9"/>
          <p:cNvSpPr/>
          <p:nvPr/>
        </p:nvSpPr>
        <p:spPr>
          <a:xfrm>
            <a:off x="528659" y="-124724"/>
            <a:ext cx="213000" cy="2130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9"/>
          <p:cNvSpPr/>
          <p:nvPr/>
        </p:nvSpPr>
        <p:spPr>
          <a:xfrm>
            <a:off x="8327788" y="626113"/>
            <a:ext cx="382244" cy="382244"/>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 name="Google Shape;230;p9"/>
          <p:cNvGrpSpPr/>
          <p:nvPr/>
        </p:nvGrpSpPr>
        <p:grpSpPr>
          <a:xfrm>
            <a:off x="154025" y="438904"/>
            <a:ext cx="508851" cy="478711"/>
            <a:chOff x="5972700" y="2330200"/>
            <a:chExt cx="411625" cy="387275"/>
          </a:xfrm>
        </p:grpSpPr>
        <p:sp>
          <p:nvSpPr>
            <p:cNvPr id="231" name="Google Shape;231;p9"/>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9"/>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9"/>
          <p:cNvSpPr txBox="1"/>
          <p:nvPr>
            <p:ph idx="1" type="body"/>
          </p:nvPr>
        </p:nvSpPr>
        <p:spPr>
          <a:xfrm>
            <a:off x="457200" y="41777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1000"/>
              </a:spcAft>
              <a:buSzPts val="1400"/>
              <a:buNone/>
              <a:defRPr sz="1400"/>
            </a:lvl1pPr>
          </a:lstStyle>
          <a:p/>
        </p:txBody>
      </p:sp>
      <p:sp>
        <p:nvSpPr>
          <p:cNvPr id="234" name="Google Shape;234;p9"/>
          <p:cNvSpPr/>
          <p:nvPr/>
        </p:nvSpPr>
        <p:spPr>
          <a:xfrm>
            <a:off x="7720375" y="103875"/>
            <a:ext cx="626400" cy="626400"/>
          </a:xfrm>
          <a:prstGeom prst="ellipse">
            <a:avLst/>
          </a:prstGeom>
          <a:solidFill>
            <a:srgbClr val="FFB600">
              <a:alpha val="7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9"/>
          <p:cNvGrpSpPr/>
          <p:nvPr/>
        </p:nvGrpSpPr>
        <p:grpSpPr>
          <a:xfrm>
            <a:off x="7915421" y="229147"/>
            <a:ext cx="236882" cy="375437"/>
            <a:chOff x="6718575" y="2318625"/>
            <a:chExt cx="256950" cy="407375"/>
          </a:xfrm>
        </p:grpSpPr>
        <p:sp>
          <p:nvSpPr>
            <p:cNvPr id="236" name="Google Shape;236;p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9"/>
          <p:cNvSpPr txBox="1"/>
          <p:nvPr>
            <p:ph idx="12" type="sldNum"/>
          </p:nvPr>
        </p:nvSpPr>
        <p:spPr>
          <a:xfrm>
            <a:off x="8117984" y="430368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5" name="Shape 245"/>
        <p:cNvGrpSpPr/>
        <p:nvPr/>
      </p:nvGrpSpPr>
      <p:grpSpPr>
        <a:xfrm>
          <a:off x="0" y="0"/>
          <a:ext cx="0" cy="0"/>
          <a:chOff x="0" y="0"/>
          <a:chExt cx="0" cy="0"/>
        </a:xfrm>
      </p:grpSpPr>
      <p:sp>
        <p:nvSpPr>
          <p:cNvPr id="246" name="Google Shape;246;p10"/>
          <p:cNvSpPr/>
          <p:nvPr/>
        </p:nvSpPr>
        <p:spPr>
          <a:xfrm>
            <a:off x="407150" y="407075"/>
            <a:ext cx="8329800" cy="432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0"/>
          <p:cNvSpPr/>
          <p:nvPr/>
        </p:nvSpPr>
        <p:spPr>
          <a:xfrm>
            <a:off x="-117275" y="847257"/>
            <a:ext cx="605400" cy="6054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0"/>
          <p:cNvSpPr/>
          <p:nvPr/>
        </p:nvSpPr>
        <p:spPr>
          <a:xfrm>
            <a:off x="217850" y="171250"/>
            <a:ext cx="1054200" cy="1054200"/>
          </a:xfrm>
          <a:prstGeom prst="ellipse">
            <a:avLst/>
          </a:prstGeom>
          <a:solidFill>
            <a:srgbClr val="FFB600">
              <a:alpha val="7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0"/>
          <p:cNvSpPr/>
          <p:nvPr/>
        </p:nvSpPr>
        <p:spPr>
          <a:xfrm>
            <a:off x="1156976" y="-137274"/>
            <a:ext cx="398700" cy="3987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0"/>
          <p:cNvSpPr/>
          <p:nvPr/>
        </p:nvSpPr>
        <p:spPr>
          <a:xfrm>
            <a:off x="1397225" y="337514"/>
            <a:ext cx="136800" cy="1368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0"/>
          <p:cNvSpPr/>
          <p:nvPr/>
        </p:nvSpPr>
        <p:spPr>
          <a:xfrm>
            <a:off x="488128" y="1334485"/>
            <a:ext cx="213000" cy="2130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0"/>
          <p:cNvSpPr/>
          <p:nvPr/>
        </p:nvSpPr>
        <p:spPr>
          <a:xfrm>
            <a:off x="7847950" y="4168079"/>
            <a:ext cx="1097700" cy="10977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0"/>
          <p:cNvSpPr/>
          <p:nvPr/>
        </p:nvSpPr>
        <p:spPr>
          <a:xfrm>
            <a:off x="8507494" y="2981146"/>
            <a:ext cx="774600" cy="7746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0"/>
          <p:cNvSpPr/>
          <p:nvPr/>
        </p:nvSpPr>
        <p:spPr>
          <a:xfrm>
            <a:off x="8094101" y="3973940"/>
            <a:ext cx="413400" cy="4134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0"/>
          <p:cNvSpPr/>
          <p:nvPr/>
        </p:nvSpPr>
        <p:spPr>
          <a:xfrm>
            <a:off x="8622049" y="3872635"/>
            <a:ext cx="213000" cy="2130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0"/>
          <p:cNvSpPr/>
          <p:nvPr/>
        </p:nvSpPr>
        <p:spPr>
          <a:xfrm>
            <a:off x="7550022" y="4801658"/>
            <a:ext cx="213000" cy="2130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0"/>
          <p:cNvSpPr/>
          <p:nvPr/>
        </p:nvSpPr>
        <p:spPr>
          <a:xfrm>
            <a:off x="7325661" y="4674667"/>
            <a:ext cx="93900" cy="939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0"/>
          <p:cNvSpPr/>
          <p:nvPr/>
        </p:nvSpPr>
        <p:spPr>
          <a:xfrm>
            <a:off x="258289" y="1577100"/>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0"/>
          <p:cNvSpPr/>
          <p:nvPr/>
        </p:nvSpPr>
        <p:spPr>
          <a:xfrm>
            <a:off x="8726411" y="320006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 name="Google Shape;260;p10"/>
          <p:cNvGrpSpPr/>
          <p:nvPr/>
        </p:nvGrpSpPr>
        <p:grpSpPr>
          <a:xfrm>
            <a:off x="8142375" y="4477573"/>
            <a:ext cx="508851" cy="478711"/>
            <a:chOff x="5972700" y="2330200"/>
            <a:chExt cx="411625" cy="387275"/>
          </a:xfrm>
        </p:grpSpPr>
        <p:sp>
          <p:nvSpPr>
            <p:cNvPr id="261" name="Google Shape;261;p10"/>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0"/>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0"/>
          <p:cNvGrpSpPr/>
          <p:nvPr/>
        </p:nvGrpSpPr>
        <p:grpSpPr>
          <a:xfrm>
            <a:off x="545621" y="382390"/>
            <a:ext cx="398658" cy="631920"/>
            <a:chOff x="6718575" y="2318625"/>
            <a:chExt cx="256950" cy="407375"/>
          </a:xfrm>
        </p:grpSpPr>
        <p:sp>
          <p:nvSpPr>
            <p:cNvPr id="264" name="Google Shape;264;p10"/>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0"/>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0"/>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0"/>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0"/>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0"/>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0"/>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0"/>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10"/>
          <p:cNvSpPr txBox="1"/>
          <p:nvPr>
            <p:ph idx="12" type="sldNum"/>
          </p:nvPr>
        </p:nvSpPr>
        <p:spPr>
          <a:xfrm>
            <a:off x="8117984" y="41806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2901875" y="1033400"/>
            <a:ext cx="5292300" cy="32673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1pPr>
            <a:lvl2pPr indent="-355600" lvl="1" marL="9144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2pPr>
            <a:lvl3pPr indent="-355600" lvl="2" marL="1371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3pPr>
            <a:lvl4pPr indent="-355600" lvl="3" marL="18288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4pPr>
            <a:lvl5pPr indent="-355600" lvl="4" marL="22860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5pPr>
            <a:lvl6pPr indent="-355600" lvl="5" marL="27432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6pPr>
            <a:lvl7pPr indent="-355600" lvl="6" marL="32004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7pPr>
            <a:lvl8pPr indent="-355600" lvl="7" marL="3657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8pPr>
            <a:lvl9pPr indent="-355600" lvl="8" marL="4114800">
              <a:spcBef>
                <a:spcPts val="1000"/>
              </a:spcBef>
              <a:spcAft>
                <a:spcPts val="1000"/>
              </a:spcAft>
              <a:buClr>
                <a:schemeClr val="dk1"/>
              </a:buClr>
              <a:buSzPts val="2000"/>
              <a:buFont typeface="Lato Light"/>
              <a:buChar char="◦"/>
              <a:defRPr sz="2000">
                <a:solidFill>
                  <a:schemeClr val="dk1"/>
                </a:solidFill>
                <a:latin typeface="Lato Light"/>
                <a:ea typeface="Lato Light"/>
                <a:cs typeface="Lato Light"/>
                <a:sym typeface="Lato Light"/>
              </a:defRPr>
            </a:lvl9pPr>
          </a:lstStyle>
          <a:p/>
        </p:txBody>
      </p:sp>
      <p:sp>
        <p:nvSpPr>
          <p:cNvPr id="7" name="Google Shape;7;p1"/>
          <p:cNvSpPr txBox="1"/>
          <p:nvPr>
            <p:ph type="title"/>
          </p:nvPr>
        </p:nvSpPr>
        <p:spPr>
          <a:xfrm>
            <a:off x="144075" y="559475"/>
            <a:ext cx="2142000" cy="26304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1pPr>
            <a:lvl2pPr lvl="1">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2pPr>
            <a:lvl3pPr lvl="2">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3pPr>
            <a:lvl4pPr lvl="3">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4pPr>
            <a:lvl5pPr lvl="4">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5pPr>
            <a:lvl6pPr lvl="5">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6pPr>
            <a:lvl7pPr lvl="6">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7pPr>
            <a:lvl8pPr lvl="7">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8pPr>
            <a:lvl9pPr lvl="8">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9pPr>
          </a:lstStyle>
          <a:p/>
        </p:txBody>
      </p:sp>
      <p:sp>
        <p:nvSpPr>
          <p:cNvPr id="8" name="Google Shape;8;p1"/>
          <p:cNvSpPr txBox="1"/>
          <p:nvPr>
            <p:ph idx="12" type="sldNum"/>
          </p:nvPr>
        </p:nvSpPr>
        <p:spPr>
          <a:xfrm>
            <a:off x="8117984" y="418063"/>
            <a:ext cx="548700" cy="393600"/>
          </a:xfrm>
          <a:prstGeom prst="rect">
            <a:avLst/>
          </a:prstGeom>
          <a:noFill/>
          <a:ln>
            <a:noFill/>
          </a:ln>
        </p:spPr>
        <p:txBody>
          <a:bodyPr anchorCtr="0" anchor="ctr" bIns="91425" lIns="91425" spcFirstLastPara="1" rIns="91425" wrap="square" tIns="91425">
            <a:noAutofit/>
          </a:bodyPr>
          <a:lstStyle>
            <a:lvl1pPr lvl="0" algn="r">
              <a:buNone/>
              <a:defRPr sz="1200">
                <a:solidFill>
                  <a:schemeClr val="dk2"/>
                </a:solidFill>
                <a:latin typeface="Lato Light"/>
                <a:ea typeface="Lato Light"/>
                <a:cs typeface="Lato Light"/>
                <a:sym typeface="Lato Light"/>
              </a:defRPr>
            </a:lvl1pPr>
            <a:lvl2pPr lvl="1" algn="r">
              <a:buNone/>
              <a:defRPr sz="1200">
                <a:solidFill>
                  <a:schemeClr val="dk2"/>
                </a:solidFill>
                <a:latin typeface="Lato Light"/>
                <a:ea typeface="Lato Light"/>
                <a:cs typeface="Lato Light"/>
                <a:sym typeface="Lato Light"/>
              </a:defRPr>
            </a:lvl2pPr>
            <a:lvl3pPr lvl="2" algn="r">
              <a:buNone/>
              <a:defRPr sz="1200">
                <a:solidFill>
                  <a:schemeClr val="dk2"/>
                </a:solidFill>
                <a:latin typeface="Lato Light"/>
                <a:ea typeface="Lato Light"/>
                <a:cs typeface="Lato Light"/>
                <a:sym typeface="Lato Light"/>
              </a:defRPr>
            </a:lvl3pPr>
            <a:lvl4pPr lvl="3" algn="r">
              <a:buNone/>
              <a:defRPr sz="1200">
                <a:solidFill>
                  <a:schemeClr val="dk2"/>
                </a:solidFill>
                <a:latin typeface="Lato Light"/>
                <a:ea typeface="Lato Light"/>
                <a:cs typeface="Lato Light"/>
                <a:sym typeface="Lato Light"/>
              </a:defRPr>
            </a:lvl4pPr>
            <a:lvl5pPr lvl="4" algn="r">
              <a:buNone/>
              <a:defRPr sz="1200">
                <a:solidFill>
                  <a:schemeClr val="dk2"/>
                </a:solidFill>
                <a:latin typeface="Lato Light"/>
                <a:ea typeface="Lato Light"/>
                <a:cs typeface="Lato Light"/>
                <a:sym typeface="Lato Light"/>
              </a:defRPr>
            </a:lvl5pPr>
            <a:lvl6pPr lvl="5" algn="r">
              <a:buNone/>
              <a:defRPr sz="1200">
                <a:solidFill>
                  <a:schemeClr val="dk2"/>
                </a:solidFill>
                <a:latin typeface="Lato Light"/>
                <a:ea typeface="Lato Light"/>
                <a:cs typeface="Lato Light"/>
                <a:sym typeface="Lato Light"/>
              </a:defRPr>
            </a:lvl6pPr>
            <a:lvl7pPr lvl="6" algn="r">
              <a:buNone/>
              <a:defRPr sz="1200">
                <a:solidFill>
                  <a:schemeClr val="dk2"/>
                </a:solidFill>
                <a:latin typeface="Lato Light"/>
                <a:ea typeface="Lato Light"/>
                <a:cs typeface="Lato Light"/>
                <a:sym typeface="Lato Light"/>
              </a:defRPr>
            </a:lvl7pPr>
            <a:lvl8pPr lvl="7" algn="r">
              <a:buNone/>
              <a:defRPr sz="1200">
                <a:solidFill>
                  <a:schemeClr val="dk2"/>
                </a:solidFill>
                <a:latin typeface="Lato Light"/>
                <a:ea typeface="Lato Light"/>
                <a:cs typeface="Lato Light"/>
                <a:sym typeface="Lato Light"/>
              </a:defRPr>
            </a:lvl8pPr>
            <a:lvl9pPr lvl="8" algn="r">
              <a:buNone/>
              <a:defRPr sz="1200">
                <a:solidFill>
                  <a:schemeClr val="dk2"/>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0" Type="http://schemas.openxmlformats.org/officeDocument/2006/relationships/image" Target="../media/image6.png"/><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12.png"/><Relationship Id="rId5" Type="http://schemas.openxmlformats.org/officeDocument/2006/relationships/image" Target="../media/image19.png"/><Relationship Id="rId6" Type="http://schemas.openxmlformats.org/officeDocument/2006/relationships/image" Target="../media/image14.png"/><Relationship Id="rId7" Type="http://schemas.openxmlformats.org/officeDocument/2006/relationships/image" Target="../media/image11.png"/><Relationship Id="rId8"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18"/>
          <p:cNvSpPr txBox="1"/>
          <p:nvPr>
            <p:ph type="ctrTitle"/>
          </p:nvPr>
        </p:nvSpPr>
        <p:spPr>
          <a:xfrm>
            <a:off x="2757250" y="961350"/>
            <a:ext cx="3629400" cy="322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LingoLand</a:t>
            </a:r>
            <a:endParaRPr/>
          </a:p>
          <a:p>
            <a:pPr indent="457200" lvl="0" marL="457200" rtl="0" algn="l">
              <a:spcBef>
                <a:spcPts val="0"/>
              </a:spcBef>
              <a:spcAft>
                <a:spcPts val="0"/>
              </a:spcAft>
              <a:buNone/>
            </a:pPr>
            <a:r>
              <a:rPr lang="en" sz="1100"/>
              <a:t>    Read more. Study less</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7"/>
          <p:cNvSpPr txBox="1"/>
          <p:nvPr>
            <p:ph idx="4294967295" type="title"/>
          </p:nvPr>
        </p:nvSpPr>
        <p:spPr>
          <a:xfrm>
            <a:off x="1364850" y="-423200"/>
            <a:ext cx="2892600" cy="263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Database Diagram</a:t>
            </a:r>
            <a:r>
              <a:rPr lang="en">
                <a:solidFill>
                  <a:srgbClr val="000000"/>
                </a:solidFill>
              </a:rPr>
              <a:t> Workflow</a:t>
            </a:r>
            <a:endParaRPr>
              <a:solidFill>
                <a:srgbClr val="000000"/>
              </a:solidFill>
            </a:endParaRPr>
          </a:p>
        </p:txBody>
      </p:sp>
      <p:pic>
        <p:nvPicPr>
          <p:cNvPr id="463" name="Google Shape;463;p27"/>
          <p:cNvPicPr preferRelativeResize="0"/>
          <p:nvPr/>
        </p:nvPicPr>
        <p:blipFill>
          <a:blip r:embed="rId3">
            <a:alphaModFix/>
          </a:blip>
          <a:stretch>
            <a:fillRect/>
          </a:stretch>
        </p:blipFill>
        <p:spPr>
          <a:xfrm>
            <a:off x="2216700" y="1172650"/>
            <a:ext cx="4626908" cy="2631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pic>
        <p:nvPicPr>
          <p:cNvPr id="468" name="Google Shape;468;p28"/>
          <p:cNvPicPr preferRelativeResize="0"/>
          <p:nvPr/>
        </p:nvPicPr>
        <p:blipFill>
          <a:blip r:embed="rId3">
            <a:alphaModFix/>
          </a:blip>
          <a:stretch>
            <a:fillRect/>
          </a:stretch>
        </p:blipFill>
        <p:spPr>
          <a:xfrm>
            <a:off x="5628450" y="1663375"/>
            <a:ext cx="1212776" cy="655000"/>
          </a:xfrm>
          <a:prstGeom prst="rect">
            <a:avLst/>
          </a:prstGeom>
          <a:noFill/>
          <a:ln>
            <a:noFill/>
          </a:ln>
        </p:spPr>
      </p:pic>
      <p:pic>
        <p:nvPicPr>
          <p:cNvPr id="469" name="Google Shape;469;p28"/>
          <p:cNvPicPr preferRelativeResize="0"/>
          <p:nvPr/>
        </p:nvPicPr>
        <p:blipFill>
          <a:blip r:embed="rId4">
            <a:alphaModFix/>
          </a:blip>
          <a:stretch>
            <a:fillRect/>
          </a:stretch>
        </p:blipFill>
        <p:spPr>
          <a:xfrm>
            <a:off x="1501300" y="1452100"/>
            <a:ext cx="1413251" cy="1413251"/>
          </a:xfrm>
          <a:prstGeom prst="rect">
            <a:avLst/>
          </a:prstGeom>
          <a:noFill/>
          <a:ln>
            <a:noFill/>
          </a:ln>
        </p:spPr>
      </p:pic>
      <p:pic>
        <p:nvPicPr>
          <p:cNvPr id="470" name="Google Shape;470;p28"/>
          <p:cNvPicPr preferRelativeResize="0"/>
          <p:nvPr/>
        </p:nvPicPr>
        <p:blipFill>
          <a:blip r:embed="rId5">
            <a:alphaModFix/>
          </a:blip>
          <a:stretch>
            <a:fillRect/>
          </a:stretch>
        </p:blipFill>
        <p:spPr>
          <a:xfrm>
            <a:off x="2427800" y="1513450"/>
            <a:ext cx="2009777" cy="1301199"/>
          </a:xfrm>
          <a:prstGeom prst="rect">
            <a:avLst/>
          </a:prstGeom>
          <a:noFill/>
          <a:ln>
            <a:noFill/>
          </a:ln>
        </p:spPr>
      </p:pic>
      <p:pic>
        <p:nvPicPr>
          <p:cNvPr id="471" name="Google Shape;471;p28"/>
          <p:cNvPicPr preferRelativeResize="0"/>
          <p:nvPr/>
        </p:nvPicPr>
        <p:blipFill>
          <a:blip r:embed="rId6">
            <a:alphaModFix/>
          </a:blip>
          <a:stretch>
            <a:fillRect/>
          </a:stretch>
        </p:blipFill>
        <p:spPr>
          <a:xfrm>
            <a:off x="4293200" y="1531750"/>
            <a:ext cx="890334" cy="1256100"/>
          </a:xfrm>
          <a:prstGeom prst="rect">
            <a:avLst/>
          </a:prstGeom>
          <a:noFill/>
          <a:ln>
            <a:noFill/>
          </a:ln>
        </p:spPr>
      </p:pic>
      <p:pic>
        <p:nvPicPr>
          <p:cNvPr id="472" name="Google Shape;472;p28"/>
          <p:cNvPicPr preferRelativeResize="0"/>
          <p:nvPr/>
        </p:nvPicPr>
        <p:blipFill>
          <a:blip r:embed="rId7">
            <a:alphaModFix/>
          </a:blip>
          <a:stretch>
            <a:fillRect/>
          </a:stretch>
        </p:blipFill>
        <p:spPr>
          <a:xfrm>
            <a:off x="1631129" y="3290149"/>
            <a:ext cx="1212776" cy="1212776"/>
          </a:xfrm>
          <a:prstGeom prst="rect">
            <a:avLst/>
          </a:prstGeom>
          <a:noFill/>
          <a:ln>
            <a:noFill/>
          </a:ln>
        </p:spPr>
      </p:pic>
      <p:pic>
        <p:nvPicPr>
          <p:cNvPr id="473" name="Google Shape;473;p28"/>
          <p:cNvPicPr preferRelativeResize="0"/>
          <p:nvPr/>
        </p:nvPicPr>
        <p:blipFill>
          <a:blip r:embed="rId8">
            <a:alphaModFix/>
          </a:blip>
          <a:stretch>
            <a:fillRect/>
          </a:stretch>
        </p:blipFill>
        <p:spPr>
          <a:xfrm>
            <a:off x="2843900" y="3253712"/>
            <a:ext cx="1212775" cy="1130014"/>
          </a:xfrm>
          <a:prstGeom prst="rect">
            <a:avLst/>
          </a:prstGeom>
          <a:noFill/>
          <a:ln>
            <a:noFill/>
          </a:ln>
        </p:spPr>
      </p:pic>
      <p:pic>
        <p:nvPicPr>
          <p:cNvPr id="474" name="Google Shape;474;p28"/>
          <p:cNvPicPr preferRelativeResize="0"/>
          <p:nvPr/>
        </p:nvPicPr>
        <p:blipFill rotWithShape="1">
          <a:blip r:embed="rId9">
            <a:alphaModFix/>
          </a:blip>
          <a:srcRect b="33442" l="23323" r="25202" t="28772"/>
          <a:stretch/>
        </p:blipFill>
        <p:spPr>
          <a:xfrm>
            <a:off x="4319550" y="3509175"/>
            <a:ext cx="2433799" cy="688500"/>
          </a:xfrm>
          <a:prstGeom prst="rect">
            <a:avLst/>
          </a:prstGeom>
          <a:noFill/>
          <a:ln>
            <a:noFill/>
          </a:ln>
        </p:spPr>
      </p:pic>
      <p:sp>
        <p:nvSpPr>
          <p:cNvPr id="475" name="Google Shape;475;p28"/>
          <p:cNvSpPr txBox="1"/>
          <p:nvPr>
            <p:ph idx="4294967295" type="title"/>
          </p:nvPr>
        </p:nvSpPr>
        <p:spPr>
          <a:xfrm>
            <a:off x="1364850" y="-423200"/>
            <a:ext cx="2892600" cy="263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Technologies</a:t>
            </a:r>
            <a:r>
              <a:rPr lang="en">
                <a:solidFill>
                  <a:srgbClr val="FFFFFF"/>
                </a:solidFill>
              </a:rPr>
              <a:t> Used</a:t>
            </a:r>
            <a:endParaRPr>
              <a:solidFill>
                <a:srgbClr val="FFFFFF"/>
              </a:solidFill>
            </a:endParaRPr>
          </a:p>
        </p:txBody>
      </p:sp>
      <p:pic>
        <p:nvPicPr>
          <p:cNvPr id="476" name="Google Shape;476;p28"/>
          <p:cNvPicPr preferRelativeResize="0"/>
          <p:nvPr/>
        </p:nvPicPr>
        <p:blipFill>
          <a:blip r:embed="rId10">
            <a:alphaModFix/>
          </a:blip>
          <a:stretch>
            <a:fillRect/>
          </a:stretch>
        </p:blipFill>
        <p:spPr>
          <a:xfrm>
            <a:off x="7024375" y="1531750"/>
            <a:ext cx="1630150" cy="1130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29"/>
          <p:cNvSpPr txBox="1"/>
          <p:nvPr>
            <p:ph type="title"/>
          </p:nvPr>
        </p:nvSpPr>
        <p:spPr>
          <a:xfrm>
            <a:off x="144075" y="559475"/>
            <a:ext cx="2142000" cy="263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Lato"/>
                <a:ea typeface="Lato"/>
                <a:cs typeface="Lato"/>
                <a:sym typeface="Lato"/>
              </a:rPr>
              <a:t>How We Stand Out</a:t>
            </a:r>
            <a:endParaRPr sz="2500">
              <a:latin typeface="Lato"/>
              <a:ea typeface="Lato"/>
              <a:cs typeface="Lato"/>
              <a:sym typeface="Lato"/>
            </a:endParaRPr>
          </a:p>
        </p:txBody>
      </p:sp>
      <p:sp>
        <p:nvSpPr>
          <p:cNvPr id="482" name="Google Shape;482;p29"/>
          <p:cNvSpPr txBox="1"/>
          <p:nvPr>
            <p:ph idx="1" type="body"/>
          </p:nvPr>
        </p:nvSpPr>
        <p:spPr>
          <a:xfrm>
            <a:off x="2901875" y="1033400"/>
            <a:ext cx="5292300" cy="3267300"/>
          </a:xfrm>
          <a:prstGeom prst="rect">
            <a:avLst/>
          </a:prstGeom>
        </p:spPr>
        <p:txBody>
          <a:bodyPr anchorCtr="0" anchor="ctr" bIns="91425" lIns="91425" spcFirstLastPara="1" rIns="91425" wrap="square" tIns="91425">
            <a:noAutofit/>
          </a:bodyPr>
          <a:lstStyle/>
          <a:p>
            <a:pPr indent="-355600" lvl="0" marL="457200" rtl="0" algn="l">
              <a:lnSpc>
                <a:spcPct val="115000"/>
              </a:lnSpc>
              <a:spcBef>
                <a:spcPts val="600"/>
              </a:spcBef>
              <a:spcAft>
                <a:spcPts val="0"/>
              </a:spcAft>
              <a:buClr>
                <a:srgbClr val="000000"/>
              </a:buClr>
              <a:buSzPts val="2000"/>
              <a:buChar char="-"/>
            </a:pPr>
            <a:r>
              <a:rPr lang="en">
                <a:solidFill>
                  <a:srgbClr val="000000"/>
                </a:solidFill>
              </a:rPr>
              <a:t>We have simple interface. </a:t>
            </a:r>
            <a:endParaRPr>
              <a:solidFill>
                <a:srgbClr val="000000"/>
              </a:solidFill>
            </a:endParaRPr>
          </a:p>
          <a:p>
            <a:pPr indent="-355600" lvl="0" marL="457200" rtl="0" algn="l">
              <a:lnSpc>
                <a:spcPct val="115000"/>
              </a:lnSpc>
              <a:spcBef>
                <a:spcPts val="1000"/>
              </a:spcBef>
              <a:spcAft>
                <a:spcPts val="0"/>
              </a:spcAft>
              <a:buClr>
                <a:srgbClr val="000000"/>
              </a:buClr>
              <a:buSzPts val="2000"/>
              <a:buChar char="-"/>
            </a:pPr>
            <a:r>
              <a:rPr lang="en">
                <a:solidFill>
                  <a:srgbClr val="000000"/>
                </a:solidFill>
              </a:rPr>
              <a:t>Combines all the stages of the learning process</a:t>
            </a:r>
            <a:endParaRPr>
              <a:solidFill>
                <a:srgbClr val="000000"/>
              </a:solidFill>
            </a:endParaRPr>
          </a:p>
          <a:p>
            <a:pPr indent="-355600" lvl="0" marL="457200" rtl="0" algn="l">
              <a:lnSpc>
                <a:spcPct val="115000"/>
              </a:lnSpc>
              <a:spcBef>
                <a:spcPts val="1000"/>
              </a:spcBef>
              <a:spcAft>
                <a:spcPts val="0"/>
              </a:spcAft>
              <a:buClr>
                <a:srgbClr val="000000"/>
              </a:buClr>
              <a:buSzPts val="2000"/>
              <a:buChar char="-"/>
            </a:pPr>
            <a:r>
              <a:rPr lang="en">
                <a:solidFill>
                  <a:srgbClr val="000000"/>
                </a:solidFill>
              </a:rPr>
              <a:t>Specific to language learning</a:t>
            </a:r>
            <a:endParaRPr>
              <a:solidFill>
                <a:srgbClr val="000000"/>
              </a:solidFill>
            </a:endParaRPr>
          </a:p>
          <a:p>
            <a:pPr indent="-355600" lvl="0" marL="457200" rtl="0" algn="l">
              <a:lnSpc>
                <a:spcPct val="115000"/>
              </a:lnSpc>
              <a:spcBef>
                <a:spcPts val="1000"/>
              </a:spcBef>
              <a:spcAft>
                <a:spcPts val="1000"/>
              </a:spcAft>
              <a:buClr>
                <a:srgbClr val="000000"/>
              </a:buClr>
              <a:buSzPts val="2000"/>
              <a:buChar char="-"/>
            </a:pPr>
            <a:r>
              <a:rPr lang="en">
                <a:solidFill>
                  <a:srgbClr val="000000"/>
                </a:solidFill>
              </a:rPr>
              <a:t>Providing specific language articles for users to experience new words in a real world context </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0"/>
          <p:cNvSpPr txBox="1"/>
          <p:nvPr>
            <p:ph type="ctrTitle"/>
          </p:nvPr>
        </p:nvSpPr>
        <p:spPr>
          <a:xfrm>
            <a:off x="2969425" y="1832975"/>
            <a:ext cx="3371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Design Process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pic>
        <p:nvPicPr>
          <p:cNvPr id="492" name="Google Shape;492;p31"/>
          <p:cNvPicPr preferRelativeResize="0"/>
          <p:nvPr/>
        </p:nvPicPr>
        <p:blipFill>
          <a:blip r:embed="rId3">
            <a:alphaModFix/>
          </a:blip>
          <a:stretch>
            <a:fillRect/>
          </a:stretch>
        </p:blipFill>
        <p:spPr>
          <a:xfrm>
            <a:off x="4759100" y="772619"/>
            <a:ext cx="3206400" cy="2959125"/>
          </a:xfrm>
          <a:prstGeom prst="rect">
            <a:avLst/>
          </a:prstGeom>
          <a:noFill/>
          <a:ln>
            <a:noFill/>
          </a:ln>
        </p:spPr>
      </p:pic>
      <p:pic>
        <p:nvPicPr>
          <p:cNvPr id="493" name="Google Shape;493;p31"/>
          <p:cNvPicPr preferRelativeResize="0"/>
          <p:nvPr/>
        </p:nvPicPr>
        <p:blipFill>
          <a:blip r:embed="rId4">
            <a:alphaModFix/>
          </a:blip>
          <a:stretch>
            <a:fillRect/>
          </a:stretch>
        </p:blipFill>
        <p:spPr>
          <a:xfrm>
            <a:off x="1241700" y="777405"/>
            <a:ext cx="3206400" cy="2949567"/>
          </a:xfrm>
          <a:prstGeom prst="rect">
            <a:avLst/>
          </a:prstGeom>
          <a:noFill/>
          <a:ln>
            <a:noFill/>
          </a:ln>
        </p:spPr>
      </p:pic>
      <p:sp>
        <p:nvSpPr>
          <p:cNvPr id="494" name="Google Shape;494;p31"/>
          <p:cNvSpPr txBox="1"/>
          <p:nvPr>
            <p:ph idx="1" type="body"/>
          </p:nvPr>
        </p:nvSpPr>
        <p:spPr>
          <a:xfrm>
            <a:off x="457200" y="4177709"/>
            <a:ext cx="82296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1000"/>
              </a:spcAft>
              <a:buNone/>
            </a:pPr>
            <a:r>
              <a:rPr lang="en" sz="1800">
                <a:solidFill>
                  <a:srgbClr val="000000"/>
                </a:solidFill>
              </a:rPr>
              <a:t>The Draft Flashcard Design</a:t>
            </a:r>
            <a:endParaRPr sz="18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2"/>
          <p:cNvSpPr txBox="1"/>
          <p:nvPr>
            <p:ph idx="1" type="body"/>
          </p:nvPr>
        </p:nvSpPr>
        <p:spPr>
          <a:xfrm>
            <a:off x="457200" y="4177709"/>
            <a:ext cx="82296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1000"/>
              </a:spcAft>
              <a:buNone/>
            </a:pPr>
            <a:r>
              <a:rPr lang="en" sz="1800">
                <a:solidFill>
                  <a:srgbClr val="000000"/>
                </a:solidFill>
              </a:rPr>
              <a:t>The Final Flashcard Design </a:t>
            </a:r>
            <a:endParaRPr sz="1800">
              <a:solidFill>
                <a:srgbClr val="000000"/>
              </a:solidFill>
            </a:endParaRPr>
          </a:p>
        </p:txBody>
      </p:sp>
      <p:pic>
        <p:nvPicPr>
          <p:cNvPr id="500" name="Google Shape;500;p32"/>
          <p:cNvPicPr preferRelativeResize="0"/>
          <p:nvPr/>
        </p:nvPicPr>
        <p:blipFill>
          <a:blip r:embed="rId3">
            <a:alphaModFix/>
          </a:blip>
          <a:stretch>
            <a:fillRect/>
          </a:stretch>
        </p:blipFill>
        <p:spPr>
          <a:xfrm>
            <a:off x="457200" y="1430338"/>
            <a:ext cx="4005025" cy="2282824"/>
          </a:xfrm>
          <a:prstGeom prst="rect">
            <a:avLst/>
          </a:prstGeom>
          <a:noFill/>
          <a:ln>
            <a:noFill/>
          </a:ln>
        </p:spPr>
      </p:pic>
      <p:pic>
        <p:nvPicPr>
          <p:cNvPr id="501" name="Google Shape;501;p32"/>
          <p:cNvPicPr preferRelativeResize="0"/>
          <p:nvPr/>
        </p:nvPicPr>
        <p:blipFill>
          <a:blip r:embed="rId4">
            <a:alphaModFix/>
          </a:blip>
          <a:stretch>
            <a:fillRect/>
          </a:stretch>
        </p:blipFill>
        <p:spPr>
          <a:xfrm>
            <a:off x="4681775" y="1430934"/>
            <a:ext cx="4005024" cy="228162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pic>
        <p:nvPicPr>
          <p:cNvPr id="506" name="Google Shape;506;p33"/>
          <p:cNvPicPr preferRelativeResize="0"/>
          <p:nvPr/>
        </p:nvPicPr>
        <p:blipFill>
          <a:blip r:embed="rId3">
            <a:alphaModFix/>
          </a:blip>
          <a:stretch>
            <a:fillRect/>
          </a:stretch>
        </p:blipFill>
        <p:spPr>
          <a:xfrm>
            <a:off x="4634950" y="791875"/>
            <a:ext cx="3283096" cy="3017125"/>
          </a:xfrm>
          <a:prstGeom prst="rect">
            <a:avLst/>
          </a:prstGeom>
          <a:noFill/>
          <a:ln>
            <a:noFill/>
          </a:ln>
        </p:spPr>
      </p:pic>
      <p:pic>
        <p:nvPicPr>
          <p:cNvPr id="507" name="Google Shape;507;p33"/>
          <p:cNvPicPr preferRelativeResize="0"/>
          <p:nvPr/>
        </p:nvPicPr>
        <p:blipFill>
          <a:blip r:embed="rId4">
            <a:alphaModFix/>
          </a:blip>
          <a:stretch>
            <a:fillRect/>
          </a:stretch>
        </p:blipFill>
        <p:spPr>
          <a:xfrm>
            <a:off x="1144025" y="791877"/>
            <a:ext cx="3271950" cy="3017125"/>
          </a:xfrm>
          <a:prstGeom prst="rect">
            <a:avLst/>
          </a:prstGeom>
          <a:noFill/>
          <a:ln>
            <a:noFill/>
          </a:ln>
        </p:spPr>
      </p:pic>
      <p:sp>
        <p:nvSpPr>
          <p:cNvPr id="508" name="Google Shape;508;p33"/>
          <p:cNvSpPr txBox="1"/>
          <p:nvPr>
            <p:ph idx="1" type="body"/>
          </p:nvPr>
        </p:nvSpPr>
        <p:spPr>
          <a:xfrm>
            <a:off x="457200" y="4177709"/>
            <a:ext cx="82296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1000"/>
              </a:spcAft>
              <a:buNone/>
            </a:pPr>
            <a:r>
              <a:rPr lang="en" sz="1800">
                <a:solidFill>
                  <a:srgbClr val="000000"/>
                </a:solidFill>
              </a:rPr>
              <a:t>The Draft Flashcard Maker Design</a:t>
            </a:r>
            <a:endParaRPr sz="18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4"/>
          <p:cNvSpPr txBox="1"/>
          <p:nvPr>
            <p:ph idx="1" type="body"/>
          </p:nvPr>
        </p:nvSpPr>
        <p:spPr>
          <a:xfrm>
            <a:off x="457200" y="4177709"/>
            <a:ext cx="82296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1000"/>
              </a:spcAft>
              <a:buNone/>
            </a:pPr>
            <a:r>
              <a:rPr lang="en" sz="1800">
                <a:solidFill>
                  <a:srgbClr val="000000"/>
                </a:solidFill>
              </a:rPr>
              <a:t>The Final Flashcard Maker design</a:t>
            </a:r>
            <a:endParaRPr sz="1800">
              <a:solidFill>
                <a:srgbClr val="000000"/>
              </a:solidFill>
            </a:endParaRPr>
          </a:p>
        </p:txBody>
      </p:sp>
      <p:pic>
        <p:nvPicPr>
          <p:cNvPr id="514" name="Google Shape;514;p34"/>
          <p:cNvPicPr preferRelativeResize="0"/>
          <p:nvPr/>
        </p:nvPicPr>
        <p:blipFill>
          <a:blip r:embed="rId3">
            <a:alphaModFix/>
          </a:blip>
          <a:stretch>
            <a:fillRect/>
          </a:stretch>
        </p:blipFill>
        <p:spPr>
          <a:xfrm>
            <a:off x="520275" y="1521013"/>
            <a:ext cx="3795677" cy="2101474"/>
          </a:xfrm>
          <a:prstGeom prst="rect">
            <a:avLst/>
          </a:prstGeom>
          <a:noFill/>
          <a:ln>
            <a:noFill/>
          </a:ln>
        </p:spPr>
      </p:pic>
      <p:pic>
        <p:nvPicPr>
          <p:cNvPr id="515" name="Google Shape;515;p34"/>
          <p:cNvPicPr preferRelativeResize="0"/>
          <p:nvPr/>
        </p:nvPicPr>
        <p:blipFill>
          <a:blip r:embed="rId4">
            <a:alphaModFix/>
          </a:blip>
          <a:stretch>
            <a:fillRect/>
          </a:stretch>
        </p:blipFill>
        <p:spPr>
          <a:xfrm>
            <a:off x="4572000" y="1428676"/>
            <a:ext cx="4129224" cy="22861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35"/>
          <p:cNvSpPr txBox="1"/>
          <p:nvPr>
            <p:ph type="ctrTitle"/>
          </p:nvPr>
        </p:nvSpPr>
        <p:spPr>
          <a:xfrm>
            <a:off x="2886150" y="1991850"/>
            <a:ext cx="33717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 Time.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36"/>
          <p:cNvSpPr txBox="1"/>
          <p:nvPr>
            <p:ph type="title"/>
          </p:nvPr>
        </p:nvSpPr>
        <p:spPr>
          <a:xfrm>
            <a:off x="144075" y="559475"/>
            <a:ext cx="2142000" cy="263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What’s next?</a:t>
            </a:r>
            <a:endParaRPr/>
          </a:p>
        </p:txBody>
      </p:sp>
      <p:sp>
        <p:nvSpPr>
          <p:cNvPr id="526" name="Google Shape;526;p36"/>
          <p:cNvSpPr txBox="1"/>
          <p:nvPr>
            <p:ph idx="1" type="body"/>
          </p:nvPr>
        </p:nvSpPr>
        <p:spPr>
          <a:xfrm>
            <a:off x="2901875" y="879100"/>
            <a:ext cx="5292300" cy="3267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Clr>
                <a:srgbClr val="000000"/>
              </a:buClr>
              <a:buSzPts val="2000"/>
              <a:buChar char="-"/>
            </a:pPr>
            <a:r>
              <a:rPr lang="en">
                <a:solidFill>
                  <a:srgbClr val="000000"/>
                </a:solidFill>
              </a:rPr>
              <a:t>Provide Profile Customization</a:t>
            </a:r>
            <a:endParaRPr>
              <a:solidFill>
                <a:srgbClr val="000000"/>
              </a:solidFill>
            </a:endParaRPr>
          </a:p>
          <a:p>
            <a:pPr indent="-355600" lvl="0" marL="457200" rtl="0" algn="l">
              <a:lnSpc>
                <a:spcPct val="115000"/>
              </a:lnSpc>
              <a:spcBef>
                <a:spcPts val="1000"/>
              </a:spcBef>
              <a:spcAft>
                <a:spcPts val="0"/>
              </a:spcAft>
              <a:buClr>
                <a:srgbClr val="000000"/>
              </a:buClr>
              <a:buSzPts val="2000"/>
              <a:buChar char="-"/>
            </a:pPr>
            <a:r>
              <a:rPr lang="en">
                <a:solidFill>
                  <a:srgbClr val="000000"/>
                </a:solidFill>
              </a:rPr>
              <a:t>Support other languages to learn from.</a:t>
            </a:r>
            <a:endParaRPr>
              <a:solidFill>
                <a:srgbClr val="000000"/>
              </a:solidFill>
            </a:endParaRPr>
          </a:p>
          <a:p>
            <a:pPr indent="-355600" lvl="0" marL="457200" rtl="0" algn="l">
              <a:lnSpc>
                <a:spcPct val="115000"/>
              </a:lnSpc>
              <a:spcBef>
                <a:spcPts val="1000"/>
              </a:spcBef>
              <a:spcAft>
                <a:spcPts val="0"/>
              </a:spcAft>
              <a:buClr>
                <a:srgbClr val="000000"/>
              </a:buClr>
              <a:buSzPts val="2000"/>
              <a:buChar char="-"/>
            </a:pPr>
            <a:r>
              <a:rPr lang="en">
                <a:solidFill>
                  <a:srgbClr val="000000"/>
                </a:solidFill>
              </a:rPr>
              <a:t>Goal System (“Add 20 new cards per day”)</a:t>
            </a:r>
            <a:endParaRPr>
              <a:solidFill>
                <a:srgbClr val="000000"/>
              </a:solidFill>
            </a:endParaRPr>
          </a:p>
          <a:p>
            <a:pPr indent="-355600" lvl="0" marL="457200" rtl="0" algn="l">
              <a:lnSpc>
                <a:spcPct val="115000"/>
              </a:lnSpc>
              <a:spcBef>
                <a:spcPts val="1000"/>
              </a:spcBef>
              <a:spcAft>
                <a:spcPts val="0"/>
              </a:spcAft>
              <a:buClr>
                <a:srgbClr val="000000"/>
              </a:buClr>
              <a:buSzPts val="2000"/>
              <a:buChar char="-"/>
            </a:pPr>
            <a:r>
              <a:rPr lang="en">
                <a:solidFill>
                  <a:srgbClr val="000000"/>
                </a:solidFill>
              </a:rPr>
              <a:t>Parse article to determine % of words are already in the deck </a:t>
            </a:r>
            <a:endParaRPr>
              <a:solidFill>
                <a:srgbClr val="000000"/>
              </a:solidFill>
            </a:endParaRPr>
          </a:p>
          <a:p>
            <a:pPr indent="-355600" lvl="0" marL="457200" rtl="0" algn="l">
              <a:lnSpc>
                <a:spcPct val="115000"/>
              </a:lnSpc>
              <a:spcBef>
                <a:spcPts val="1000"/>
              </a:spcBef>
              <a:spcAft>
                <a:spcPts val="0"/>
              </a:spcAft>
              <a:buClr>
                <a:srgbClr val="000000"/>
              </a:buClr>
              <a:buSzPts val="2000"/>
              <a:buChar char="-"/>
            </a:pPr>
            <a:r>
              <a:rPr lang="en">
                <a:solidFill>
                  <a:srgbClr val="000000"/>
                </a:solidFill>
              </a:rPr>
              <a:t>More statistics options display for users regarding to flashcard’s data.</a:t>
            </a:r>
            <a:endParaRPr>
              <a:solidFill>
                <a:srgbClr val="000000"/>
              </a:solidFill>
            </a:endParaRPr>
          </a:p>
          <a:p>
            <a:pPr indent="-355600" lvl="0" marL="457200" rtl="0" algn="l">
              <a:lnSpc>
                <a:spcPct val="115000"/>
              </a:lnSpc>
              <a:spcBef>
                <a:spcPts val="1000"/>
              </a:spcBef>
              <a:spcAft>
                <a:spcPts val="0"/>
              </a:spcAft>
              <a:buClr>
                <a:srgbClr val="000000"/>
              </a:buClr>
              <a:buSzPts val="2000"/>
              <a:buChar char="-"/>
            </a:pPr>
            <a:r>
              <a:rPr lang="en">
                <a:solidFill>
                  <a:srgbClr val="000000"/>
                </a:solidFill>
              </a:rPr>
              <a:t>More flexibility on the platform.  </a:t>
            </a:r>
            <a:endParaRPr>
              <a:solidFill>
                <a:srgbClr val="000000"/>
              </a:solidFill>
            </a:endParaRPr>
          </a:p>
          <a:p>
            <a:pPr indent="0" lvl="0" marL="342900" rtl="0" algn="l">
              <a:lnSpc>
                <a:spcPct val="115000"/>
              </a:lnSpc>
              <a:spcBef>
                <a:spcPts val="1000"/>
              </a:spcBef>
              <a:spcAft>
                <a:spcPts val="10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19"/>
          <p:cNvSpPr txBox="1"/>
          <p:nvPr>
            <p:ph type="title"/>
          </p:nvPr>
        </p:nvSpPr>
        <p:spPr>
          <a:xfrm>
            <a:off x="144075" y="559475"/>
            <a:ext cx="2142000" cy="263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Lato"/>
                <a:ea typeface="Lato"/>
                <a:cs typeface="Lato"/>
                <a:sym typeface="Lato"/>
              </a:rPr>
              <a:t>Roles</a:t>
            </a:r>
            <a:endParaRPr sz="2600">
              <a:latin typeface="Lato"/>
              <a:ea typeface="Lato"/>
              <a:cs typeface="Lato"/>
              <a:sym typeface="Lato"/>
            </a:endParaRPr>
          </a:p>
        </p:txBody>
      </p:sp>
      <p:sp>
        <p:nvSpPr>
          <p:cNvPr id="408" name="Google Shape;408;p19"/>
          <p:cNvSpPr txBox="1"/>
          <p:nvPr>
            <p:ph idx="1" type="body"/>
          </p:nvPr>
        </p:nvSpPr>
        <p:spPr>
          <a:xfrm>
            <a:off x="2683000" y="1428750"/>
            <a:ext cx="1858800" cy="156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000000"/>
                </a:solidFill>
                <a:latin typeface="Lato"/>
                <a:ea typeface="Lato"/>
                <a:cs typeface="Lato"/>
                <a:sym typeface="Lato"/>
              </a:rPr>
              <a:t>Sam Avis</a:t>
            </a:r>
            <a:endParaRPr b="1">
              <a:solidFill>
                <a:srgbClr val="000000"/>
              </a:solidFill>
              <a:latin typeface="Lato"/>
              <a:ea typeface="Lato"/>
              <a:cs typeface="Lato"/>
              <a:sym typeface="Lato"/>
            </a:endParaRPr>
          </a:p>
          <a:p>
            <a:pPr indent="-311150" lvl="0" marL="457200" rtl="0" algn="l">
              <a:spcBef>
                <a:spcPts val="1000"/>
              </a:spcBef>
              <a:spcAft>
                <a:spcPts val="0"/>
              </a:spcAft>
              <a:buClr>
                <a:srgbClr val="000000"/>
              </a:buClr>
              <a:buSzPts val="1300"/>
              <a:buChar char="-"/>
            </a:pPr>
            <a:r>
              <a:rPr lang="en">
                <a:solidFill>
                  <a:srgbClr val="000000"/>
                </a:solidFill>
              </a:rPr>
              <a:t>Design Lead</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Flashcard Design</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Full-Stack Developer</a:t>
            </a:r>
            <a:endParaRPr>
              <a:solidFill>
                <a:srgbClr val="000000"/>
              </a:solidFill>
            </a:endParaRPr>
          </a:p>
        </p:txBody>
      </p:sp>
      <p:sp>
        <p:nvSpPr>
          <p:cNvPr id="409" name="Google Shape;409;p19"/>
          <p:cNvSpPr txBox="1"/>
          <p:nvPr>
            <p:ph idx="2" type="body"/>
          </p:nvPr>
        </p:nvSpPr>
        <p:spPr>
          <a:xfrm>
            <a:off x="4637125" y="1428750"/>
            <a:ext cx="1858800" cy="137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000000"/>
                </a:solidFill>
                <a:latin typeface="Lato"/>
                <a:ea typeface="Lato"/>
                <a:cs typeface="Lato"/>
                <a:sym typeface="Lato"/>
              </a:rPr>
              <a:t>Kristofer Kwan</a:t>
            </a:r>
            <a:endParaRPr b="1">
              <a:solidFill>
                <a:srgbClr val="000000"/>
              </a:solidFill>
              <a:latin typeface="Lato"/>
              <a:ea typeface="Lato"/>
              <a:cs typeface="Lato"/>
              <a:sym typeface="Lato"/>
            </a:endParaRPr>
          </a:p>
          <a:p>
            <a:pPr indent="-311150" lvl="0" marL="457200" rtl="0" algn="l">
              <a:spcBef>
                <a:spcPts val="1000"/>
              </a:spcBef>
              <a:spcAft>
                <a:spcPts val="0"/>
              </a:spcAft>
              <a:buClr>
                <a:srgbClr val="000000"/>
              </a:buClr>
              <a:buSzPts val="1300"/>
              <a:buChar char="-"/>
            </a:pPr>
            <a:r>
              <a:rPr lang="en">
                <a:solidFill>
                  <a:srgbClr val="000000"/>
                </a:solidFill>
              </a:rPr>
              <a:t>Full-Stack Developer</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Flashcard Maker Workflow	</a:t>
            </a:r>
            <a:endParaRPr>
              <a:solidFill>
                <a:srgbClr val="000000"/>
              </a:solidFill>
            </a:endParaRPr>
          </a:p>
        </p:txBody>
      </p:sp>
      <p:sp>
        <p:nvSpPr>
          <p:cNvPr id="410" name="Google Shape;410;p19"/>
          <p:cNvSpPr txBox="1"/>
          <p:nvPr>
            <p:ph idx="3" type="body"/>
          </p:nvPr>
        </p:nvSpPr>
        <p:spPr>
          <a:xfrm>
            <a:off x="6591225" y="1428750"/>
            <a:ext cx="1858800" cy="137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000000"/>
                </a:solidFill>
                <a:latin typeface="Lato"/>
                <a:ea typeface="Lato"/>
                <a:cs typeface="Lato"/>
                <a:sym typeface="Lato"/>
              </a:rPr>
              <a:t>Yuhao Wang</a:t>
            </a:r>
            <a:endParaRPr b="1">
              <a:solidFill>
                <a:srgbClr val="000000"/>
              </a:solidFill>
              <a:latin typeface="Lato"/>
              <a:ea typeface="Lato"/>
              <a:cs typeface="Lato"/>
              <a:sym typeface="Lato"/>
            </a:endParaRPr>
          </a:p>
          <a:p>
            <a:pPr indent="-311150" lvl="0" marL="457200" rtl="0" algn="l">
              <a:spcBef>
                <a:spcPts val="1000"/>
              </a:spcBef>
              <a:spcAft>
                <a:spcPts val="0"/>
              </a:spcAft>
              <a:buClr>
                <a:srgbClr val="000000"/>
              </a:buClr>
              <a:buSzPts val="1300"/>
              <a:buChar char="-"/>
            </a:pPr>
            <a:r>
              <a:rPr lang="en">
                <a:solidFill>
                  <a:srgbClr val="000000"/>
                </a:solidFill>
              </a:rPr>
              <a:t>Full-Stack Developer</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Suggested Articles Page</a:t>
            </a:r>
            <a:endParaRPr>
              <a:solidFill>
                <a:srgbClr val="000000"/>
              </a:solidFill>
            </a:endParaRPr>
          </a:p>
        </p:txBody>
      </p:sp>
      <p:sp>
        <p:nvSpPr>
          <p:cNvPr id="411" name="Google Shape;411;p19"/>
          <p:cNvSpPr txBox="1"/>
          <p:nvPr>
            <p:ph idx="1" type="body"/>
          </p:nvPr>
        </p:nvSpPr>
        <p:spPr>
          <a:xfrm>
            <a:off x="3642600" y="2989500"/>
            <a:ext cx="1858800" cy="137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000000"/>
                </a:solidFill>
                <a:latin typeface="Lato"/>
                <a:ea typeface="Lato"/>
                <a:cs typeface="Lato"/>
                <a:sym typeface="Lato"/>
              </a:rPr>
              <a:t>Yanshen Lin</a:t>
            </a:r>
            <a:endParaRPr b="1">
              <a:solidFill>
                <a:srgbClr val="000000"/>
              </a:solidFill>
              <a:latin typeface="Lato"/>
              <a:ea typeface="Lato"/>
              <a:cs typeface="Lato"/>
              <a:sym typeface="Lato"/>
            </a:endParaRPr>
          </a:p>
          <a:p>
            <a:pPr indent="-311150" lvl="0" marL="457200" rtl="0" algn="l">
              <a:spcBef>
                <a:spcPts val="1000"/>
              </a:spcBef>
              <a:spcAft>
                <a:spcPts val="0"/>
              </a:spcAft>
              <a:buClr>
                <a:srgbClr val="000000"/>
              </a:buClr>
              <a:buSzPts val="1300"/>
              <a:buChar char="-"/>
            </a:pPr>
            <a:r>
              <a:rPr lang="en">
                <a:solidFill>
                  <a:srgbClr val="000000"/>
                </a:solidFill>
              </a:rPr>
              <a:t>Full-Stack Developer</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Authentication / Homepage</a:t>
            </a:r>
            <a:endParaRPr>
              <a:solidFill>
                <a:srgbClr val="000000"/>
              </a:solidFill>
            </a:endParaRPr>
          </a:p>
        </p:txBody>
      </p:sp>
      <p:sp>
        <p:nvSpPr>
          <p:cNvPr id="412" name="Google Shape;412;p19"/>
          <p:cNvSpPr txBox="1"/>
          <p:nvPr>
            <p:ph idx="1" type="body"/>
          </p:nvPr>
        </p:nvSpPr>
        <p:spPr>
          <a:xfrm>
            <a:off x="5666700" y="2989500"/>
            <a:ext cx="1858800" cy="137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000000"/>
                </a:solidFill>
                <a:latin typeface="Lato"/>
                <a:ea typeface="Lato"/>
                <a:cs typeface="Lato"/>
                <a:sym typeface="Lato"/>
              </a:rPr>
              <a:t>Philip Chang</a:t>
            </a:r>
            <a:endParaRPr b="1">
              <a:solidFill>
                <a:srgbClr val="000000"/>
              </a:solidFill>
              <a:latin typeface="Lato"/>
              <a:ea typeface="Lato"/>
              <a:cs typeface="Lato"/>
              <a:sym typeface="Lato"/>
            </a:endParaRPr>
          </a:p>
          <a:p>
            <a:pPr indent="-311150" lvl="0" marL="457200" rtl="0" algn="l">
              <a:spcBef>
                <a:spcPts val="1000"/>
              </a:spcBef>
              <a:spcAft>
                <a:spcPts val="0"/>
              </a:spcAft>
              <a:buClr>
                <a:srgbClr val="000000"/>
              </a:buClr>
              <a:buSzPts val="1300"/>
              <a:buChar char="-"/>
            </a:pPr>
            <a:r>
              <a:rPr lang="en">
                <a:solidFill>
                  <a:srgbClr val="000000"/>
                </a:solidFill>
              </a:rPr>
              <a:t>Backend Developer</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Authentication/ Login</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37"/>
          <p:cNvSpPr txBox="1"/>
          <p:nvPr>
            <p:ph type="ctrTitle"/>
          </p:nvPr>
        </p:nvSpPr>
        <p:spPr>
          <a:xfrm>
            <a:off x="2932075" y="2144975"/>
            <a:ext cx="3393000" cy="115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a:t>
            </a:r>
            <a:r>
              <a:rPr lang="en"/>
              <a:t>s</a:t>
            </a:r>
            <a:r>
              <a:rPr lang="en"/>
              <a:t>?</a:t>
            </a:r>
            <a:r>
              <a:rPr lang="en"/>
              <a:t> </a:t>
            </a:r>
            <a:endParaRPr/>
          </a:p>
        </p:txBody>
      </p:sp>
      <p:sp>
        <p:nvSpPr>
          <p:cNvPr id="532" name="Google Shape;532;p37"/>
          <p:cNvSpPr txBox="1"/>
          <p:nvPr/>
        </p:nvSpPr>
        <p:spPr>
          <a:xfrm>
            <a:off x="3288025" y="1926675"/>
            <a:ext cx="2681100" cy="48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accent1"/>
                </a:solidFill>
                <a:latin typeface="Roboto Slab Regular"/>
                <a:ea typeface="Roboto Slab Regular"/>
                <a:cs typeface="Roboto Slab Regular"/>
                <a:sym typeface="Roboto Slab Regular"/>
              </a:rPr>
              <a:t>Thank You!</a:t>
            </a:r>
            <a:endParaRPr sz="3000">
              <a:solidFill>
                <a:schemeClr val="accent1"/>
              </a:solidFill>
              <a:latin typeface="Roboto Slab Regular"/>
              <a:ea typeface="Roboto Slab Regular"/>
              <a:cs typeface="Roboto Slab Regular"/>
              <a:sym typeface="Roboto Slab Regul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0"/>
          <p:cNvSpPr txBox="1"/>
          <p:nvPr>
            <p:ph type="title"/>
          </p:nvPr>
        </p:nvSpPr>
        <p:spPr>
          <a:xfrm>
            <a:off x="0" y="559475"/>
            <a:ext cx="2286000" cy="263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Times New Roman"/>
                <a:ea typeface="Times New Roman"/>
                <a:cs typeface="Times New Roman"/>
                <a:sym typeface="Times New Roman"/>
              </a:rPr>
              <a:t> </a:t>
            </a:r>
            <a:r>
              <a:rPr lang="en" sz="2600">
                <a:latin typeface="Lato"/>
                <a:ea typeface="Lato"/>
                <a:cs typeface="Lato"/>
                <a:sym typeface="Lato"/>
              </a:rPr>
              <a:t>Agenda</a:t>
            </a:r>
            <a:endParaRPr sz="2600">
              <a:latin typeface="Lato"/>
              <a:ea typeface="Lato"/>
              <a:cs typeface="Lato"/>
              <a:sym typeface="Lato"/>
            </a:endParaRPr>
          </a:p>
        </p:txBody>
      </p:sp>
      <p:sp>
        <p:nvSpPr>
          <p:cNvPr id="418" name="Google Shape;418;p20"/>
          <p:cNvSpPr txBox="1"/>
          <p:nvPr>
            <p:ph idx="1" type="body"/>
          </p:nvPr>
        </p:nvSpPr>
        <p:spPr>
          <a:xfrm>
            <a:off x="3303750" y="1046700"/>
            <a:ext cx="5292300" cy="3693000"/>
          </a:xfrm>
          <a:prstGeom prst="rect">
            <a:avLst/>
          </a:prstGeom>
        </p:spPr>
        <p:txBody>
          <a:bodyPr anchorCtr="0" anchor="ctr" bIns="91425" lIns="91425" spcFirstLastPara="1" rIns="91425" wrap="square" tIns="91425">
            <a:noAutofit/>
          </a:bodyPr>
          <a:lstStyle/>
          <a:p>
            <a:pPr indent="0" lvl="0" marL="0" rtl="0" algn="l">
              <a:lnSpc>
                <a:spcPct val="150000"/>
              </a:lnSpc>
              <a:spcBef>
                <a:spcPts val="600"/>
              </a:spcBef>
              <a:spcAft>
                <a:spcPts val="0"/>
              </a:spcAft>
              <a:buNone/>
            </a:pPr>
            <a:r>
              <a:rPr lang="en" sz="1800">
                <a:solidFill>
                  <a:srgbClr val="000000"/>
                </a:solidFill>
                <a:latin typeface="Lato"/>
                <a:ea typeface="Lato"/>
                <a:cs typeface="Lato"/>
                <a:sym typeface="Lato"/>
              </a:rPr>
              <a:t>1. Problem space</a:t>
            </a:r>
            <a:endParaRPr sz="1800">
              <a:solidFill>
                <a:srgbClr val="000000"/>
              </a:solidFill>
              <a:latin typeface="Lato"/>
              <a:ea typeface="Lato"/>
              <a:cs typeface="Lato"/>
              <a:sym typeface="Lato"/>
            </a:endParaRPr>
          </a:p>
          <a:p>
            <a:pPr indent="0" lvl="0" marL="0" rtl="0" algn="l">
              <a:lnSpc>
                <a:spcPct val="150000"/>
              </a:lnSpc>
              <a:spcBef>
                <a:spcPts val="1000"/>
              </a:spcBef>
              <a:spcAft>
                <a:spcPts val="0"/>
              </a:spcAft>
              <a:buNone/>
            </a:pPr>
            <a:r>
              <a:rPr lang="en" sz="1800">
                <a:solidFill>
                  <a:srgbClr val="000000"/>
                </a:solidFill>
                <a:latin typeface="Lato"/>
                <a:ea typeface="Lato"/>
                <a:cs typeface="Lato"/>
                <a:sym typeface="Lato"/>
              </a:rPr>
              <a:t>2. Solution</a:t>
            </a:r>
            <a:endParaRPr sz="1800">
              <a:solidFill>
                <a:srgbClr val="000000"/>
              </a:solidFill>
              <a:latin typeface="Lato"/>
              <a:ea typeface="Lato"/>
              <a:cs typeface="Lato"/>
              <a:sym typeface="Lato"/>
            </a:endParaRPr>
          </a:p>
          <a:p>
            <a:pPr indent="0" lvl="0" marL="0" rtl="0" algn="l">
              <a:lnSpc>
                <a:spcPct val="150000"/>
              </a:lnSpc>
              <a:spcBef>
                <a:spcPts val="1000"/>
              </a:spcBef>
              <a:spcAft>
                <a:spcPts val="0"/>
              </a:spcAft>
              <a:buNone/>
            </a:pPr>
            <a:r>
              <a:rPr lang="en" sz="1800">
                <a:solidFill>
                  <a:srgbClr val="000000"/>
                </a:solidFill>
                <a:latin typeface="Lato"/>
                <a:ea typeface="Lato"/>
                <a:cs typeface="Lato"/>
                <a:sym typeface="Lato"/>
              </a:rPr>
              <a:t>3. App Workflow, Database Diagrams, Tech used</a:t>
            </a:r>
            <a:endParaRPr sz="1800">
              <a:solidFill>
                <a:srgbClr val="000000"/>
              </a:solidFill>
              <a:latin typeface="Lato"/>
              <a:ea typeface="Lato"/>
              <a:cs typeface="Lato"/>
              <a:sym typeface="Lato"/>
            </a:endParaRPr>
          </a:p>
          <a:p>
            <a:pPr indent="0" lvl="0" marL="0" rtl="0" algn="l">
              <a:lnSpc>
                <a:spcPct val="150000"/>
              </a:lnSpc>
              <a:spcBef>
                <a:spcPts val="1000"/>
              </a:spcBef>
              <a:spcAft>
                <a:spcPts val="0"/>
              </a:spcAft>
              <a:buNone/>
            </a:pPr>
            <a:r>
              <a:rPr lang="en" sz="1800">
                <a:solidFill>
                  <a:srgbClr val="000000"/>
                </a:solidFill>
                <a:latin typeface="Lato"/>
                <a:ea typeface="Lato"/>
                <a:cs typeface="Lato"/>
                <a:sym typeface="Lato"/>
              </a:rPr>
              <a:t>4. How we stand out from our competition</a:t>
            </a:r>
            <a:endParaRPr sz="1800">
              <a:solidFill>
                <a:srgbClr val="000000"/>
              </a:solidFill>
              <a:latin typeface="Lato"/>
              <a:ea typeface="Lato"/>
              <a:cs typeface="Lato"/>
              <a:sym typeface="Lato"/>
            </a:endParaRPr>
          </a:p>
          <a:p>
            <a:pPr indent="0" lvl="0" marL="0" rtl="0" algn="l">
              <a:lnSpc>
                <a:spcPct val="150000"/>
              </a:lnSpc>
              <a:spcBef>
                <a:spcPts val="1000"/>
              </a:spcBef>
              <a:spcAft>
                <a:spcPts val="0"/>
              </a:spcAft>
              <a:buNone/>
            </a:pPr>
            <a:r>
              <a:rPr lang="en" sz="1800">
                <a:solidFill>
                  <a:srgbClr val="000000"/>
                </a:solidFill>
                <a:latin typeface="Lato"/>
                <a:ea typeface="Lato"/>
                <a:cs typeface="Lato"/>
                <a:sym typeface="Lato"/>
              </a:rPr>
              <a:t>5. The design process </a:t>
            </a:r>
            <a:endParaRPr sz="1800">
              <a:solidFill>
                <a:srgbClr val="000000"/>
              </a:solidFill>
              <a:latin typeface="Lato"/>
              <a:ea typeface="Lato"/>
              <a:cs typeface="Lato"/>
              <a:sym typeface="Lato"/>
            </a:endParaRPr>
          </a:p>
          <a:p>
            <a:pPr indent="0" lvl="0" marL="0" rtl="0" algn="l">
              <a:lnSpc>
                <a:spcPct val="150000"/>
              </a:lnSpc>
              <a:spcBef>
                <a:spcPts val="1000"/>
              </a:spcBef>
              <a:spcAft>
                <a:spcPts val="0"/>
              </a:spcAft>
              <a:buNone/>
            </a:pPr>
            <a:r>
              <a:rPr lang="en" sz="1800">
                <a:solidFill>
                  <a:srgbClr val="000000"/>
                </a:solidFill>
                <a:latin typeface="Lato"/>
                <a:ea typeface="Lato"/>
                <a:cs typeface="Lato"/>
                <a:sym typeface="Lato"/>
              </a:rPr>
              <a:t>6. Demo</a:t>
            </a:r>
            <a:endParaRPr sz="1800">
              <a:solidFill>
                <a:srgbClr val="000000"/>
              </a:solidFill>
              <a:latin typeface="Lato"/>
              <a:ea typeface="Lato"/>
              <a:cs typeface="Lato"/>
              <a:sym typeface="Lato"/>
            </a:endParaRPr>
          </a:p>
          <a:p>
            <a:pPr indent="0" lvl="0" marL="0" rtl="0" algn="l">
              <a:lnSpc>
                <a:spcPct val="150000"/>
              </a:lnSpc>
              <a:spcBef>
                <a:spcPts val="1000"/>
              </a:spcBef>
              <a:spcAft>
                <a:spcPts val="1000"/>
              </a:spcAft>
              <a:buNone/>
            </a:pPr>
            <a:r>
              <a:rPr lang="en" sz="1800">
                <a:solidFill>
                  <a:srgbClr val="000000"/>
                </a:solidFill>
                <a:latin typeface="Lato"/>
                <a:ea typeface="Lato"/>
                <a:cs typeface="Lato"/>
                <a:sym typeface="Lato"/>
              </a:rPr>
              <a:t>7. What’s next?</a:t>
            </a:r>
            <a:endParaRPr sz="1800">
              <a:solidFill>
                <a:srgbClr val="000000"/>
              </a:solidFill>
              <a:highlight>
                <a:srgbClr val="F8F8F8"/>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1"/>
          <p:cNvSpPr txBox="1"/>
          <p:nvPr>
            <p:ph type="title"/>
          </p:nvPr>
        </p:nvSpPr>
        <p:spPr>
          <a:xfrm>
            <a:off x="0" y="559475"/>
            <a:ext cx="2402100" cy="263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Lato"/>
                <a:ea typeface="Lato"/>
                <a:cs typeface="Lato"/>
                <a:sym typeface="Lato"/>
              </a:rPr>
              <a:t>Problem Space</a:t>
            </a:r>
            <a:endParaRPr sz="2500">
              <a:latin typeface="Lato"/>
              <a:ea typeface="Lato"/>
              <a:cs typeface="Lato"/>
              <a:sym typeface="Lato"/>
            </a:endParaRPr>
          </a:p>
        </p:txBody>
      </p:sp>
      <p:sp>
        <p:nvSpPr>
          <p:cNvPr id="424" name="Google Shape;424;p21"/>
          <p:cNvSpPr txBox="1"/>
          <p:nvPr>
            <p:ph idx="1" type="body"/>
          </p:nvPr>
        </p:nvSpPr>
        <p:spPr>
          <a:xfrm>
            <a:off x="2901875" y="1033400"/>
            <a:ext cx="5292300" cy="3267300"/>
          </a:xfrm>
          <a:prstGeom prst="rect">
            <a:avLst/>
          </a:prstGeom>
        </p:spPr>
        <p:txBody>
          <a:bodyPr anchorCtr="0" anchor="ctr" bIns="91425" lIns="91425" spcFirstLastPara="1" rIns="91425" wrap="square" tIns="91425">
            <a:noAutofit/>
          </a:bodyPr>
          <a:lstStyle/>
          <a:p>
            <a:pPr indent="-358775" lvl="0" marL="457200" rtl="0" algn="l">
              <a:lnSpc>
                <a:spcPct val="115000"/>
              </a:lnSpc>
              <a:spcBef>
                <a:spcPts val="1000"/>
              </a:spcBef>
              <a:spcAft>
                <a:spcPts val="0"/>
              </a:spcAft>
              <a:buClr>
                <a:srgbClr val="000000"/>
              </a:buClr>
              <a:buSzPts val="2050"/>
              <a:buChar char="-"/>
            </a:pPr>
            <a:r>
              <a:rPr lang="en" sz="2050">
                <a:solidFill>
                  <a:srgbClr val="000000"/>
                </a:solidFill>
              </a:rPr>
              <a:t>Language learning apps can be clunky and </a:t>
            </a:r>
            <a:r>
              <a:rPr lang="en" sz="2050">
                <a:solidFill>
                  <a:srgbClr val="000000"/>
                </a:solidFill>
              </a:rPr>
              <a:t>inefficient (sentence mining)</a:t>
            </a:r>
            <a:endParaRPr sz="2050">
              <a:solidFill>
                <a:srgbClr val="000000"/>
              </a:solidFill>
            </a:endParaRPr>
          </a:p>
          <a:p>
            <a:pPr indent="-415925" lvl="1" marL="742950" rtl="0" algn="l">
              <a:lnSpc>
                <a:spcPct val="115000"/>
              </a:lnSpc>
              <a:spcBef>
                <a:spcPts val="1000"/>
              </a:spcBef>
              <a:spcAft>
                <a:spcPts val="0"/>
              </a:spcAft>
              <a:buClr>
                <a:srgbClr val="000000"/>
              </a:buClr>
              <a:buSzPts val="2050"/>
              <a:buChar char="-"/>
            </a:pPr>
            <a:r>
              <a:rPr lang="en" sz="2050">
                <a:solidFill>
                  <a:srgbClr val="000000"/>
                </a:solidFill>
              </a:rPr>
              <a:t>Finding new material</a:t>
            </a:r>
            <a:endParaRPr sz="2050">
              <a:solidFill>
                <a:srgbClr val="000000"/>
              </a:solidFill>
            </a:endParaRPr>
          </a:p>
          <a:p>
            <a:pPr indent="-415925" lvl="1" marL="742950" rtl="0" algn="l">
              <a:lnSpc>
                <a:spcPct val="115000"/>
              </a:lnSpc>
              <a:spcBef>
                <a:spcPts val="1000"/>
              </a:spcBef>
              <a:spcAft>
                <a:spcPts val="0"/>
              </a:spcAft>
              <a:buClr>
                <a:srgbClr val="000000"/>
              </a:buClr>
              <a:buSzPts val="2050"/>
              <a:buChar char="-"/>
            </a:pPr>
            <a:r>
              <a:rPr lang="en" sz="2050">
                <a:solidFill>
                  <a:srgbClr val="000000"/>
                </a:solidFill>
              </a:rPr>
              <a:t>Using new material into a flashcard</a:t>
            </a:r>
            <a:endParaRPr sz="2050">
              <a:solidFill>
                <a:srgbClr val="000000"/>
              </a:solidFill>
            </a:endParaRPr>
          </a:p>
          <a:p>
            <a:pPr indent="-358775" lvl="0" marL="457200" rtl="0" algn="l">
              <a:lnSpc>
                <a:spcPct val="115000"/>
              </a:lnSpc>
              <a:spcBef>
                <a:spcPts val="1000"/>
              </a:spcBef>
              <a:spcAft>
                <a:spcPts val="0"/>
              </a:spcAft>
              <a:buClr>
                <a:srgbClr val="000000"/>
              </a:buClr>
              <a:buSzPts val="2050"/>
              <a:buChar char="-"/>
            </a:pPr>
            <a:r>
              <a:rPr lang="en" sz="2050">
                <a:solidFill>
                  <a:srgbClr val="000000"/>
                </a:solidFill>
              </a:rPr>
              <a:t>They could be better...</a:t>
            </a:r>
            <a:endParaRPr sz="205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2"/>
          <p:cNvSpPr txBox="1"/>
          <p:nvPr>
            <p:ph type="title"/>
          </p:nvPr>
        </p:nvSpPr>
        <p:spPr>
          <a:xfrm>
            <a:off x="144075" y="559475"/>
            <a:ext cx="2142000" cy="263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Lato"/>
                <a:ea typeface="Lato"/>
                <a:cs typeface="Lato"/>
                <a:sym typeface="Lato"/>
              </a:rPr>
              <a:t>Solution:</a:t>
            </a:r>
            <a:endParaRPr sz="2600">
              <a:latin typeface="Lato"/>
              <a:ea typeface="Lato"/>
              <a:cs typeface="Lato"/>
              <a:sym typeface="Lato"/>
            </a:endParaRPr>
          </a:p>
          <a:p>
            <a:pPr indent="0" lvl="0" marL="0" rtl="0" algn="ctr">
              <a:spcBef>
                <a:spcPts val="0"/>
              </a:spcBef>
              <a:spcAft>
                <a:spcPts val="0"/>
              </a:spcAft>
              <a:buNone/>
            </a:pPr>
            <a:r>
              <a:rPr lang="en" sz="2600">
                <a:latin typeface="Lato"/>
                <a:ea typeface="Lato"/>
                <a:cs typeface="Lato"/>
                <a:sym typeface="Lato"/>
              </a:rPr>
              <a:t>LingoLand</a:t>
            </a:r>
            <a:endParaRPr sz="2600">
              <a:latin typeface="Lato"/>
              <a:ea typeface="Lato"/>
              <a:cs typeface="Lato"/>
              <a:sym typeface="Lato"/>
            </a:endParaRPr>
          </a:p>
        </p:txBody>
      </p:sp>
      <p:sp>
        <p:nvSpPr>
          <p:cNvPr id="430" name="Google Shape;430;p22"/>
          <p:cNvSpPr txBox="1"/>
          <p:nvPr>
            <p:ph idx="1" type="body"/>
          </p:nvPr>
        </p:nvSpPr>
        <p:spPr>
          <a:xfrm>
            <a:off x="2875100" y="1095925"/>
            <a:ext cx="5292300" cy="3267300"/>
          </a:xfrm>
          <a:prstGeom prst="rect">
            <a:avLst/>
          </a:prstGeom>
        </p:spPr>
        <p:txBody>
          <a:bodyPr anchorCtr="0" anchor="ctr" bIns="91425" lIns="91425" spcFirstLastPara="1" rIns="91425" wrap="square" tIns="91425">
            <a:noAutofit/>
          </a:bodyPr>
          <a:lstStyle/>
          <a:p>
            <a:pPr indent="-355600" lvl="0" marL="457200" rtl="0" algn="l">
              <a:lnSpc>
                <a:spcPct val="115000"/>
              </a:lnSpc>
              <a:spcBef>
                <a:spcPts val="600"/>
              </a:spcBef>
              <a:spcAft>
                <a:spcPts val="0"/>
              </a:spcAft>
              <a:buClr>
                <a:srgbClr val="000000"/>
              </a:buClr>
              <a:buSzPts val="2000"/>
              <a:buChar char="-"/>
            </a:pPr>
            <a:r>
              <a:rPr lang="en">
                <a:solidFill>
                  <a:srgbClr val="000000"/>
                </a:solidFill>
              </a:rPr>
              <a:t>LingoLand puts a focus on a simple user interface.</a:t>
            </a:r>
            <a:endParaRPr>
              <a:solidFill>
                <a:srgbClr val="000000"/>
              </a:solidFill>
            </a:endParaRPr>
          </a:p>
          <a:p>
            <a:pPr indent="-355600" lvl="0" marL="457200" rtl="0" algn="l">
              <a:lnSpc>
                <a:spcPct val="115000"/>
              </a:lnSpc>
              <a:spcBef>
                <a:spcPts val="1000"/>
              </a:spcBef>
              <a:spcAft>
                <a:spcPts val="0"/>
              </a:spcAft>
              <a:buClr>
                <a:srgbClr val="000000"/>
              </a:buClr>
              <a:buSzPts val="2000"/>
              <a:buChar char="-"/>
            </a:pPr>
            <a:r>
              <a:rPr lang="en">
                <a:solidFill>
                  <a:srgbClr val="000000"/>
                </a:solidFill>
              </a:rPr>
              <a:t>It helps you parse through native material and quickly make new flashcards all in one site.</a:t>
            </a:r>
            <a:endParaRPr>
              <a:solidFill>
                <a:srgbClr val="000000"/>
              </a:solidFill>
            </a:endParaRPr>
          </a:p>
          <a:p>
            <a:pPr indent="-355600" lvl="0" marL="457200" rtl="0" algn="l">
              <a:lnSpc>
                <a:spcPct val="115000"/>
              </a:lnSpc>
              <a:spcBef>
                <a:spcPts val="1000"/>
              </a:spcBef>
              <a:spcAft>
                <a:spcPts val="0"/>
              </a:spcAft>
              <a:buClr>
                <a:srgbClr val="000000"/>
              </a:buClr>
              <a:buSzPts val="2000"/>
              <a:buChar char="-"/>
            </a:pPr>
            <a:r>
              <a:rPr lang="en">
                <a:solidFill>
                  <a:srgbClr val="000000"/>
                </a:solidFill>
              </a:rPr>
              <a:t>It makes use of an spaced </a:t>
            </a:r>
            <a:r>
              <a:rPr lang="en">
                <a:solidFill>
                  <a:srgbClr val="000000"/>
                </a:solidFill>
              </a:rPr>
              <a:t>repetition</a:t>
            </a:r>
            <a:r>
              <a:rPr lang="en">
                <a:solidFill>
                  <a:srgbClr val="000000"/>
                </a:solidFill>
              </a:rPr>
              <a:t> flashcard system to take the burden of deciding what to study off of the user</a:t>
            </a:r>
            <a:endParaRPr>
              <a:solidFill>
                <a:srgbClr val="000000"/>
              </a:solidFill>
            </a:endParaRPr>
          </a:p>
          <a:p>
            <a:pPr indent="-355600" lvl="0" marL="457200" rtl="0" algn="l">
              <a:lnSpc>
                <a:spcPct val="115000"/>
              </a:lnSpc>
              <a:spcBef>
                <a:spcPts val="1000"/>
              </a:spcBef>
              <a:spcAft>
                <a:spcPts val="1000"/>
              </a:spcAft>
              <a:buClr>
                <a:srgbClr val="000000"/>
              </a:buClr>
              <a:buSzPts val="2000"/>
              <a:buChar char="-"/>
            </a:pPr>
            <a:r>
              <a:rPr lang="en">
                <a:solidFill>
                  <a:srgbClr val="000000"/>
                </a:solidFill>
              </a:rPr>
              <a:t>Lets the user select articles based on topics they are interested in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23"/>
          <p:cNvSpPr txBox="1"/>
          <p:nvPr>
            <p:ph idx="4294967295" type="ctrTitle"/>
          </p:nvPr>
        </p:nvSpPr>
        <p:spPr>
          <a:xfrm>
            <a:off x="1465375" y="215925"/>
            <a:ext cx="7722300" cy="135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000000"/>
                </a:solidFill>
              </a:rPr>
              <a:t>Steve</a:t>
            </a:r>
            <a:r>
              <a:rPr lang="en" sz="2400">
                <a:solidFill>
                  <a:srgbClr val="000000"/>
                </a:solidFill>
              </a:rPr>
              <a:t> wants to improve his reading literacy in Spanish. He’s decided that he wants to learn via news articles but he doesn’t know where to start.</a:t>
            </a:r>
            <a:endParaRPr sz="2400">
              <a:solidFill>
                <a:srgbClr val="000000"/>
              </a:solidFill>
            </a:endParaRPr>
          </a:p>
        </p:txBody>
      </p:sp>
      <p:sp>
        <p:nvSpPr>
          <p:cNvPr id="436" name="Google Shape;436;p23"/>
          <p:cNvSpPr txBox="1"/>
          <p:nvPr/>
        </p:nvSpPr>
        <p:spPr>
          <a:xfrm>
            <a:off x="183800" y="1574625"/>
            <a:ext cx="3771900" cy="31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66269"/>
                </a:solidFill>
                <a:latin typeface="Didact Gothic"/>
                <a:ea typeface="Didact Gothic"/>
                <a:cs typeface="Didact Gothic"/>
                <a:sym typeface="Didact Gothic"/>
              </a:rPr>
              <a:t>Instead of going through a general search engine, Steve can use LingoLand’s suggested articles feature. This allows him to search based off of topic and the language he is trying to learn. </a:t>
            </a:r>
            <a:endParaRPr>
              <a:solidFill>
                <a:srgbClr val="466269"/>
              </a:solidFill>
              <a:latin typeface="Didact Gothic"/>
              <a:ea typeface="Didact Gothic"/>
              <a:cs typeface="Didact Gothic"/>
              <a:sym typeface="Didact Gothic"/>
            </a:endParaRPr>
          </a:p>
          <a:p>
            <a:pPr indent="0" lvl="0" marL="0" rtl="0" algn="l">
              <a:spcBef>
                <a:spcPts val="0"/>
              </a:spcBef>
              <a:spcAft>
                <a:spcPts val="0"/>
              </a:spcAft>
              <a:buNone/>
            </a:pPr>
            <a:r>
              <a:t/>
            </a:r>
            <a:endParaRPr>
              <a:solidFill>
                <a:srgbClr val="466269"/>
              </a:solidFill>
              <a:latin typeface="Didact Gothic"/>
              <a:ea typeface="Didact Gothic"/>
              <a:cs typeface="Didact Gothic"/>
              <a:sym typeface="Didact Gothic"/>
            </a:endParaRPr>
          </a:p>
          <a:p>
            <a:pPr indent="0" lvl="0" marL="0" rtl="0" algn="l">
              <a:spcBef>
                <a:spcPts val="0"/>
              </a:spcBef>
              <a:spcAft>
                <a:spcPts val="0"/>
              </a:spcAft>
              <a:buNone/>
            </a:pPr>
            <a:r>
              <a:rPr lang="en">
                <a:solidFill>
                  <a:srgbClr val="466269"/>
                </a:solidFill>
                <a:latin typeface="Didact Gothic"/>
                <a:ea typeface="Didact Gothic"/>
                <a:cs typeface="Didact Gothic"/>
                <a:sym typeface="Didact Gothic"/>
              </a:rPr>
              <a:t>The search features allows Steve to find engaging and current articles in the language he’s learning.</a:t>
            </a:r>
            <a:endParaRPr>
              <a:solidFill>
                <a:srgbClr val="466269"/>
              </a:solidFill>
              <a:latin typeface="Didact Gothic"/>
              <a:ea typeface="Didact Gothic"/>
              <a:cs typeface="Didact Gothic"/>
              <a:sym typeface="Didact Gothic"/>
            </a:endParaRPr>
          </a:p>
          <a:p>
            <a:pPr indent="0" lvl="0" marL="0" rtl="0" algn="l">
              <a:spcBef>
                <a:spcPts val="0"/>
              </a:spcBef>
              <a:spcAft>
                <a:spcPts val="0"/>
              </a:spcAft>
              <a:buNone/>
            </a:pPr>
            <a:r>
              <a:t/>
            </a:r>
            <a:endParaRPr>
              <a:solidFill>
                <a:srgbClr val="466269"/>
              </a:solidFill>
              <a:latin typeface="Didact Gothic"/>
              <a:ea typeface="Didact Gothic"/>
              <a:cs typeface="Didact Gothic"/>
              <a:sym typeface="Didact Gothic"/>
            </a:endParaRPr>
          </a:p>
        </p:txBody>
      </p:sp>
      <p:pic>
        <p:nvPicPr>
          <p:cNvPr id="437" name="Google Shape;437;p23"/>
          <p:cNvPicPr preferRelativeResize="0"/>
          <p:nvPr/>
        </p:nvPicPr>
        <p:blipFill rotWithShape="1">
          <a:blip r:embed="rId3">
            <a:alphaModFix/>
          </a:blip>
          <a:srcRect b="0" l="18206" r="19293" t="0"/>
          <a:stretch/>
        </p:blipFill>
        <p:spPr>
          <a:xfrm>
            <a:off x="4308650" y="1479400"/>
            <a:ext cx="4835348" cy="37460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4"/>
          <p:cNvSpPr txBox="1"/>
          <p:nvPr>
            <p:ph idx="4294967295" type="ctrTitle"/>
          </p:nvPr>
        </p:nvSpPr>
        <p:spPr>
          <a:xfrm>
            <a:off x="1465375" y="215925"/>
            <a:ext cx="7722300" cy="135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000000"/>
                </a:solidFill>
              </a:rPr>
              <a:t>Steve’s found an article that he wants to read and wants to keep track of terms that he doesn’t understand.</a:t>
            </a:r>
            <a:endParaRPr sz="2400">
              <a:solidFill>
                <a:srgbClr val="000000"/>
              </a:solidFill>
            </a:endParaRPr>
          </a:p>
        </p:txBody>
      </p:sp>
      <p:sp>
        <p:nvSpPr>
          <p:cNvPr id="443" name="Google Shape;443;p24"/>
          <p:cNvSpPr txBox="1"/>
          <p:nvPr/>
        </p:nvSpPr>
        <p:spPr>
          <a:xfrm>
            <a:off x="5000475" y="1626200"/>
            <a:ext cx="3771900" cy="31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66269"/>
                </a:solidFill>
                <a:latin typeface="Didact Gothic"/>
                <a:ea typeface="Didact Gothic"/>
                <a:cs typeface="Didact Gothic"/>
                <a:sym typeface="Didact Gothic"/>
              </a:rPr>
              <a:t>No problem, he can go through our site and create highlights directly on an article, as well as save the terms that he wants to remember by creating flashcards.</a:t>
            </a:r>
            <a:endParaRPr>
              <a:solidFill>
                <a:srgbClr val="466269"/>
              </a:solidFill>
              <a:latin typeface="Didact Gothic"/>
              <a:ea typeface="Didact Gothic"/>
              <a:cs typeface="Didact Gothic"/>
              <a:sym typeface="Didact Gothic"/>
            </a:endParaRPr>
          </a:p>
        </p:txBody>
      </p:sp>
      <p:pic>
        <p:nvPicPr>
          <p:cNvPr id="444" name="Google Shape;444;p24"/>
          <p:cNvPicPr preferRelativeResize="0"/>
          <p:nvPr/>
        </p:nvPicPr>
        <p:blipFill>
          <a:blip r:embed="rId3">
            <a:alphaModFix/>
          </a:blip>
          <a:stretch>
            <a:fillRect/>
          </a:stretch>
        </p:blipFill>
        <p:spPr>
          <a:xfrm>
            <a:off x="42450" y="1725825"/>
            <a:ext cx="4920648" cy="2724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5"/>
          <p:cNvSpPr txBox="1"/>
          <p:nvPr>
            <p:ph idx="4294967295" type="ctrTitle"/>
          </p:nvPr>
        </p:nvSpPr>
        <p:spPr>
          <a:xfrm>
            <a:off x="1465375" y="215925"/>
            <a:ext cx="7722300" cy="135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000000"/>
                </a:solidFill>
              </a:rPr>
              <a:t>Steve’s has flashcards that he wants to review, but he only wants to review cards he truly does not know</a:t>
            </a:r>
            <a:endParaRPr sz="2400">
              <a:solidFill>
                <a:srgbClr val="000000"/>
              </a:solidFill>
            </a:endParaRPr>
          </a:p>
        </p:txBody>
      </p:sp>
      <p:sp>
        <p:nvSpPr>
          <p:cNvPr id="450" name="Google Shape;450;p25"/>
          <p:cNvSpPr txBox="1"/>
          <p:nvPr/>
        </p:nvSpPr>
        <p:spPr>
          <a:xfrm>
            <a:off x="5000475" y="1626200"/>
            <a:ext cx="3771900" cy="31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66269"/>
                </a:solidFill>
                <a:latin typeface="Didact Gothic"/>
                <a:ea typeface="Didact Gothic"/>
                <a:cs typeface="Didact Gothic"/>
                <a:sym typeface="Didact Gothic"/>
              </a:rPr>
              <a:t>Our site uses an SRS system to show daily cards. Cards that Steve get wrong are prioritized, with more imminent due dates,  whereas cards that he gets right more often have later due dates. </a:t>
            </a:r>
            <a:endParaRPr>
              <a:solidFill>
                <a:srgbClr val="466269"/>
              </a:solidFill>
              <a:latin typeface="Didact Gothic"/>
              <a:ea typeface="Didact Gothic"/>
              <a:cs typeface="Didact Gothic"/>
              <a:sym typeface="Didact Gothic"/>
            </a:endParaRPr>
          </a:p>
          <a:p>
            <a:pPr indent="0" lvl="0" marL="0" rtl="0" algn="l">
              <a:spcBef>
                <a:spcPts val="0"/>
              </a:spcBef>
              <a:spcAft>
                <a:spcPts val="0"/>
              </a:spcAft>
              <a:buNone/>
            </a:pPr>
            <a:r>
              <a:t/>
            </a:r>
            <a:endParaRPr>
              <a:solidFill>
                <a:srgbClr val="466269"/>
              </a:solidFill>
              <a:latin typeface="Didact Gothic"/>
              <a:ea typeface="Didact Gothic"/>
              <a:cs typeface="Didact Gothic"/>
              <a:sym typeface="Didact Gothic"/>
            </a:endParaRPr>
          </a:p>
          <a:p>
            <a:pPr indent="0" lvl="0" marL="0" rtl="0" algn="l">
              <a:spcBef>
                <a:spcPts val="0"/>
              </a:spcBef>
              <a:spcAft>
                <a:spcPts val="0"/>
              </a:spcAft>
              <a:buNone/>
            </a:pPr>
            <a:r>
              <a:rPr lang="en">
                <a:solidFill>
                  <a:srgbClr val="466269"/>
                </a:solidFill>
                <a:latin typeface="Didact Gothic"/>
                <a:ea typeface="Didact Gothic"/>
                <a:cs typeface="Didact Gothic"/>
                <a:sym typeface="Didact Gothic"/>
              </a:rPr>
              <a:t>In this way, Steve is not overburdened with flashcards to memorize, reducing the amount of time spent per day studying. </a:t>
            </a:r>
            <a:endParaRPr>
              <a:solidFill>
                <a:srgbClr val="466269"/>
              </a:solidFill>
              <a:latin typeface="Didact Gothic"/>
              <a:ea typeface="Didact Gothic"/>
              <a:cs typeface="Didact Gothic"/>
              <a:sym typeface="Didact Gothic"/>
            </a:endParaRPr>
          </a:p>
        </p:txBody>
      </p:sp>
      <p:pic>
        <p:nvPicPr>
          <p:cNvPr id="451" name="Google Shape;451;p25"/>
          <p:cNvPicPr preferRelativeResize="0"/>
          <p:nvPr/>
        </p:nvPicPr>
        <p:blipFill>
          <a:blip r:embed="rId3">
            <a:alphaModFix/>
          </a:blip>
          <a:stretch>
            <a:fillRect/>
          </a:stretch>
        </p:blipFill>
        <p:spPr>
          <a:xfrm>
            <a:off x="302925" y="1908989"/>
            <a:ext cx="4457873" cy="25409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6"/>
          <p:cNvSpPr txBox="1"/>
          <p:nvPr>
            <p:ph idx="4294967295" type="title"/>
          </p:nvPr>
        </p:nvSpPr>
        <p:spPr>
          <a:xfrm>
            <a:off x="1364850" y="-423200"/>
            <a:ext cx="2142000" cy="263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App Workflow</a:t>
            </a:r>
            <a:endParaRPr>
              <a:solidFill>
                <a:srgbClr val="000000"/>
              </a:solidFill>
            </a:endParaRPr>
          </a:p>
        </p:txBody>
      </p:sp>
      <p:pic>
        <p:nvPicPr>
          <p:cNvPr id="457" name="Google Shape;457;p26"/>
          <p:cNvPicPr preferRelativeResize="0"/>
          <p:nvPr/>
        </p:nvPicPr>
        <p:blipFill>
          <a:blip r:embed="rId3">
            <a:alphaModFix/>
          </a:blip>
          <a:stretch>
            <a:fillRect/>
          </a:stretch>
        </p:blipFill>
        <p:spPr>
          <a:xfrm>
            <a:off x="2154050" y="635300"/>
            <a:ext cx="4408651" cy="41051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Kent template">
  <a:themeElements>
    <a:clrScheme name="Custom 347">
      <a:dk1>
        <a:srgbClr val="4A5C65"/>
      </a:dk1>
      <a:lt1>
        <a:srgbClr val="FFFFFF"/>
      </a:lt1>
      <a:dk2>
        <a:srgbClr val="A6BCC9"/>
      </a:dk2>
      <a:lt2>
        <a:srgbClr val="DEE9F2"/>
      </a:lt2>
      <a:accent1>
        <a:srgbClr val="02BDC7"/>
      </a:accent1>
      <a:accent2>
        <a:srgbClr val="FFB600"/>
      </a:accent2>
      <a:accent3>
        <a:srgbClr val="FF9755"/>
      </a:accent3>
      <a:accent4>
        <a:srgbClr val="FD6C68"/>
      </a:accent4>
      <a:accent5>
        <a:srgbClr val="FC4067"/>
      </a:accent5>
      <a:accent6>
        <a:srgbClr val="A6BCC9"/>
      </a:accent6>
      <a:hlink>
        <a:srgbClr val="02BDC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