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871527-D4CD-4AC1-98E3-53B78536BA24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6.0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71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6.5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71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7.0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04000" y="1787040"/>
            <a:ext cx="9071640" cy="43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7.5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4000" y="1760760"/>
            <a:ext cx="907164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8.0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9071640" cy="44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PH, 8.5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04000" y="1776960"/>
            <a:ext cx="9071640" cy="437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2017-08-14T23:02:21Z</dcterms:created>
  <dc:creator/>
  <dc:description/>
  <dc:language>ru-RU</dc:language>
  <cp:lastModifiedBy/>
  <dcterms:modified xsi:type="dcterms:W3CDTF">2017-08-14T23:15:27Z</dcterms:modified>
  <cp:revision>2</cp:revision>
  <dc:subject/>
  <dc:title/>
</cp:coreProperties>
</file>