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C59CD5-6D0C-4097-B756-7AD226426031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Negative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71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Trace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01480" y="1769040"/>
            <a:ext cx="90741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30 mg/ml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71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100 mg/ml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74840" y="1769040"/>
            <a:ext cx="9129960" cy="4369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300 mg/ml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04000" y="1769040"/>
            <a:ext cx="9071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PRO, 2000+ mg/ml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04000" y="1772280"/>
            <a:ext cx="9071640" cy="43812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2017-08-14T23:02:21Z</dcterms:created>
  <dc:creator/>
  <dc:description/>
  <dc:language>ru-RU</dc:language>
  <cp:lastModifiedBy/>
  <dcterms:modified xsi:type="dcterms:W3CDTF">2017-08-14T23:11:35Z</dcterms:modified>
  <cp:revision>1</cp:revision>
  <dc:subject/>
  <dc:title/>
</cp:coreProperties>
</file>