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  <a:ln w="1905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wd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34-4CDE-891F-F178781BDB5F}"/>
              </c:ext>
            </c:extLst>
          </c:dPt>
          <c:dPt>
            <c:idx val="1"/>
            <c:invertIfNegative val="0"/>
            <c:bubble3D val="0"/>
            <c:spPr>
              <a:solidFill>
                <a:srgbClr val="F7835A"/>
              </a:solidFill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34-4CDE-891F-F178781BDB5F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5B34-4CDE-891F-F178781BDB5F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chemeClr val="bg1"/>
                      </a:solidFill>
                      <a:latin typeface="+mn-ea"/>
                      <a:ea typeface="+mn-ea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B34-4CDE-891F-F178781BDB5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chemeClr val="bg1"/>
                      </a:solidFill>
                      <a:latin typeface="+mn-ea"/>
                      <a:ea typeface="+mn-ea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B34-4CDE-891F-F178781BDB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사원</c:v>
                </c:pt>
                <c:pt idx="1">
                  <c:v>대리</c:v>
                </c:pt>
                <c:pt idx="2">
                  <c:v>과장</c:v>
                </c:pt>
                <c:pt idx="3">
                  <c:v>부장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0.7</c:v>
                </c:pt>
                <c:pt idx="1">
                  <c:v>0.9</c:v>
                </c:pt>
                <c:pt idx="2">
                  <c:v>0.4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2"/>
        <c:axId val="-505719744"/>
        <c:axId val="-505718656"/>
      </c:barChart>
      <c:catAx>
        <c:axId val="-5057197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-505718656"/>
        <c:crosses val="autoZero"/>
        <c:auto val="1"/>
        <c:lblAlgn val="ctr"/>
        <c:lblOffset val="100"/>
        <c:noMultiLvlLbl val="0"/>
      </c:catAx>
      <c:valAx>
        <c:axId val="-50571865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50571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7835A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wd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43-48E4-AFB4-EE69512A01E4}"/>
              </c:ext>
            </c:extLst>
          </c:dPt>
          <c:dPt>
            <c:idx val="1"/>
            <c:invertIfNegative val="0"/>
            <c:bubble3D val="0"/>
            <c:spPr>
              <a:solidFill>
                <a:srgbClr val="F7835A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43-48E4-AFB4-EE69512A01E4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543-48E4-AFB4-EE69512A01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3분기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43-48E4-AFB4-EE69512A01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1"/>
        <c:axId val="-620223904"/>
        <c:axId val="-620226624"/>
      </c:barChart>
      <c:catAx>
        <c:axId val="-620223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defRPr>
            </a:pPr>
            <a:endParaRPr lang="ko-KR"/>
          </a:p>
        </c:txPr>
        <c:crossAx val="-620226624"/>
        <c:crosses val="autoZero"/>
        <c:auto val="1"/>
        <c:lblAlgn val="ctr"/>
        <c:lblOffset val="100"/>
        <c:noMultiLvlLbl val="0"/>
      </c:catAx>
      <c:valAx>
        <c:axId val="-62022662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620223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  <c:dPt>
            <c:idx val="0"/>
            <c:bubble3D val="0"/>
            <c:spPr>
              <a:pattFill prst="wd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F2-4297-A12D-C51C413AE18A}"/>
              </c:ext>
            </c:extLst>
          </c:dPt>
          <c:dPt>
            <c:idx val="1"/>
            <c:bubble3D val="0"/>
            <c:spPr>
              <a:solidFill>
                <a:srgbClr val="F7835A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F2-4297-A12D-C51C413AE18A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F2-4297-A12D-C51C413AE1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69DAD-5C14-4654-A135-9B48BE6BA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01CFB-85C0-456A-A244-DBAF6147A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2B21F-C608-494B-B8CA-43BB3406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2022-08-10(Wed)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7AD0F-323C-4C38-8D9E-3B012022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13EE4-0842-4626-89EE-BB13EB49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91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523B0-D59A-430E-8F78-2100B2EB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3265F-DB73-409A-B806-EFA182E0A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DB938-A99C-4530-9F63-83F20FD5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2022-08-10(Wed)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94669-1AFD-4B5E-83C3-9D605CAD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C9195-C62C-403D-97BF-A4B5283F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75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726CB4-EA8F-4885-948A-95BD21548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5DB56A-D0F9-4A93-B5D5-C3A3DB1AF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C5574-81E8-4B9E-915C-C7E65C41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2022-08-10(Wed)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A80FF-8CCC-46B2-B6F3-16CE7BA1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974DE-645C-4300-9C85-F3DE935B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38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7E846-C738-4BA1-B2FD-C78F23F4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8EA22F-99B0-40E2-94D0-B0A2AF2C8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711E4-B467-42AA-8AC3-F5E1F031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2022-08-10(Wed)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D939A-8926-4A34-BEB0-730F64FE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15837-8B0E-4E6F-ABFA-BDD7B337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84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22E89-783F-48C7-B6A7-3070156C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4FD7B7-AEE2-4230-9B48-4ECAFBEF1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A5714-24E5-4074-A913-CF36F807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2022-08-10(Wed)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387CF-E5EC-4A96-913D-4A0F6EB6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F0FA5-7C50-44EB-B365-B1EF0E25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84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173AF-B618-458A-A8D2-F41D1A41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5B4A3-310B-4FEA-A538-A9ACE3F00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F623DE-AE8B-4F69-8E6D-B238E090E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F5B526-E795-431B-9D0D-480BC57F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2022-08-10(Wed)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D2B414-0A90-4D77-B35B-C21BD78F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6A81F-CB8F-43B7-BEED-B9C091B8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67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1DA26-9529-4C72-800D-72AB2284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71C0E-E495-4FAC-8055-302A60538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455AF8-EF4F-4FD0-BF73-8E8B3952C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917332-6822-4F3F-A5BF-CA8C5ACEA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31EC6E-040C-4D03-8666-810ED924A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F591A2-BAE0-494B-A28B-BB471A50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2022-08-10(Wed)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971F0B-F3AD-402F-8D9F-5A2459F2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B657C2-4C96-4B10-BC81-A4F75AF8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56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4A1CE-659F-449B-B7AF-B4041539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1ED0CF-1EB0-4882-B176-ACE92F50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2022-08-10(Wed)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C294D6-385E-4CBC-BB19-2B7349BB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6B8BA3-0794-4D0A-9056-B5A1B6B8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61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A755EA-2C81-4CCF-ADBC-F4E44E91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2022-08-10(Wed)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B80ADA-0D2D-4DC8-87D8-08233C04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C35BBF-2142-4E83-AAD3-C9FB3645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36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08D80-AA5A-42DB-8A8E-8D43E536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FC2EE-FF76-4959-8937-B5278867E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286ED-F522-4452-8A24-9B54FB38C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062AB-9D65-4FF9-B33F-58A8589D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2022-08-10(Wed)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3CCCD-F340-49B5-979C-96FFF666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68771-1760-4019-8554-75C4A5D9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52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FDBD3-EBA7-45C4-959E-E3AEDEBA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99AFCE-5D5A-439C-9416-F2F63B357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F96B8F-347B-4C10-9BB1-3F72849C8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5F018-CFA3-47CD-B075-A6F56744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2022-08-10(Wed)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0A465C-5C8E-4D61-8092-B07C41C9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AC55D-46B0-4FC4-9A03-456F1A10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41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057B37-C6A9-4B89-A4E4-C3EDBC4E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B9D761-6620-4521-8B0B-EF77E5FFA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32ECD-A3C9-4E91-A111-FF0F67A14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2022-08-10(Wed)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BCB2A-B63B-4BD5-92EA-89C95F500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A1E18-5A40-4EB3-BB34-8EB2FAA25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14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2722A8-9889-4734-A508-3A2FE99A6C5F}"/>
              </a:ext>
            </a:extLst>
          </p:cNvPr>
          <p:cNvSpPr txBox="1"/>
          <p:nvPr/>
        </p:nvSpPr>
        <p:spPr>
          <a:xfrm>
            <a:off x="2491231" y="2863032"/>
            <a:ext cx="7209537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</a:t>
            </a:r>
            <a:r>
              <a:rPr lang="en-US" altLang="ko-KR" sz="48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PRESENTATION </a:t>
            </a: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1050" kern="0" dirty="0">
                <a:solidFill>
                  <a:srgbClr val="6B6452"/>
                </a:solidFill>
              </a:rPr>
              <a:t>Enjoy your stylish business and campus life with BIZCAM</a:t>
            </a:r>
            <a:endParaRPr lang="ko-KR" altLang="en-US" sz="6000" kern="0" dirty="0">
              <a:solidFill>
                <a:srgbClr val="6B6452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61288"/>
              </p:ext>
            </p:extLst>
          </p:nvPr>
        </p:nvGraphicFramePr>
        <p:xfrm>
          <a:off x="4948237" y="2332689"/>
          <a:ext cx="22955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법률 퀴즈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챗봇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모서리가 둥근 사각형 설명선 5"/>
          <p:cNvSpPr/>
          <p:nvPr/>
        </p:nvSpPr>
        <p:spPr>
          <a:xfrm>
            <a:off x="7241697" y="2139132"/>
            <a:ext cx="421165" cy="304232"/>
          </a:xfrm>
          <a:prstGeom prst="wedgeRoundRectCallout">
            <a:avLst>
              <a:gd name="adj1" fmla="val -72767"/>
              <a:gd name="adj2" fmla="val 49737"/>
              <a:gd name="adj3" fmla="val 16667"/>
            </a:avLst>
          </a:prstGeom>
          <a:solidFill>
            <a:srgbClr val="F7835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A+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99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722A8-9889-4734-A508-3A2FE99A6C5F}"/>
              </a:ext>
            </a:extLst>
          </p:cNvPr>
          <p:cNvSpPr txBox="1"/>
          <p:nvPr/>
        </p:nvSpPr>
        <p:spPr>
          <a:xfrm>
            <a:off x="2491231" y="12700"/>
            <a:ext cx="7209537" cy="663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</a:t>
            </a:r>
            <a:r>
              <a:rPr lang="en-US" altLang="ko-KR" sz="28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srgbClr val="6B6452"/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srgbClr val="6B6452"/>
              </a:solidFill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20B44303-CD2F-42DE-B84D-D09CB9F5414F}"/>
              </a:ext>
            </a:extLst>
          </p:cNvPr>
          <p:cNvSpPr/>
          <p:nvPr/>
        </p:nvSpPr>
        <p:spPr>
          <a:xfrm>
            <a:off x="7533691" y="1482825"/>
            <a:ext cx="3961623" cy="4424489"/>
          </a:xfrm>
          <a:prstGeom prst="rect">
            <a:avLst/>
          </a:prstGeom>
          <a:solidFill>
            <a:schemeClr val="bg1"/>
          </a:solidFill>
          <a:ln w="19050">
            <a:solidFill>
              <a:srgbClr val="F7835A"/>
            </a:solidFill>
          </a:ln>
          <a:effectLst>
            <a:outerShdw blurRad="2540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>
              <a:defRPr/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/>
        </p:nvGraphicFramePr>
        <p:xfrm>
          <a:off x="1016728" y="2257755"/>
          <a:ext cx="5727700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380925-957B-4BD9-BE05-A0C4A3FCA2E1}"/>
              </a:ext>
            </a:extLst>
          </p:cNvPr>
          <p:cNvSpPr/>
          <p:nvPr/>
        </p:nvSpPr>
        <p:spPr>
          <a:xfrm>
            <a:off x="8288321" y="1804416"/>
            <a:ext cx="26227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" name="타원 12"/>
          <p:cNvSpPr/>
          <p:nvPr/>
        </p:nvSpPr>
        <p:spPr>
          <a:xfrm>
            <a:off x="7936718" y="1927262"/>
            <a:ext cx="216000" cy="216000"/>
          </a:xfrm>
          <a:prstGeom prst="ellipse">
            <a:avLst/>
          </a:prstGeom>
          <a:solidFill>
            <a:srgbClr val="F7835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380925-957B-4BD9-BE05-A0C4A3FCA2E1}"/>
              </a:ext>
            </a:extLst>
          </p:cNvPr>
          <p:cNvSpPr/>
          <p:nvPr/>
        </p:nvSpPr>
        <p:spPr>
          <a:xfrm>
            <a:off x="8288321" y="3174480"/>
            <a:ext cx="26227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" name="타원 14"/>
          <p:cNvSpPr/>
          <p:nvPr/>
        </p:nvSpPr>
        <p:spPr>
          <a:xfrm>
            <a:off x="7936718" y="3297326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380925-957B-4BD9-BE05-A0C4A3FCA2E1}"/>
              </a:ext>
            </a:extLst>
          </p:cNvPr>
          <p:cNvSpPr/>
          <p:nvPr/>
        </p:nvSpPr>
        <p:spPr>
          <a:xfrm>
            <a:off x="8288321" y="4544544"/>
            <a:ext cx="26227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7" name="타원 16"/>
          <p:cNvSpPr/>
          <p:nvPr/>
        </p:nvSpPr>
        <p:spPr>
          <a:xfrm>
            <a:off x="7936718" y="4667390"/>
            <a:ext cx="216000" cy="216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905682" y="4321784"/>
            <a:ext cx="526825" cy="304232"/>
          </a:xfrm>
          <a:prstGeom prst="wedgeRoundRectCallout">
            <a:avLst>
              <a:gd name="adj1" fmla="val 64825"/>
              <a:gd name="adj2" fmla="val 42849"/>
              <a:gd name="adj3" fmla="val 16667"/>
            </a:avLst>
          </a:prstGeom>
          <a:solidFill>
            <a:srgbClr val="F7835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대리</a:t>
            </a:r>
          </a:p>
        </p:txBody>
      </p:sp>
    </p:spTree>
    <p:extLst>
      <p:ext uri="{BB962C8B-B14F-4D97-AF65-F5344CB8AC3E}">
        <p14:creationId xmlns:p14="http://schemas.microsoft.com/office/powerpoint/2010/main" val="273280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722A8-9889-4734-A508-3A2FE99A6C5F}"/>
              </a:ext>
            </a:extLst>
          </p:cNvPr>
          <p:cNvSpPr txBox="1"/>
          <p:nvPr/>
        </p:nvSpPr>
        <p:spPr>
          <a:xfrm>
            <a:off x="2491231" y="12700"/>
            <a:ext cx="7209537" cy="663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</a:t>
            </a:r>
            <a:r>
              <a:rPr lang="en-US" altLang="ko-KR" sz="28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srgbClr val="6B6452"/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srgbClr val="6B6452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813241" y="2220736"/>
            <a:ext cx="608149" cy="36741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vs</a:t>
            </a:r>
            <a:endParaRPr lang="ko-KR" altLang="en-US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54860E5C-8634-45DF-9199-7FCB4E0BFAFA}"/>
              </a:ext>
            </a:extLst>
          </p:cNvPr>
          <p:cNvSpPr/>
          <p:nvPr/>
        </p:nvSpPr>
        <p:spPr>
          <a:xfrm>
            <a:off x="1453183" y="2083798"/>
            <a:ext cx="3645695" cy="180000"/>
          </a:xfrm>
          <a:prstGeom prst="roundRect">
            <a:avLst>
              <a:gd name="adj" fmla="val 50000"/>
            </a:avLst>
          </a:prstGeom>
          <a:solidFill>
            <a:srgbClr val="F7835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>
                <a:solidFill>
                  <a:prstClr val="white"/>
                </a:solidFill>
              </a:rPr>
              <a:t>80</a:t>
            </a:r>
            <a:r>
              <a:rPr lang="en-US" altLang="ko-KR" sz="900" dirty="0">
                <a:solidFill>
                  <a:prstClr val="white"/>
                </a:solidFill>
              </a:rPr>
              <a:t>%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1" name="사각형: 둥근 위쪽 모서리 6">
            <a:extLst>
              <a:ext uri="{FF2B5EF4-FFF2-40B4-BE49-F238E27FC236}">
                <a16:creationId xmlns:a16="http://schemas.microsoft.com/office/drawing/2014/main" id="{2B291F03-CFA5-4178-9B38-0DA3F8432E91}"/>
              </a:ext>
            </a:extLst>
          </p:cNvPr>
          <p:cNvSpPr/>
          <p:nvPr/>
        </p:nvSpPr>
        <p:spPr>
          <a:xfrm>
            <a:off x="1453183" y="2588155"/>
            <a:ext cx="3645695" cy="180000"/>
          </a:xfrm>
          <a:prstGeom prst="roundRect">
            <a:avLst>
              <a:gd name="adj" fmla="val 50000"/>
            </a:avLst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51</a:t>
            </a:r>
            <a:r>
              <a:rPr lang="en-US" altLang="ko-KR" sz="900" dirty="0">
                <a:solidFill>
                  <a:srgbClr val="44546A">
                    <a:lumMod val="75000"/>
                  </a:srgbClr>
                </a:solidFill>
              </a:rPr>
              <a:t>%</a:t>
            </a:r>
            <a:endParaRPr lang="ko-KR" altLang="en-US" sz="9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7E3A31-2955-4F30-8B87-3FBF37A2EDB0}"/>
              </a:ext>
            </a:extLst>
          </p:cNvPr>
          <p:cNvSpPr txBox="1"/>
          <p:nvPr/>
        </p:nvSpPr>
        <p:spPr>
          <a:xfrm>
            <a:off x="1415084" y="1674009"/>
            <a:ext cx="15944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i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  <a:endParaRPr lang="ko-KR" altLang="en-US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15084" y="3162434"/>
            <a:ext cx="3683794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860E5C-8634-45DF-9199-7FCB4E0BFAFA}"/>
              </a:ext>
            </a:extLst>
          </p:cNvPr>
          <p:cNvSpPr/>
          <p:nvPr/>
        </p:nvSpPr>
        <p:spPr>
          <a:xfrm>
            <a:off x="4167758" y="1991147"/>
            <a:ext cx="69833" cy="3653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860E5C-8634-45DF-9199-7FCB4E0BFAFA}"/>
              </a:ext>
            </a:extLst>
          </p:cNvPr>
          <p:cNvSpPr/>
          <p:nvPr/>
        </p:nvSpPr>
        <p:spPr>
          <a:xfrm>
            <a:off x="3354809" y="2495504"/>
            <a:ext cx="69833" cy="3653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54860E5C-8634-45DF-9199-7FCB4E0BFAFA}"/>
              </a:ext>
            </a:extLst>
          </p:cNvPr>
          <p:cNvSpPr/>
          <p:nvPr/>
        </p:nvSpPr>
        <p:spPr>
          <a:xfrm>
            <a:off x="7000504" y="2083798"/>
            <a:ext cx="3645695" cy="180000"/>
          </a:xfrm>
          <a:prstGeom prst="roundRect">
            <a:avLst>
              <a:gd name="adj" fmla="val 50000"/>
            </a:avLst>
          </a:prstGeom>
          <a:solidFill>
            <a:srgbClr val="F7835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>
                <a:solidFill>
                  <a:prstClr val="white"/>
                </a:solidFill>
              </a:rPr>
              <a:t>80</a:t>
            </a:r>
            <a:r>
              <a:rPr lang="en-US" altLang="ko-KR" sz="900" dirty="0">
                <a:solidFill>
                  <a:prstClr val="white"/>
                </a:solidFill>
              </a:rPr>
              <a:t>%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3" name="사각형: 둥근 위쪽 모서리 6">
            <a:extLst>
              <a:ext uri="{FF2B5EF4-FFF2-40B4-BE49-F238E27FC236}">
                <a16:creationId xmlns:a16="http://schemas.microsoft.com/office/drawing/2014/main" id="{2B291F03-CFA5-4178-9B38-0DA3F8432E91}"/>
              </a:ext>
            </a:extLst>
          </p:cNvPr>
          <p:cNvSpPr/>
          <p:nvPr/>
        </p:nvSpPr>
        <p:spPr>
          <a:xfrm>
            <a:off x="7000504" y="2588155"/>
            <a:ext cx="3645695" cy="180000"/>
          </a:xfrm>
          <a:prstGeom prst="roundRect">
            <a:avLst>
              <a:gd name="adj" fmla="val 50000"/>
            </a:avLst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51</a:t>
            </a:r>
            <a:r>
              <a:rPr lang="en-US" altLang="ko-KR" sz="900" dirty="0">
                <a:solidFill>
                  <a:srgbClr val="44546A">
                    <a:lumMod val="75000"/>
                  </a:srgbClr>
                </a:solidFill>
              </a:rPr>
              <a:t>%</a:t>
            </a:r>
            <a:endParaRPr lang="ko-KR" altLang="en-US" sz="9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E3A31-2955-4F30-8B87-3FBF37A2EDB0}"/>
              </a:ext>
            </a:extLst>
          </p:cNvPr>
          <p:cNvSpPr txBox="1"/>
          <p:nvPr/>
        </p:nvSpPr>
        <p:spPr>
          <a:xfrm>
            <a:off x="6962405" y="1674009"/>
            <a:ext cx="15944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i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  <a:endParaRPr lang="ko-KR" altLang="en-US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62405" y="3162434"/>
            <a:ext cx="3683794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4860E5C-8634-45DF-9199-7FCB4E0BFAFA}"/>
              </a:ext>
            </a:extLst>
          </p:cNvPr>
          <p:cNvSpPr/>
          <p:nvPr/>
        </p:nvSpPr>
        <p:spPr>
          <a:xfrm>
            <a:off x="9715079" y="1991147"/>
            <a:ext cx="69833" cy="3653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4860E5C-8634-45DF-9199-7FCB4E0BFAFA}"/>
              </a:ext>
            </a:extLst>
          </p:cNvPr>
          <p:cNvSpPr/>
          <p:nvPr/>
        </p:nvSpPr>
        <p:spPr>
          <a:xfrm>
            <a:off x="8902130" y="2495504"/>
            <a:ext cx="69833" cy="3653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사각형: 둥근 위쪽 모서리 6">
            <a:extLst>
              <a:ext uri="{FF2B5EF4-FFF2-40B4-BE49-F238E27FC236}">
                <a16:creationId xmlns:a16="http://schemas.microsoft.com/office/drawing/2014/main" id="{2B291F03-CFA5-4178-9B38-0DA3F8432E91}"/>
              </a:ext>
            </a:extLst>
          </p:cNvPr>
          <p:cNvSpPr/>
          <p:nvPr/>
        </p:nvSpPr>
        <p:spPr>
          <a:xfrm>
            <a:off x="1415084" y="4889750"/>
            <a:ext cx="9389810" cy="1117350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tIns="108000" rIns="108000" bIns="108000"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920875" y="4759165"/>
            <a:ext cx="800099" cy="272485"/>
          </a:xfrm>
          <a:prstGeom prst="roundRect">
            <a:avLst>
              <a:gd name="adj" fmla="val 50000"/>
            </a:avLst>
          </a:prstGeom>
          <a:solidFill>
            <a:srgbClr val="F7835A"/>
          </a:solidFill>
          <a:ln w="19050">
            <a:solidFill>
              <a:srgbClr val="F78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KEY point</a:t>
            </a:r>
            <a:endParaRPr lang="ko-KR" altLang="en-US" sz="12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720974" y="4889750"/>
            <a:ext cx="720000" cy="5658"/>
          </a:xfrm>
          <a:prstGeom prst="line">
            <a:avLst/>
          </a:prstGeom>
          <a:ln w="25400">
            <a:solidFill>
              <a:srgbClr val="F783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14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722A8-9889-4734-A508-3A2FE99A6C5F}"/>
              </a:ext>
            </a:extLst>
          </p:cNvPr>
          <p:cNvSpPr txBox="1"/>
          <p:nvPr/>
        </p:nvSpPr>
        <p:spPr>
          <a:xfrm>
            <a:off x="2491231" y="12700"/>
            <a:ext cx="7209537" cy="663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</a:t>
            </a:r>
            <a:r>
              <a:rPr lang="en-US" altLang="ko-KR" sz="28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srgbClr val="6B6452"/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srgbClr val="6B6452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4876198" y="2987059"/>
            <a:ext cx="2324100" cy="1866899"/>
          </a:xfrm>
          <a:prstGeom prst="straightConnector1">
            <a:avLst/>
          </a:prstGeom>
          <a:ln w="25400">
            <a:solidFill>
              <a:srgbClr val="5B4E5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차트 26"/>
          <p:cNvGraphicFramePr/>
          <p:nvPr/>
        </p:nvGraphicFramePr>
        <p:xfrm>
          <a:off x="2031999" y="1288893"/>
          <a:ext cx="8128000" cy="4889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타원 27"/>
          <p:cNvSpPr/>
          <p:nvPr/>
        </p:nvSpPr>
        <p:spPr>
          <a:xfrm>
            <a:off x="5402942" y="3330411"/>
            <a:ext cx="1161143" cy="116114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</a:t>
            </a:r>
            <a:r>
              <a:rPr lang="ko-KR" altLang="en-US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배</a:t>
            </a:r>
            <a:endParaRPr lang="en-US" altLang="ko-KR" sz="32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증가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91026" y="1716089"/>
            <a:ext cx="247703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5B4E55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069138" y="3371975"/>
            <a:ext cx="247703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757225" y="4433804"/>
            <a:ext cx="761179" cy="1330325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rgbClr val="F7835A"/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18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7463629" y="4281688"/>
            <a:ext cx="526825" cy="304232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F7835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2</a:t>
            </a:r>
            <a:r>
              <a:rPr lang="ko-KR" altLang="en-US" sz="1200" b="1" dirty="0">
                <a:solidFill>
                  <a:prstClr val="white"/>
                </a:solidFill>
              </a:rPr>
              <a:t>분기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769425" y="5362576"/>
            <a:ext cx="761179" cy="401554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9" name="모서리가 둥근 사각형 설명선 48"/>
          <p:cNvSpPr/>
          <p:nvPr/>
        </p:nvSpPr>
        <p:spPr>
          <a:xfrm>
            <a:off x="2364879" y="5210460"/>
            <a:ext cx="526825" cy="304232"/>
          </a:xfrm>
          <a:prstGeom prst="wedgeRoundRectCallout">
            <a:avLst>
              <a:gd name="adj1" fmla="val 61932"/>
              <a:gd name="adj2" fmla="val 46606"/>
              <a:gd name="adj3" fmla="val 16667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작년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243802" y="2114296"/>
          <a:ext cx="23023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차트 이름을 적어두는 공간으로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722A8-9889-4734-A508-3A2FE99A6C5F}"/>
              </a:ext>
            </a:extLst>
          </p:cNvPr>
          <p:cNvSpPr txBox="1"/>
          <p:nvPr/>
        </p:nvSpPr>
        <p:spPr>
          <a:xfrm>
            <a:off x="2491231" y="12700"/>
            <a:ext cx="7209537" cy="663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</a:t>
            </a:r>
            <a:r>
              <a:rPr lang="en-US" altLang="ko-KR" sz="28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srgbClr val="6B6452"/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srgbClr val="6B6452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 flipH="1">
            <a:off x="1294419" y="2302805"/>
            <a:ext cx="2859314" cy="1596571"/>
          </a:xfrm>
          <a:custGeom>
            <a:avLst/>
            <a:gdLst>
              <a:gd name="connsiteX0" fmla="*/ 2492331 w 2859314"/>
              <a:gd name="connsiteY0" fmla="*/ 0 h 1596571"/>
              <a:gd name="connsiteX1" fmla="*/ 0 w 2859314"/>
              <a:gd name="connsiteY1" fmla="*/ 0 h 1596571"/>
              <a:gd name="connsiteX2" fmla="*/ 0 w 2859314"/>
              <a:gd name="connsiteY2" fmla="*/ 1596571 h 1596571"/>
              <a:gd name="connsiteX3" fmla="*/ 2859314 w 2859314"/>
              <a:gd name="connsiteY3" fmla="*/ 1596571 h 1596571"/>
              <a:gd name="connsiteX4" fmla="*/ 2859314 w 2859314"/>
              <a:gd name="connsiteY4" fmla="*/ 366983 h 1596571"/>
              <a:gd name="connsiteX5" fmla="*/ 2492331 w 2859314"/>
              <a:gd name="connsiteY5" fmla="*/ 0 h 15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9314" h="1596571">
                <a:moveTo>
                  <a:pt x="2492331" y="0"/>
                </a:moveTo>
                <a:lnTo>
                  <a:pt x="0" y="0"/>
                </a:lnTo>
                <a:lnTo>
                  <a:pt x="0" y="1596571"/>
                </a:lnTo>
                <a:lnTo>
                  <a:pt x="2859314" y="1596571"/>
                </a:lnTo>
                <a:lnTo>
                  <a:pt x="2859314" y="366983"/>
                </a:lnTo>
                <a:cubicBezTo>
                  <a:pt x="2656635" y="366983"/>
                  <a:pt x="2492331" y="202679"/>
                  <a:pt x="249233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78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63505" y="4220036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7" name="자유형 36"/>
          <p:cNvSpPr/>
          <p:nvPr/>
        </p:nvSpPr>
        <p:spPr>
          <a:xfrm flipH="1">
            <a:off x="1294418" y="2302804"/>
            <a:ext cx="318481" cy="318481"/>
          </a:xfrm>
          <a:custGeom>
            <a:avLst/>
            <a:gdLst>
              <a:gd name="connsiteX0" fmla="*/ 366983 w 366983"/>
              <a:gd name="connsiteY0" fmla="*/ 0 h 366983"/>
              <a:gd name="connsiteX1" fmla="*/ 0 w 366983"/>
              <a:gd name="connsiteY1" fmla="*/ 0 h 366983"/>
              <a:gd name="connsiteX2" fmla="*/ 366983 w 366983"/>
              <a:gd name="connsiteY2" fmla="*/ 366983 h 36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983" h="366983">
                <a:moveTo>
                  <a:pt x="366983" y="0"/>
                </a:moveTo>
                <a:lnTo>
                  <a:pt x="0" y="0"/>
                </a:lnTo>
                <a:cubicBezTo>
                  <a:pt x="0" y="202679"/>
                  <a:pt x="164304" y="366983"/>
                  <a:pt x="366983" y="36698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rgbClr val="F78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bIns="324000" rtlCol="0" anchor="t">
            <a:no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8" name="자유형 37"/>
          <p:cNvSpPr/>
          <p:nvPr/>
        </p:nvSpPr>
        <p:spPr>
          <a:xfrm flipH="1">
            <a:off x="4885344" y="2302804"/>
            <a:ext cx="2859314" cy="1596571"/>
          </a:xfrm>
          <a:custGeom>
            <a:avLst/>
            <a:gdLst>
              <a:gd name="connsiteX0" fmla="*/ 2492331 w 2859314"/>
              <a:gd name="connsiteY0" fmla="*/ 0 h 1596571"/>
              <a:gd name="connsiteX1" fmla="*/ 0 w 2859314"/>
              <a:gd name="connsiteY1" fmla="*/ 0 h 1596571"/>
              <a:gd name="connsiteX2" fmla="*/ 0 w 2859314"/>
              <a:gd name="connsiteY2" fmla="*/ 1596571 h 1596571"/>
              <a:gd name="connsiteX3" fmla="*/ 2859314 w 2859314"/>
              <a:gd name="connsiteY3" fmla="*/ 1596571 h 1596571"/>
              <a:gd name="connsiteX4" fmla="*/ 2859314 w 2859314"/>
              <a:gd name="connsiteY4" fmla="*/ 366983 h 1596571"/>
              <a:gd name="connsiteX5" fmla="*/ 2492331 w 2859314"/>
              <a:gd name="connsiteY5" fmla="*/ 0 h 15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9314" h="1596571">
                <a:moveTo>
                  <a:pt x="2492331" y="0"/>
                </a:moveTo>
                <a:lnTo>
                  <a:pt x="0" y="0"/>
                </a:lnTo>
                <a:lnTo>
                  <a:pt x="0" y="1596571"/>
                </a:lnTo>
                <a:lnTo>
                  <a:pt x="2859314" y="1596571"/>
                </a:lnTo>
                <a:lnTo>
                  <a:pt x="2859314" y="366983"/>
                </a:lnTo>
                <a:cubicBezTo>
                  <a:pt x="2656635" y="366983"/>
                  <a:pt x="2492331" y="202679"/>
                  <a:pt x="249233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7835A"/>
            </a:solidFill>
          </a:ln>
          <a:effectLst>
            <a:outerShdw blurRad="177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자유형 39"/>
          <p:cNvSpPr/>
          <p:nvPr/>
        </p:nvSpPr>
        <p:spPr>
          <a:xfrm flipH="1">
            <a:off x="4885343" y="2302803"/>
            <a:ext cx="318481" cy="318481"/>
          </a:xfrm>
          <a:custGeom>
            <a:avLst/>
            <a:gdLst>
              <a:gd name="connsiteX0" fmla="*/ 366983 w 366983"/>
              <a:gd name="connsiteY0" fmla="*/ 0 h 366983"/>
              <a:gd name="connsiteX1" fmla="*/ 0 w 366983"/>
              <a:gd name="connsiteY1" fmla="*/ 0 h 366983"/>
              <a:gd name="connsiteX2" fmla="*/ 366983 w 366983"/>
              <a:gd name="connsiteY2" fmla="*/ 366983 h 36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983" h="366983">
                <a:moveTo>
                  <a:pt x="366983" y="0"/>
                </a:moveTo>
                <a:lnTo>
                  <a:pt x="0" y="0"/>
                </a:lnTo>
                <a:cubicBezTo>
                  <a:pt x="0" y="202679"/>
                  <a:pt x="164304" y="366983"/>
                  <a:pt x="366983" y="366983"/>
                </a:cubicBezTo>
                <a:close/>
              </a:path>
            </a:pathLst>
          </a:custGeom>
          <a:solidFill>
            <a:srgbClr val="F7835A"/>
          </a:solidFill>
          <a:ln>
            <a:solidFill>
              <a:srgbClr val="F7835A"/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bIns="324000" rtlCol="0" anchor="t">
            <a:no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1" name="자유형 40"/>
          <p:cNvSpPr/>
          <p:nvPr/>
        </p:nvSpPr>
        <p:spPr>
          <a:xfrm flipH="1">
            <a:off x="8476269" y="2302803"/>
            <a:ext cx="2859314" cy="1596571"/>
          </a:xfrm>
          <a:custGeom>
            <a:avLst/>
            <a:gdLst>
              <a:gd name="connsiteX0" fmla="*/ 2492331 w 2859314"/>
              <a:gd name="connsiteY0" fmla="*/ 0 h 1596571"/>
              <a:gd name="connsiteX1" fmla="*/ 0 w 2859314"/>
              <a:gd name="connsiteY1" fmla="*/ 0 h 1596571"/>
              <a:gd name="connsiteX2" fmla="*/ 0 w 2859314"/>
              <a:gd name="connsiteY2" fmla="*/ 1596571 h 1596571"/>
              <a:gd name="connsiteX3" fmla="*/ 2859314 w 2859314"/>
              <a:gd name="connsiteY3" fmla="*/ 1596571 h 1596571"/>
              <a:gd name="connsiteX4" fmla="*/ 2859314 w 2859314"/>
              <a:gd name="connsiteY4" fmla="*/ 366983 h 1596571"/>
              <a:gd name="connsiteX5" fmla="*/ 2492331 w 2859314"/>
              <a:gd name="connsiteY5" fmla="*/ 0 h 15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9314" h="1596571">
                <a:moveTo>
                  <a:pt x="2492331" y="0"/>
                </a:moveTo>
                <a:lnTo>
                  <a:pt x="0" y="0"/>
                </a:lnTo>
                <a:lnTo>
                  <a:pt x="0" y="1596571"/>
                </a:lnTo>
                <a:lnTo>
                  <a:pt x="2859314" y="1596571"/>
                </a:lnTo>
                <a:lnTo>
                  <a:pt x="2859314" y="366983"/>
                </a:lnTo>
                <a:cubicBezTo>
                  <a:pt x="2656635" y="366983"/>
                  <a:pt x="2492331" y="202679"/>
                  <a:pt x="249233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78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645355" y="4220034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C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3" name="자유형 42"/>
          <p:cNvSpPr/>
          <p:nvPr/>
        </p:nvSpPr>
        <p:spPr>
          <a:xfrm flipH="1">
            <a:off x="8476268" y="2302802"/>
            <a:ext cx="318481" cy="318481"/>
          </a:xfrm>
          <a:custGeom>
            <a:avLst/>
            <a:gdLst>
              <a:gd name="connsiteX0" fmla="*/ 366983 w 366983"/>
              <a:gd name="connsiteY0" fmla="*/ 0 h 366983"/>
              <a:gd name="connsiteX1" fmla="*/ 0 w 366983"/>
              <a:gd name="connsiteY1" fmla="*/ 0 h 366983"/>
              <a:gd name="connsiteX2" fmla="*/ 366983 w 366983"/>
              <a:gd name="connsiteY2" fmla="*/ 366983 h 36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983" h="366983">
                <a:moveTo>
                  <a:pt x="366983" y="0"/>
                </a:moveTo>
                <a:lnTo>
                  <a:pt x="0" y="0"/>
                </a:lnTo>
                <a:cubicBezTo>
                  <a:pt x="0" y="202679"/>
                  <a:pt x="164304" y="366983"/>
                  <a:pt x="366983" y="36698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rgbClr val="F78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bIns="324000" rtlCol="0" anchor="t">
            <a:no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4" name="사각형: 둥근 위쪽 모서리 6">
            <a:extLst>
              <a:ext uri="{FF2B5EF4-FFF2-40B4-BE49-F238E27FC236}">
                <a16:creationId xmlns:a16="http://schemas.microsoft.com/office/drawing/2014/main" id="{2B291F03-CFA5-4178-9B38-0DA3F8432E91}"/>
              </a:ext>
            </a:extLst>
          </p:cNvPr>
          <p:cNvSpPr/>
          <p:nvPr/>
        </p:nvSpPr>
        <p:spPr>
          <a:xfrm>
            <a:off x="4885343" y="4105734"/>
            <a:ext cx="2859315" cy="1632704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B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7" name="모서리가 둥근 사각형 설명선 46"/>
          <p:cNvSpPr/>
          <p:nvPr/>
        </p:nvSpPr>
        <p:spPr>
          <a:xfrm>
            <a:off x="10808758" y="4105734"/>
            <a:ext cx="526825" cy="304232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F7835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3</a:t>
            </a:r>
            <a:r>
              <a:rPr lang="ko-KR" altLang="en-US" sz="1200" b="1" dirty="0">
                <a:solidFill>
                  <a:prstClr val="white"/>
                </a:solidFill>
              </a:rPr>
              <a:t>순위</a:t>
            </a:r>
          </a:p>
        </p:txBody>
      </p:sp>
    </p:spTree>
    <p:extLst>
      <p:ext uri="{BB962C8B-B14F-4D97-AF65-F5344CB8AC3E}">
        <p14:creationId xmlns:p14="http://schemas.microsoft.com/office/powerpoint/2010/main" val="398558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BF2D46-6318-4404-A387-E4EB6E269149}"/>
              </a:ext>
            </a:extLst>
          </p:cNvPr>
          <p:cNvSpPr/>
          <p:nvPr/>
        </p:nvSpPr>
        <p:spPr>
          <a:xfrm>
            <a:off x="0" y="-2576"/>
            <a:ext cx="12192000" cy="788959"/>
          </a:xfrm>
          <a:prstGeom prst="rect">
            <a:avLst/>
          </a:prstGeom>
          <a:solidFill>
            <a:srgbClr val="EFEBDF"/>
          </a:solidFill>
          <a:ln>
            <a:noFill/>
          </a:ln>
          <a:effectLst>
            <a:outerShdw dist="25400" dir="5400000" algn="t" rotWithShape="0">
              <a:srgbClr val="F7835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722A8-9889-4734-A508-3A2FE99A6C5F}"/>
              </a:ext>
            </a:extLst>
          </p:cNvPr>
          <p:cNvSpPr txBox="1"/>
          <p:nvPr/>
        </p:nvSpPr>
        <p:spPr>
          <a:xfrm>
            <a:off x="2491231" y="12700"/>
            <a:ext cx="7209537" cy="663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F7835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</a:t>
            </a:r>
            <a:r>
              <a:rPr lang="en-US" altLang="ko-KR" sz="2800" b="1" kern="0" dirty="0">
                <a:solidFill>
                  <a:srgbClr val="6B645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srgbClr val="6B6452"/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srgbClr val="6B6452"/>
              </a:solidFill>
            </a:endParaRPr>
          </a:p>
        </p:txBody>
      </p:sp>
      <p:sp>
        <p:nvSpPr>
          <p:cNvPr id="13" name="도넛 12"/>
          <p:cNvSpPr/>
          <p:nvPr/>
        </p:nvSpPr>
        <p:spPr>
          <a:xfrm>
            <a:off x="4796275" y="2214450"/>
            <a:ext cx="2527214" cy="2527214"/>
          </a:xfrm>
          <a:prstGeom prst="donut">
            <a:avLst>
              <a:gd name="adj" fmla="val 11727"/>
            </a:avLst>
          </a:prstGeom>
          <a:pattFill prst="wd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35" name="Group 58"/>
          <p:cNvGrpSpPr>
            <a:grpSpLocks noChangeAspect="1"/>
          </p:cNvGrpSpPr>
          <p:nvPr/>
        </p:nvGrpSpPr>
        <p:grpSpPr bwMode="auto">
          <a:xfrm>
            <a:off x="7677812" y="3150184"/>
            <a:ext cx="439176" cy="540497"/>
            <a:chOff x="6133" y="1070"/>
            <a:chExt cx="1218" cy="1499"/>
          </a:xfrm>
        </p:grpSpPr>
        <p:sp>
          <p:nvSpPr>
            <p:cNvPr id="44" name="Freeform 59"/>
            <p:cNvSpPr>
              <a:spLocks/>
            </p:cNvSpPr>
            <p:nvPr/>
          </p:nvSpPr>
          <p:spPr bwMode="auto">
            <a:xfrm>
              <a:off x="6156" y="1093"/>
              <a:ext cx="1172" cy="1453"/>
            </a:xfrm>
            <a:custGeom>
              <a:avLst/>
              <a:gdLst>
                <a:gd name="T0" fmla="*/ 6326 w 7029"/>
                <a:gd name="T1" fmla="*/ 0 h 8715"/>
                <a:gd name="T2" fmla="*/ 2095 w 7029"/>
                <a:gd name="T3" fmla="*/ 0 h 8715"/>
                <a:gd name="T4" fmla="*/ 0 w 7029"/>
                <a:gd name="T5" fmla="*/ 2095 h 8715"/>
                <a:gd name="T6" fmla="*/ 0 w 7029"/>
                <a:gd name="T7" fmla="*/ 8012 h 8715"/>
                <a:gd name="T8" fmla="*/ 1 w 7029"/>
                <a:gd name="T9" fmla="*/ 8049 h 8715"/>
                <a:gd name="T10" fmla="*/ 9 w 7029"/>
                <a:gd name="T11" fmla="*/ 8120 h 8715"/>
                <a:gd name="T12" fmla="*/ 22 w 7029"/>
                <a:gd name="T13" fmla="*/ 8190 h 8715"/>
                <a:gd name="T14" fmla="*/ 42 w 7029"/>
                <a:gd name="T15" fmla="*/ 8256 h 8715"/>
                <a:gd name="T16" fmla="*/ 69 w 7029"/>
                <a:gd name="T17" fmla="*/ 8320 h 8715"/>
                <a:gd name="T18" fmla="*/ 100 w 7029"/>
                <a:gd name="T19" fmla="*/ 8379 h 8715"/>
                <a:gd name="T20" fmla="*/ 138 w 7029"/>
                <a:gd name="T21" fmla="*/ 8436 h 8715"/>
                <a:gd name="T22" fmla="*/ 182 w 7029"/>
                <a:gd name="T23" fmla="*/ 8487 h 8715"/>
                <a:gd name="T24" fmla="*/ 229 w 7029"/>
                <a:gd name="T25" fmla="*/ 8535 h 8715"/>
                <a:gd name="T26" fmla="*/ 281 w 7029"/>
                <a:gd name="T27" fmla="*/ 8577 h 8715"/>
                <a:gd name="T28" fmla="*/ 337 w 7029"/>
                <a:gd name="T29" fmla="*/ 8615 h 8715"/>
                <a:gd name="T30" fmla="*/ 397 w 7029"/>
                <a:gd name="T31" fmla="*/ 8646 h 8715"/>
                <a:gd name="T32" fmla="*/ 460 w 7029"/>
                <a:gd name="T33" fmla="*/ 8673 h 8715"/>
                <a:gd name="T34" fmla="*/ 526 w 7029"/>
                <a:gd name="T35" fmla="*/ 8694 h 8715"/>
                <a:gd name="T36" fmla="*/ 595 w 7029"/>
                <a:gd name="T37" fmla="*/ 8707 h 8715"/>
                <a:gd name="T38" fmla="*/ 666 w 7029"/>
                <a:gd name="T39" fmla="*/ 8714 h 8715"/>
                <a:gd name="T40" fmla="*/ 703 w 7029"/>
                <a:gd name="T41" fmla="*/ 8715 h 8715"/>
                <a:gd name="T42" fmla="*/ 6326 w 7029"/>
                <a:gd name="T43" fmla="*/ 8715 h 8715"/>
                <a:gd name="T44" fmla="*/ 6363 w 7029"/>
                <a:gd name="T45" fmla="*/ 8714 h 8715"/>
                <a:gd name="T46" fmla="*/ 6434 w 7029"/>
                <a:gd name="T47" fmla="*/ 8707 h 8715"/>
                <a:gd name="T48" fmla="*/ 6504 w 7029"/>
                <a:gd name="T49" fmla="*/ 8694 h 8715"/>
                <a:gd name="T50" fmla="*/ 6570 w 7029"/>
                <a:gd name="T51" fmla="*/ 8673 h 8715"/>
                <a:gd name="T52" fmla="*/ 6633 w 7029"/>
                <a:gd name="T53" fmla="*/ 8646 h 8715"/>
                <a:gd name="T54" fmla="*/ 6693 w 7029"/>
                <a:gd name="T55" fmla="*/ 8615 h 8715"/>
                <a:gd name="T56" fmla="*/ 6749 w 7029"/>
                <a:gd name="T57" fmla="*/ 8577 h 8715"/>
                <a:gd name="T58" fmla="*/ 6801 w 7029"/>
                <a:gd name="T59" fmla="*/ 8535 h 8715"/>
                <a:gd name="T60" fmla="*/ 6849 w 7029"/>
                <a:gd name="T61" fmla="*/ 8487 h 8715"/>
                <a:gd name="T62" fmla="*/ 6891 w 7029"/>
                <a:gd name="T63" fmla="*/ 8436 h 8715"/>
                <a:gd name="T64" fmla="*/ 6929 w 7029"/>
                <a:gd name="T65" fmla="*/ 8379 h 8715"/>
                <a:gd name="T66" fmla="*/ 6960 w 7029"/>
                <a:gd name="T67" fmla="*/ 8320 h 8715"/>
                <a:gd name="T68" fmla="*/ 6987 w 7029"/>
                <a:gd name="T69" fmla="*/ 8256 h 8715"/>
                <a:gd name="T70" fmla="*/ 7008 w 7029"/>
                <a:gd name="T71" fmla="*/ 8190 h 8715"/>
                <a:gd name="T72" fmla="*/ 7021 w 7029"/>
                <a:gd name="T73" fmla="*/ 8120 h 8715"/>
                <a:gd name="T74" fmla="*/ 7028 w 7029"/>
                <a:gd name="T75" fmla="*/ 8049 h 8715"/>
                <a:gd name="T76" fmla="*/ 7029 w 7029"/>
                <a:gd name="T77" fmla="*/ 8012 h 8715"/>
                <a:gd name="T78" fmla="*/ 7029 w 7029"/>
                <a:gd name="T79" fmla="*/ 703 h 8715"/>
                <a:gd name="T80" fmla="*/ 7028 w 7029"/>
                <a:gd name="T81" fmla="*/ 666 h 8715"/>
                <a:gd name="T82" fmla="*/ 7021 w 7029"/>
                <a:gd name="T83" fmla="*/ 595 h 8715"/>
                <a:gd name="T84" fmla="*/ 7008 w 7029"/>
                <a:gd name="T85" fmla="*/ 526 h 8715"/>
                <a:gd name="T86" fmla="*/ 6987 w 7029"/>
                <a:gd name="T87" fmla="*/ 460 h 8715"/>
                <a:gd name="T88" fmla="*/ 6960 w 7029"/>
                <a:gd name="T89" fmla="*/ 397 h 8715"/>
                <a:gd name="T90" fmla="*/ 6929 w 7029"/>
                <a:gd name="T91" fmla="*/ 336 h 8715"/>
                <a:gd name="T92" fmla="*/ 6891 w 7029"/>
                <a:gd name="T93" fmla="*/ 281 h 8715"/>
                <a:gd name="T94" fmla="*/ 6849 w 7029"/>
                <a:gd name="T95" fmla="*/ 229 h 8715"/>
                <a:gd name="T96" fmla="*/ 6801 w 7029"/>
                <a:gd name="T97" fmla="*/ 182 h 8715"/>
                <a:gd name="T98" fmla="*/ 6749 w 7029"/>
                <a:gd name="T99" fmla="*/ 138 h 8715"/>
                <a:gd name="T100" fmla="*/ 6693 w 7029"/>
                <a:gd name="T101" fmla="*/ 100 h 8715"/>
                <a:gd name="T102" fmla="*/ 6633 w 7029"/>
                <a:gd name="T103" fmla="*/ 69 h 8715"/>
                <a:gd name="T104" fmla="*/ 6570 w 7029"/>
                <a:gd name="T105" fmla="*/ 42 h 8715"/>
                <a:gd name="T106" fmla="*/ 6504 w 7029"/>
                <a:gd name="T107" fmla="*/ 22 h 8715"/>
                <a:gd name="T108" fmla="*/ 6434 w 7029"/>
                <a:gd name="T109" fmla="*/ 9 h 8715"/>
                <a:gd name="T110" fmla="*/ 6363 w 7029"/>
                <a:gd name="T111" fmla="*/ 1 h 8715"/>
                <a:gd name="T112" fmla="*/ 6326 w 7029"/>
                <a:gd name="T113" fmla="*/ 0 h 8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29" h="8715">
                  <a:moveTo>
                    <a:pt x="6326" y="0"/>
                  </a:moveTo>
                  <a:lnTo>
                    <a:pt x="2095" y="0"/>
                  </a:lnTo>
                  <a:lnTo>
                    <a:pt x="0" y="2095"/>
                  </a:lnTo>
                  <a:lnTo>
                    <a:pt x="0" y="8012"/>
                  </a:lnTo>
                  <a:lnTo>
                    <a:pt x="1" y="8049"/>
                  </a:lnTo>
                  <a:lnTo>
                    <a:pt x="9" y="8120"/>
                  </a:lnTo>
                  <a:lnTo>
                    <a:pt x="22" y="8190"/>
                  </a:lnTo>
                  <a:lnTo>
                    <a:pt x="42" y="8256"/>
                  </a:lnTo>
                  <a:lnTo>
                    <a:pt x="69" y="8320"/>
                  </a:lnTo>
                  <a:lnTo>
                    <a:pt x="100" y="8379"/>
                  </a:lnTo>
                  <a:lnTo>
                    <a:pt x="138" y="8436"/>
                  </a:lnTo>
                  <a:lnTo>
                    <a:pt x="182" y="8487"/>
                  </a:lnTo>
                  <a:lnTo>
                    <a:pt x="229" y="8535"/>
                  </a:lnTo>
                  <a:lnTo>
                    <a:pt x="281" y="8577"/>
                  </a:lnTo>
                  <a:lnTo>
                    <a:pt x="337" y="8615"/>
                  </a:lnTo>
                  <a:lnTo>
                    <a:pt x="397" y="8646"/>
                  </a:lnTo>
                  <a:lnTo>
                    <a:pt x="460" y="8673"/>
                  </a:lnTo>
                  <a:lnTo>
                    <a:pt x="526" y="8694"/>
                  </a:lnTo>
                  <a:lnTo>
                    <a:pt x="595" y="8707"/>
                  </a:lnTo>
                  <a:lnTo>
                    <a:pt x="666" y="8714"/>
                  </a:lnTo>
                  <a:lnTo>
                    <a:pt x="703" y="8715"/>
                  </a:lnTo>
                  <a:lnTo>
                    <a:pt x="6326" y="8715"/>
                  </a:lnTo>
                  <a:lnTo>
                    <a:pt x="6363" y="8714"/>
                  </a:lnTo>
                  <a:lnTo>
                    <a:pt x="6434" y="8707"/>
                  </a:lnTo>
                  <a:lnTo>
                    <a:pt x="6504" y="8694"/>
                  </a:lnTo>
                  <a:lnTo>
                    <a:pt x="6570" y="8673"/>
                  </a:lnTo>
                  <a:lnTo>
                    <a:pt x="6633" y="8646"/>
                  </a:lnTo>
                  <a:lnTo>
                    <a:pt x="6693" y="8615"/>
                  </a:lnTo>
                  <a:lnTo>
                    <a:pt x="6749" y="8577"/>
                  </a:lnTo>
                  <a:lnTo>
                    <a:pt x="6801" y="8535"/>
                  </a:lnTo>
                  <a:lnTo>
                    <a:pt x="6849" y="8487"/>
                  </a:lnTo>
                  <a:lnTo>
                    <a:pt x="6891" y="8436"/>
                  </a:lnTo>
                  <a:lnTo>
                    <a:pt x="6929" y="8379"/>
                  </a:lnTo>
                  <a:lnTo>
                    <a:pt x="6960" y="8320"/>
                  </a:lnTo>
                  <a:lnTo>
                    <a:pt x="6987" y="8256"/>
                  </a:lnTo>
                  <a:lnTo>
                    <a:pt x="7008" y="8190"/>
                  </a:lnTo>
                  <a:lnTo>
                    <a:pt x="7021" y="8120"/>
                  </a:lnTo>
                  <a:lnTo>
                    <a:pt x="7028" y="8049"/>
                  </a:lnTo>
                  <a:lnTo>
                    <a:pt x="7029" y="8012"/>
                  </a:lnTo>
                  <a:lnTo>
                    <a:pt x="7029" y="703"/>
                  </a:lnTo>
                  <a:lnTo>
                    <a:pt x="7028" y="666"/>
                  </a:lnTo>
                  <a:lnTo>
                    <a:pt x="7021" y="595"/>
                  </a:lnTo>
                  <a:lnTo>
                    <a:pt x="7008" y="526"/>
                  </a:lnTo>
                  <a:lnTo>
                    <a:pt x="6987" y="460"/>
                  </a:lnTo>
                  <a:lnTo>
                    <a:pt x="6960" y="397"/>
                  </a:lnTo>
                  <a:lnTo>
                    <a:pt x="6929" y="336"/>
                  </a:lnTo>
                  <a:lnTo>
                    <a:pt x="6891" y="281"/>
                  </a:lnTo>
                  <a:lnTo>
                    <a:pt x="6849" y="229"/>
                  </a:lnTo>
                  <a:lnTo>
                    <a:pt x="6801" y="182"/>
                  </a:lnTo>
                  <a:lnTo>
                    <a:pt x="6749" y="138"/>
                  </a:lnTo>
                  <a:lnTo>
                    <a:pt x="6693" y="100"/>
                  </a:lnTo>
                  <a:lnTo>
                    <a:pt x="6633" y="69"/>
                  </a:lnTo>
                  <a:lnTo>
                    <a:pt x="6570" y="42"/>
                  </a:lnTo>
                  <a:lnTo>
                    <a:pt x="6504" y="22"/>
                  </a:lnTo>
                  <a:lnTo>
                    <a:pt x="6434" y="9"/>
                  </a:lnTo>
                  <a:lnTo>
                    <a:pt x="6363" y="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60"/>
            <p:cNvSpPr>
              <a:spLocks noEditPoints="1"/>
            </p:cNvSpPr>
            <p:nvPr/>
          </p:nvSpPr>
          <p:spPr bwMode="auto">
            <a:xfrm>
              <a:off x="6133" y="1070"/>
              <a:ext cx="1218" cy="1499"/>
            </a:xfrm>
            <a:custGeom>
              <a:avLst/>
              <a:gdLst>
                <a:gd name="T0" fmla="*/ 281 w 7309"/>
                <a:gd name="T1" fmla="*/ 8152 h 8995"/>
                <a:gd name="T2" fmla="*/ 288 w 7309"/>
                <a:gd name="T3" fmla="*/ 8237 h 8995"/>
                <a:gd name="T4" fmla="*/ 315 w 7309"/>
                <a:gd name="T5" fmla="*/ 8345 h 8995"/>
                <a:gd name="T6" fmla="*/ 363 w 7309"/>
                <a:gd name="T7" fmla="*/ 8443 h 8995"/>
                <a:gd name="T8" fmla="*/ 427 w 7309"/>
                <a:gd name="T9" fmla="*/ 8530 h 8995"/>
                <a:gd name="T10" fmla="*/ 507 w 7309"/>
                <a:gd name="T11" fmla="*/ 8603 h 8995"/>
                <a:gd name="T12" fmla="*/ 600 w 7309"/>
                <a:gd name="T13" fmla="*/ 8659 h 8995"/>
                <a:gd name="T14" fmla="*/ 703 w 7309"/>
                <a:gd name="T15" fmla="*/ 8697 h 8995"/>
                <a:gd name="T16" fmla="*/ 815 w 7309"/>
                <a:gd name="T17" fmla="*/ 8714 h 8995"/>
                <a:gd name="T18" fmla="*/ 6466 w 7309"/>
                <a:gd name="T19" fmla="*/ 8715 h 8995"/>
                <a:gd name="T20" fmla="*/ 6551 w 7309"/>
                <a:gd name="T21" fmla="*/ 8708 h 8995"/>
                <a:gd name="T22" fmla="*/ 6659 w 7309"/>
                <a:gd name="T23" fmla="*/ 8680 h 8995"/>
                <a:gd name="T24" fmla="*/ 6757 w 7309"/>
                <a:gd name="T25" fmla="*/ 8632 h 8995"/>
                <a:gd name="T26" fmla="*/ 6844 w 7309"/>
                <a:gd name="T27" fmla="*/ 8568 h 8995"/>
                <a:gd name="T28" fmla="*/ 6917 w 7309"/>
                <a:gd name="T29" fmla="*/ 8488 h 8995"/>
                <a:gd name="T30" fmla="*/ 6973 w 7309"/>
                <a:gd name="T31" fmla="*/ 8395 h 8995"/>
                <a:gd name="T32" fmla="*/ 7011 w 7309"/>
                <a:gd name="T33" fmla="*/ 8292 h 8995"/>
                <a:gd name="T34" fmla="*/ 7028 w 7309"/>
                <a:gd name="T35" fmla="*/ 8181 h 8995"/>
                <a:gd name="T36" fmla="*/ 7029 w 7309"/>
                <a:gd name="T37" fmla="*/ 843 h 8995"/>
                <a:gd name="T38" fmla="*/ 7022 w 7309"/>
                <a:gd name="T39" fmla="*/ 758 h 8995"/>
                <a:gd name="T40" fmla="*/ 6994 w 7309"/>
                <a:gd name="T41" fmla="*/ 650 h 8995"/>
                <a:gd name="T42" fmla="*/ 6946 w 7309"/>
                <a:gd name="T43" fmla="*/ 552 h 8995"/>
                <a:gd name="T44" fmla="*/ 6882 w 7309"/>
                <a:gd name="T45" fmla="*/ 466 h 8995"/>
                <a:gd name="T46" fmla="*/ 6802 w 7309"/>
                <a:gd name="T47" fmla="*/ 393 h 8995"/>
                <a:gd name="T48" fmla="*/ 6709 w 7309"/>
                <a:gd name="T49" fmla="*/ 336 h 8995"/>
                <a:gd name="T50" fmla="*/ 6606 w 7309"/>
                <a:gd name="T51" fmla="*/ 298 h 8995"/>
                <a:gd name="T52" fmla="*/ 6495 w 7309"/>
                <a:gd name="T53" fmla="*/ 281 h 8995"/>
                <a:gd name="T54" fmla="*/ 2291 w 7309"/>
                <a:gd name="T55" fmla="*/ 281 h 8995"/>
                <a:gd name="T56" fmla="*/ 6466 w 7309"/>
                <a:gd name="T57" fmla="*/ 8995 h 8995"/>
                <a:gd name="T58" fmla="*/ 800 w 7309"/>
                <a:gd name="T59" fmla="*/ 8995 h 8995"/>
                <a:gd name="T60" fmla="*/ 634 w 7309"/>
                <a:gd name="T61" fmla="*/ 8969 h 8995"/>
                <a:gd name="T62" fmla="*/ 479 w 7309"/>
                <a:gd name="T63" fmla="*/ 8912 h 8995"/>
                <a:gd name="T64" fmla="*/ 339 w 7309"/>
                <a:gd name="T65" fmla="*/ 8827 h 8995"/>
                <a:gd name="T66" fmla="*/ 219 w 7309"/>
                <a:gd name="T67" fmla="*/ 8719 h 8995"/>
                <a:gd name="T68" fmla="*/ 122 w 7309"/>
                <a:gd name="T69" fmla="*/ 8589 h 8995"/>
                <a:gd name="T70" fmla="*/ 51 w 7309"/>
                <a:gd name="T71" fmla="*/ 8442 h 8995"/>
                <a:gd name="T72" fmla="*/ 9 w 7309"/>
                <a:gd name="T73" fmla="*/ 8280 h 8995"/>
                <a:gd name="T74" fmla="*/ 0 w 7309"/>
                <a:gd name="T75" fmla="*/ 8152 h 8995"/>
                <a:gd name="T76" fmla="*/ 2164 w 7309"/>
                <a:gd name="T77" fmla="*/ 0 h 8995"/>
                <a:gd name="T78" fmla="*/ 6509 w 7309"/>
                <a:gd name="T79" fmla="*/ 1 h 8995"/>
                <a:gd name="T80" fmla="*/ 6677 w 7309"/>
                <a:gd name="T81" fmla="*/ 26 h 8995"/>
                <a:gd name="T82" fmla="*/ 6831 w 7309"/>
                <a:gd name="T83" fmla="*/ 83 h 8995"/>
                <a:gd name="T84" fmla="*/ 6970 w 7309"/>
                <a:gd name="T85" fmla="*/ 168 h 8995"/>
                <a:gd name="T86" fmla="*/ 7090 w 7309"/>
                <a:gd name="T87" fmla="*/ 277 h 8995"/>
                <a:gd name="T88" fmla="*/ 7187 w 7309"/>
                <a:gd name="T89" fmla="*/ 407 h 8995"/>
                <a:gd name="T90" fmla="*/ 7258 w 7309"/>
                <a:gd name="T91" fmla="*/ 554 h 8995"/>
                <a:gd name="T92" fmla="*/ 7300 w 7309"/>
                <a:gd name="T93" fmla="*/ 715 h 8995"/>
                <a:gd name="T94" fmla="*/ 7309 w 7309"/>
                <a:gd name="T95" fmla="*/ 843 h 8995"/>
                <a:gd name="T96" fmla="*/ 7309 w 7309"/>
                <a:gd name="T97" fmla="*/ 8195 h 8995"/>
                <a:gd name="T98" fmla="*/ 7283 w 7309"/>
                <a:gd name="T99" fmla="*/ 8363 h 8995"/>
                <a:gd name="T100" fmla="*/ 7226 w 7309"/>
                <a:gd name="T101" fmla="*/ 8518 h 8995"/>
                <a:gd name="T102" fmla="*/ 7141 w 7309"/>
                <a:gd name="T103" fmla="*/ 8656 h 8995"/>
                <a:gd name="T104" fmla="*/ 7033 w 7309"/>
                <a:gd name="T105" fmla="*/ 8776 h 8995"/>
                <a:gd name="T106" fmla="*/ 6903 w 7309"/>
                <a:gd name="T107" fmla="*/ 8873 h 8995"/>
                <a:gd name="T108" fmla="*/ 6756 w 7309"/>
                <a:gd name="T109" fmla="*/ 8944 h 8995"/>
                <a:gd name="T110" fmla="*/ 6594 w 7309"/>
                <a:gd name="T111" fmla="*/ 8986 h 8995"/>
                <a:gd name="T112" fmla="*/ 6466 w 7309"/>
                <a:gd name="T113" fmla="*/ 8995 h 8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09" h="8995">
                  <a:moveTo>
                    <a:pt x="281" y="2291"/>
                  </a:moveTo>
                  <a:lnTo>
                    <a:pt x="281" y="8152"/>
                  </a:lnTo>
                  <a:lnTo>
                    <a:pt x="281" y="8181"/>
                  </a:lnTo>
                  <a:lnTo>
                    <a:pt x="288" y="8237"/>
                  </a:lnTo>
                  <a:lnTo>
                    <a:pt x="298" y="8292"/>
                  </a:lnTo>
                  <a:lnTo>
                    <a:pt x="315" y="8345"/>
                  </a:lnTo>
                  <a:lnTo>
                    <a:pt x="336" y="8395"/>
                  </a:lnTo>
                  <a:lnTo>
                    <a:pt x="363" y="8443"/>
                  </a:lnTo>
                  <a:lnTo>
                    <a:pt x="393" y="8488"/>
                  </a:lnTo>
                  <a:lnTo>
                    <a:pt x="427" y="8530"/>
                  </a:lnTo>
                  <a:lnTo>
                    <a:pt x="466" y="8568"/>
                  </a:lnTo>
                  <a:lnTo>
                    <a:pt x="507" y="8603"/>
                  </a:lnTo>
                  <a:lnTo>
                    <a:pt x="552" y="8632"/>
                  </a:lnTo>
                  <a:lnTo>
                    <a:pt x="600" y="8659"/>
                  </a:lnTo>
                  <a:lnTo>
                    <a:pt x="650" y="8680"/>
                  </a:lnTo>
                  <a:lnTo>
                    <a:pt x="703" y="8697"/>
                  </a:lnTo>
                  <a:lnTo>
                    <a:pt x="758" y="8708"/>
                  </a:lnTo>
                  <a:lnTo>
                    <a:pt x="815" y="8714"/>
                  </a:lnTo>
                  <a:lnTo>
                    <a:pt x="843" y="8715"/>
                  </a:lnTo>
                  <a:lnTo>
                    <a:pt x="6466" y="8715"/>
                  </a:lnTo>
                  <a:lnTo>
                    <a:pt x="6495" y="8714"/>
                  </a:lnTo>
                  <a:lnTo>
                    <a:pt x="6551" y="8708"/>
                  </a:lnTo>
                  <a:lnTo>
                    <a:pt x="6606" y="8697"/>
                  </a:lnTo>
                  <a:lnTo>
                    <a:pt x="6659" y="8680"/>
                  </a:lnTo>
                  <a:lnTo>
                    <a:pt x="6709" y="8659"/>
                  </a:lnTo>
                  <a:lnTo>
                    <a:pt x="6757" y="8632"/>
                  </a:lnTo>
                  <a:lnTo>
                    <a:pt x="6802" y="8603"/>
                  </a:lnTo>
                  <a:lnTo>
                    <a:pt x="6844" y="8568"/>
                  </a:lnTo>
                  <a:lnTo>
                    <a:pt x="6882" y="8530"/>
                  </a:lnTo>
                  <a:lnTo>
                    <a:pt x="6917" y="8488"/>
                  </a:lnTo>
                  <a:lnTo>
                    <a:pt x="6946" y="8443"/>
                  </a:lnTo>
                  <a:lnTo>
                    <a:pt x="6973" y="8395"/>
                  </a:lnTo>
                  <a:lnTo>
                    <a:pt x="6994" y="8345"/>
                  </a:lnTo>
                  <a:lnTo>
                    <a:pt x="7011" y="8292"/>
                  </a:lnTo>
                  <a:lnTo>
                    <a:pt x="7022" y="8237"/>
                  </a:lnTo>
                  <a:lnTo>
                    <a:pt x="7028" y="8181"/>
                  </a:lnTo>
                  <a:lnTo>
                    <a:pt x="7029" y="8152"/>
                  </a:lnTo>
                  <a:lnTo>
                    <a:pt x="7029" y="843"/>
                  </a:lnTo>
                  <a:lnTo>
                    <a:pt x="7028" y="815"/>
                  </a:lnTo>
                  <a:lnTo>
                    <a:pt x="7022" y="758"/>
                  </a:lnTo>
                  <a:lnTo>
                    <a:pt x="7011" y="703"/>
                  </a:lnTo>
                  <a:lnTo>
                    <a:pt x="6994" y="650"/>
                  </a:lnTo>
                  <a:lnTo>
                    <a:pt x="6973" y="600"/>
                  </a:lnTo>
                  <a:lnTo>
                    <a:pt x="6946" y="552"/>
                  </a:lnTo>
                  <a:lnTo>
                    <a:pt x="6917" y="507"/>
                  </a:lnTo>
                  <a:lnTo>
                    <a:pt x="6882" y="466"/>
                  </a:lnTo>
                  <a:lnTo>
                    <a:pt x="6844" y="427"/>
                  </a:lnTo>
                  <a:lnTo>
                    <a:pt x="6802" y="393"/>
                  </a:lnTo>
                  <a:lnTo>
                    <a:pt x="6757" y="363"/>
                  </a:lnTo>
                  <a:lnTo>
                    <a:pt x="6709" y="336"/>
                  </a:lnTo>
                  <a:lnTo>
                    <a:pt x="6659" y="315"/>
                  </a:lnTo>
                  <a:lnTo>
                    <a:pt x="6606" y="298"/>
                  </a:lnTo>
                  <a:lnTo>
                    <a:pt x="6551" y="288"/>
                  </a:lnTo>
                  <a:lnTo>
                    <a:pt x="6495" y="281"/>
                  </a:lnTo>
                  <a:lnTo>
                    <a:pt x="6466" y="281"/>
                  </a:lnTo>
                  <a:lnTo>
                    <a:pt x="2291" y="281"/>
                  </a:lnTo>
                  <a:lnTo>
                    <a:pt x="281" y="2291"/>
                  </a:lnTo>
                  <a:close/>
                  <a:moveTo>
                    <a:pt x="6466" y="8995"/>
                  </a:moveTo>
                  <a:lnTo>
                    <a:pt x="843" y="8995"/>
                  </a:lnTo>
                  <a:lnTo>
                    <a:pt x="800" y="8995"/>
                  </a:lnTo>
                  <a:lnTo>
                    <a:pt x="715" y="8986"/>
                  </a:lnTo>
                  <a:lnTo>
                    <a:pt x="634" y="8969"/>
                  </a:lnTo>
                  <a:lnTo>
                    <a:pt x="555" y="8944"/>
                  </a:lnTo>
                  <a:lnTo>
                    <a:pt x="479" y="8912"/>
                  </a:lnTo>
                  <a:lnTo>
                    <a:pt x="407" y="8873"/>
                  </a:lnTo>
                  <a:lnTo>
                    <a:pt x="339" y="8827"/>
                  </a:lnTo>
                  <a:lnTo>
                    <a:pt x="277" y="8776"/>
                  </a:lnTo>
                  <a:lnTo>
                    <a:pt x="219" y="8719"/>
                  </a:lnTo>
                  <a:lnTo>
                    <a:pt x="168" y="8656"/>
                  </a:lnTo>
                  <a:lnTo>
                    <a:pt x="122" y="8589"/>
                  </a:lnTo>
                  <a:lnTo>
                    <a:pt x="83" y="8518"/>
                  </a:lnTo>
                  <a:lnTo>
                    <a:pt x="51" y="8442"/>
                  </a:lnTo>
                  <a:lnTo>
                    <a:pt x="26" y="8363"/>
                  </a:lnTo>
                  <a:lnTo>
                    <a:pt x="9" y="8280"/>
                  </a:lnTo>
                  <a:lnTo>
                    <a:pt x="1" y="8195"/>
                  </a:lnTo>
                  <a:lnTo>
                    <a:pt x="0" y="8152"/>
                  </a:lnTo>
                  <a:lnTo>
                    <a:pt x="0" y="2164"/>
                  </a:lnTo>
                  <a:lnTo>
                    <a:pt x="2164" y="0"/>
                  </a:lnTo>
                  <a:lnTo>
                    <a:pt x="6466" y="0"/>
                  </a:lnTo>
                  <a:lnTo>
                    <a:pt x="6509" y="1"/>
                  </a:lnTo>
                  <a:lnTo>
                    <a:pt x="6594" y="9"/>
                  </a:lnTo>
                  <a:lnTo>
                    <a:pt x="6677" y="26"/>
                  </a:lnTo>
                  <a:lnTo>
                    <a:pt x="6756" y="51"/>
                  </a:lnTo>
                  <a:lnTo>
                    <a:pt x="6831" y="83"/>
                  </a:lnTo>
                  <a:lnTo>
                    <a:pt x="6903" y="122"/>
                  </a:lnTo>
                  <a:lnTo>
                    <a:pt x="6970" y="168"/>
                  </a:lnTo>
                  <a:lnTo>
                    <a:pt x="7033" y="219"/>
                  </a:lnTo>
                  <a:lnTo>
                    <a:pt x="7090" y="277"/>
                  </a:lnTo>
                  <a:lnTo>
                    <a:pt x="7141" y="339"/>
                  </a:lnTo>
                  <a:lnTo>
                    <a:pt x="7187" y="407"/>
                  </a:lnTo>
                  <a:lnTo>
                    <a:pt x="7226" y="479"/>
                  </a:lnTo>
                  <a:lnTo>
                    <a:pt x="7258" y="554"/>
                  </a:lnTo>
                  <a:lnTo>
                    <a:pt x="7283" y="634"/>
                  </a:lnTo>
                  <a:lnTo>
                    <a:pt x="7300" y="715"/>
                  </a:lnTo>
                  <a:lnTo>
                    <a:pt x="7309" y="800"/>
                  </a:lnTo>
                  <a:lnTo>
                    <a:pt x="7309" y="843"/>
                  </a:lnTo>
                  <a:lnTo>
                    <a:pt x="7309" y="8152"/>
                  </a:lnTo>
                  <a:lnTo>
                    <a:pt x="7309" y="8195"/>
                  </a:lnTo>
                  <a:lnTo>
                    <a:pt x="7300" y="8280"/>
                  </a:lnTo>
                  <a:lnTo>
                    <a:pt x="7283" y="8363"/>
                  </a:lnTo>
                  <a:lnTo>
                    <a:pt x="7258" y="8442"/>
                  </a:lnTo>
                  <a:lnTo>
                    <a:pt x="7226" y="8518"/>
                  </a:lnTo>
                  <a:lnTo>
                    <a:pt x="7187" y="8589"/>
                  </a:lnTo>
                  <a:lnTo>
                    <a:pt x="7141" y="8656"/>
                  </a:lnTo>
                  <a:lnTo>
                    <a:pt x="7090" y="8719"/>
                  </a:lnTo>
                  <a:lnTo>
                    <a:pt x="7033" y="8776"/>
                  </a:lnTo>
                  <a:lnTo>
                    <a:pt x="6970" y="8827"/>
                  </a:lnTo>
                  <a:lnTo>
                    <a:pt x="6903" y="8873"/>
                  </a:lnTo>
                  <a:lnTo>
                    <a:pt x="6831" y="8912"/>
                  </a:lnTo>
                  <a:lnTo>
                    <a:pt x="6756" y="8944"/>
                  </a:lnTo>
                  <a:lnTo>
                    <a:pt x="6677" y="8969"/>
                  </a:lnTo>
                  <a:lnTo>
                    <a:pt x="6594" y="8986"/>
                  </a:lnTo>
                  <a:lnTo>
                    <a:pt x="6509" y="8995"/>
                  </a:lnTo>
                  <a:lnTo>
                    <a:pt x="6466" y="899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61"/>
            <p:cNvSpPr>
              <a:spLocks/>
            </p:cNvSpPr>
            <p:nvPr/>
          </p:nvSpPr>
          <p:spPr bwMode="auto">
            <a:xfrm>
              <a:off x="6250" y="1187"/>
              <a:ext cx="984" cy="1265"/>
            </a:xfrm>
            <a:custGeom>
              <a:avLst/>
              <a:gdLst>
                <a:gd name="T0" fmla="*/ 0 w 5904"/>
                <a:gd name="T1" fmla="*/ 7590 h 7590"/>
                <a:gd name="T2" fmla="*/ 0 w 5904"/>
                <a:gd name="T3" fmla="*/ 1756 h 7590"/>
                <a:gd name="T4" fmla="*/ 1757 w 5904"/>
                <a:gd name="T5" fmla="*/ 0 h 7590"/>
                <a:gd name="T6" fmla="*/ 5904 w 5904"/>
                <a:gd name="T7" fmla="*/ 0 h 7590"/>
                <a:gd name="T8" fmla="*/ 5904 w 5904"/>
                <a:gd name="T9" fmla="*/ 7590 h 7590"/>
                <a:gd name="T10" fmla="*/ 0 w 5904"/>
                <a:gd name="T11" fmla="*/ 7590 h 7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04" h="7590">
                  <a:moveTo>
                    <a:pt x="0" y="7590"/>
                  </a:moveTo>
                  <a:lnTo>
                    <a:pt x="0" y="1756"/>
                  </a:lnTo>
                  <a:lnTo>
                    <a:pt x="1757" y="0"/>
                  </a:lnTo>
                  <a:lnTo>
                    <a:pt x="5904" y="0"/>
                  </a:lnTo>
                  <a:lnTo>
                    <a:pt x="5904" y="7590"/>
                  </a:lnTo>
                  <a:lnTo>
                    <a:pt x="0" y="75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Rectangle 62"/>
            <p:cNvSpPr>
              <a:spLocks noChangeArrowheads="1"/>
            </p:cNvSpPr>
            <p:nvPr/>
          </p:nvSpPr>
          <p:spPr bwMode="auto">
            <a:xfrm>
              <a:off x="6423" y="2016"/>
              <a:ext cx="284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63"/>
            <p:cNvSpPr>
              <a:spLocks noEditPoints="1"/>
            </p:cNvSpPr>
            <p:nvPr/>
          </p:nvSpPr>
          <p:spPr bwMode="auto">
            <a:xfrm>
              <a:off x="6400" y="1993"/>
              <a:ext cx="330" cy="330"/>
            </a:xfrm>
            <a:custGeom>
              <a:avLst/>
              <a:gdLst>
                <a:gd name="T0" fmla="*/ 282 w 1982"/>
                <a:gd name="T1" fmla="*/ 1702 h 1982"/>
                <a:gd name="T2" fmla="*/ 1701 w 1982"/>
                <a:gd name="T3" fmla="*/ 1702 h 1982"/>
                <a:gd name="T4" fmla="*/ 1701 w 1982"/>
                <a:gd name="T5" fmla="*/ 282 h 1982"/>
                <a:gd name="T6" fmla="*/ 282 w 1982"/>
                <a:gd name="T7" fmla="*/ 282 h 1982"/>
                <a:gd name="T8" fmla="*/ 282 w 1982"/>
                <a:gd name="T9" fmla="*/ 1702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2"/>
                  </a:moveTo>
                  <a:lnTo>
                    <a:pt x="1701" y="1702"/>
                  </a:lnTo>
                  <a:lnTo>
                    <a:pt x="1701" y="282"/>
                  </a:lnTo>
                  <a:lnTo>
                    <a:pt x="282" y="282"/>
                  </a:lnTo>
                  <a:lnTo>
                    <a:pt x="282" y="1702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64"/>
            <p:cNvSpPr>
              <a:spLocks/>
            </p:cNvSpPr>
            <p:nvPr/>
          </p:nvSpPr>
          <p:spPr bwMode="auto">
            <a:xfrm>
              <a:off x="6484" y="2068"/>
              <a:ext cx="169" cy="178"/>
            </a:xfrm>
            <a:custGeom>
              <a:avLst/>
              <a:gdLst>
                <a:gd name="T0" fmla="*/ 366 w 1013"/>
                <a:gd name="T1" fmla="*/ 730 h 1067"/>
                <a:gd name="T2" fmla="*/ 225 w 1013"/>
                <a:gd name="T3" fmla="*/ 506 h 1067"/>
                <a:gd name="T4" fmla="*/ 0 w 1013"/>
                <a:gd name="T5" fmla="*/ 674 h 1067"/>
                <a:gd name="T6" fmla="*/ 267 w 1013"/>
                <a:gd name="T7" fmla="*/ 969 h 1067"/>
                <a:gd name="T8" fmla="*/ 366 w 1013"/>
                <a:gd name="T9" fmla="*/ 1067 h 1067"/>
                <a:gd name="T10" fmla="*/ 436 w 1013"/>
                <a:gd name="T11" fmla="*/ 969 h 1067"/>
                <a:gd name="T12" fmla="*/ 1013 w 1013"/>
                <a:gd name="T13" fmla="*/ 0 h 1067"/>
                <a:gd name="T14" fmla="*/ 366 w 1013"/>
                <a:gd name="T15" fmla="*/ 73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7">
                  <a:moveTo>
                    <a:pt x="366" y="730"/>
                  </a:moveTo>
                  <a:lnTo>
                    <a:pt x="225" y="506"/>
                  </a:lnTo>
                  <a:lnTo>
                    <a:pt x="0" y="674"/>
                  </a:lnTo>
                  <a:lnTo>
                    <a:pt x="267" y="969"/>
                  </a:lnTo>
                  <a:lnTo>
                    <a:pt x="366" y="1067"/>
                  </a:lnTo>
                  <a:lnTo>
                    <a:pt x="436" y="969"/>
                  </a:lnTo>
                  <a:lnTo>
                    <a:pt x="1013" y="0"/>
                  </a:lnTo>
                  <a:lnTo>
                    <a:pt x="366" y="730"/>
                  </a:lnTo>
                  <a:close/>
                </a:path>
              </a:pathLst>
            </a:custGeom>
            <a:solidFill>
              <a:srgbClr val="F0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Rectangle 65"/>
            <p:cNvSpPr>
              <a:spLocks noChangeArrowheads="1"/>
            </p:cNvSpPr>
            <p:nvPr/>
          </p:nvSpPr>
          <p:spPr bwMode="auto">
            <a:xfrm>
              <a:off x="6423" y="1574"/>
              <a:ext cx="284" cy="2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66"/>
            <p:cNvSpPr>
              <a:spLocks noEditPoints="1"/>
            </p:cNvSpPr>
            <p:nvPr/>
          </p:nvSpPr>
          <p:spPr bwMode="auto">
            <a:xfrm>
              <a:off x="6400" y="1550"/>
              <a:ext cx="330" cy="330"/>
            </a:xfrm>
            <a:custGeom>
              <a:avLst/>
              <a:gdLst>
                <a:gd name="T0" fmla="*/ 282 w 1982"/>
                <a:gd name="T1" fmla="*/ 1701 h 1982"/>
                <a:gd name="T2" fmla="*/ 1701 w 1982"/>
                <a:gd name="T3" fmla="*/ 1701 h 1982"/>
                <a:gd name="T4" fmla="*/ 1701 w 1982"/>
                <a:gd name="T5" fmla="*/ 281 h 1982"/>
                <a:gd name="T6" fmla="*/ 282 w 1982"/>
                <a:gd name="T7" fmla="*/ 281 h 1982"/>
                <a:gd name="T8" fmla="*/ 282 w 1982"/>
                <a:gd name="T9" fmla="*/ 1701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1"/>
                  </a:moveTo>
                  <a:lnTo>
                    <a:pt x="1701" y="1701"/>
                  </a:lnTo>
                  <a:lnTo>
                    <a:pt x="1701" y="281"/>
                  </a:lnTo>
                  <a:lnTo>
                    <a:pt x="282" y="281"/>
                  </a:lnTo>
                  <a:lnTo>
                    <a:pt x="282" y="1701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67"/>
            <p:cNvSpPr>
              <a:spLocks/>
            </p:cNvSpPr>
            <p:nvPr/>
          </p:nvSpPr>
          <p:spPr bwMode="auto">
            <a:xfrm>
              <a:off x="6484" y="1627"/>
              <a:ext cx="169" cy="179"/>
            </a:xfrm>
            <a:custGeom>
              <a:avLst/>
              <a:gdLst>
                <a:gd name="T0" fmla="*/ 366 w 1013"/>
                <a:gd name="T1" fmla="*/ 717 h 1069"/>
                <a:gd name="T2" fmla="*/ 225 w 1013"/>
                <a:gd name="T3" fmla="*/ 492 h 1069"/>
                <a:gd name="T4" fmla="*/ 0 w 1013"/>
                <a:gd name="T5" fmla="*/ 661 h 1069"/>
                <a:gd name="T6" fmla="*/ 267 w 1013"/>
                <a:gd name="T7" fmla="*/ 956 h 1069"/>
                <a:gd name="T8" fmla="*/ 366 w 1013"/>
                <a:gd name="T9" fmla="*/ 1069 h 1069"/>
                <a:gd name="T10" fmla="*/ 436 w 1013"/>
                <a:gd name="T11" fmla="*/ 956 h 1069"/>
                <a:gd name="T12" fmla="*/ 1013 w 1013"/>
                <a:gd name="T13" fmla="*/ 0 h 1069"/>
                <a:gd name="T14" fmla="*/ 366 w 1013"/>
                <a:gd name="T15" fmla="*/ 717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9">
                  <a:moveTo>
                    <a:pt x="366" y="717"/>
                  </a:moveTo>
                  <a:lnTo>
                    <a:pt x="225" y="492"/>
                  </a:lnTo>
                  <a:lnTo>
                    <a:pt x="0" y="661"/>
                  </a:lnTo>
                  <a:lnTo>
                    <a:pt x="267" y="956"/>
                  </a:lnTo>
                  <a:lnTo>
                    <a:pt x="366" y="1069"/>
                  </a:lnTo>
                  <a:lnTo>
                    <a:pt x="436" y="956"/>
                  </a:lnTo>
                  <a:lnTo>
                    <a:pt x="1013" y="0"/>
                  </a:lnTo>
                  <a:lnTo>
                    <a:pt x="366" y="717"/>
                  </a:lnTo>
                  <a:close/>
                </a:path>
              </a:pathLst>
            </a:custGeom>
            <a:solidFill>
              <a:srgbClr val="F0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Rectangle 68"/>
            <p:cNvSpPr>
              <a:spLocks noChangeArrowheads="1"/>
            </p:cNvSpPr>
            <p:nvPr/>
          </p:nvSpPr>
          <p:spPr bwMode="auto">
            <a:xfrm>
              <a:off x="6782" y="1620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Rectangle 69"/>
            <p:cNvSpPr>
              <a:spLocks noChangeArrowheads="1"/>
            </p:cNvSpPr>
            <p:nvPr/>
          </p:nvSpPr>
          <p:spPr bwMode="auto">
            <a:xfrm>
              <a:off x="6782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Rectangle 70"/>
            <p:cNvSpPr>
              <a:spLocks noChangeArrowheads="1"/>
            </p:cNvSpPr>
            <p:nvPr/>
          </p:nvSpPr>
          <p:spPr bwMode="auto">
            <a:xfrm>
              <a:off x="6918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Rectangle 71"/>
            <p:cNvSpPr>
              <a:spLocks noChangeArrowheads="1"/>
            </p:cNvSpPr>
            <p:nvPr/>
          </p:nvSpPr>
          <p:spPr bwMode="auto">
            <a:xfrm>
              <a:off x="7051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Rectangle 72"/>
            <p:cNvSpPr>
              <a:spLocks noChangeArrowheads="1"/>
            </p:cNvSpPr>
            <p:nvPr/>
          </p:nvSpPr>
          <p:spPr bwMode="auto">
            <a:xfrm>
              <a:off x="6782" y="2061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73"/>
            <p:cNvSpPr>
              <a:spLocks noChangeArrowheads="1"/>
            </p:cNvSpPr>
            <p:nvPr/>
          </p:nvSpPr>
          <p:spPr bwMode="auto">
            <a:xfrm>
              <a:off x="6782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74"/>
            <p:cNvSpPr>
              <a:spLocks noChangeArrowheads="1"/>
            </p:cNvSpPr>
            <p:nvPr/>
          </p:nvSpPr>
          <p:spPr bwMode="auto">
            <a:xfrm>
              <a:off x="6918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75"/>
            <p:cNvSpPr>
              <a:spLocks noChangeArrowheads="1"/>
            </p:cNvSpPr>
            <p:nvPr/>
          </p:nvSpPr>
          <p:spPr bwMode="auto">
            <a:xfrm>
              <a:off x="7051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76"/>
            <p:cNvSpPr>
              <a:spLocks/>
            </p:cNvSpPr>
            <p:nvPr/>
          </p:nvSpPr>
          <p:spPr bwMode="auto">
            <a:xfrm>
              <a:off x="6250" y="1187"/>
              <a:ext cx="293" cy="293"/>
            </a:xfrm>
            <a:custGeom>
              <a:avLst/>
              <a:gdLst>
                <a:gd name="T0" fmla="*/ 1757 w 1757"/>
                <a:gd name="T1" fmla="*/ 1756 h 1756"/>
                <a:gd name="T2" fmla="*/ 1757 w 1757"/>
                <a:gd name="T3" fmla="*/ 0 h 1756"/>
                <a:gd name="T4" fmla="*/ 0 w 1757"/>
                <a:gd name="T5" fmla="*/ 1756 h 1756"/>
                <a:gd name="T6" fmla="*/ 1757 w 1757"/>
                <a:gd name="T7" fmla="*/ 1756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7" h="1756">
                  <a:moveTo>
                    <a:pt x="1757" y="1756"/>
                  </a:moveTo>
                  <a:lnTo>
                    <a:pt x="1757" y="0"/>
                  </a:lnTo>
                  <a:lnTo>
                    <a:pt x="0" y="1756"/>
                  </a:lnTo>
                  <a:lnTo>
                    <a:pt x="1757" y="1756"/>
                  </a:lnTo>
                  <a:close/>
                </a:path>
              </a:pathLst>
            </a:custGeom>
            <a:solidFill>
              <a:srgbClr val="F783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77"/>
            <p:cNvSpPr>
              <a:spLocks noChangeArrowheads="1"/>
            </p:cNvSpPr>
            <p:nvPr/>
          </p:nvSpPr>
          <p:spPr bwMode="auto">
            <a:xfrm>
              <a:off x="6676" y="1311"/>
              <a:ext cx="43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63" name="차트 62"/>
          <p:cNvGraphicFramePr/>
          <p:nvPr/>
        </p:nvGraphicFramePr>
        <p:xfrm>
          <a:off x="3953790" y="2023667"/>
          <a:ext cx="4094215" cy="2801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7" name="직사각형 66"/>
          <p:cNvSpPr/>
          <p:nvPr/>
        </p:nvSpPr>
        <p:spPr>
          <a:xfrm>
            <a:off x="5315453" y="3150185"/>
            <a:ext cx="13708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조사대상 총 인원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7835A"/>
                </a:solidFill>
              </a:rPr>
              <a:t>10,234,893</a:t>
            </a:r>
            <a:r>
              <a:rPr lang="ko-KR" altLang="en-US" sz="1200" b="1" dirty="0">
                <a:solidFill>
                  <a:srgbClr val="F7835A"/>
                </a:solidFill>
              </a:rPr>
              <a:t>명</a:t>
            </a:r>
            <a:endParaRPr lang="ko-KR" altLang="en-US" sz="1200" dirty="0">
              <a:solidFill>
                <a:srgbClr val="F7835A"/>
              </a:solidFill>
            </a:endParaRPr>
          </a:p>
        </p:txBody>
      </p:sp>
      <p:sp>
        <p:nvSpPr>
          <p:cNvPr id="68" name="모서리가 둥근 사각형 설명선 67"/>
          <p:cNvSpPr/>
          <p:nvPr/>
        </p:nvSpPr>
        <p:spPr>
          <a:xfrm>
            <a:off x="3928894" y="1796424"/>
            <a:ext cx="1230842" cy="740353"/>
          </a:xfrm>
          <a:prstGeom prst="wedgeRoundRectCallout">
            <a:avLst>
              <a:gd name="adj1" fmla="val 60991"/>
              <a:gd name="adj2" fmla="val 45149"/>
              <a:gd name="adj3" fmla="val 16667"/>
            </a:avLst>
          </a:prstGeom>
          <a:solidFill>
            <a:srgbClr val="F7835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35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(4,256,644)</a:t>
            </a:r>
          </a:p>
        </p:txBody>
      </p:sp>
      <p:sp>
        <p:nvSpPr>
          <p:cNvPr id="69" name="모서리가 둥근 사각형 설명선 68"/>
          <p:cNvSpPr/>
          <p:nvPr/>
        </p:nvSpPr>
        <p:spPr>
          <a:xfrm>
            <a:off x="7026642" y="3585885"/>
            <a:ext cx="1230842" cy="74035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(4,256,644)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503308" y="3585885"/>
            <a:ext cx="247703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5B4E55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139421" y="1635685"/>
            <a:ext cx="247703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rgbClr val="5B4E55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사각형: 둥근 위쪽 모서리 6">
            <a:extLst>
              <a:ext uri="{FF2B5EF4-FFF2-40B4-BE49-F238E27FC236}">
                <a16:creationId xmlns:a16="http://schemas.microsoft.com/office/drawing/2014/main" id="{2B291F03-CFA5-4178-9B38-0DA3F8432E91}"/>
              </a:ext>
            </a:extLst>
          </p:cNvPr>
          <p:cNvSpPr/>
          <p:nvPr/>
        </p:nvSpPr>
        <p:spPr>
          <a:xfrm>
            <a:off x="1402384" y="5235083"/>
            <a:ext cx="9389810" cy="11173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ash"/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tIns="108000" rIns="108000" bIns="108000"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908175" y="5104498"/>
            <a:ext cx="1150437" cy="272485"/>
          </a:xfrm>
          <a:prstGeom prst="roundRect">
            <a:avLst>
              <a:gd name="adj" fmla="val 50000"/>
            </a:avLst>
          </a:prstGeom>
          <a:solidFill>
            <a:srgbClr val="F7835A"/>
          </a:solidFill>
          <a:ln w="19050">
            <a:solidFill>
              <a:srgbClr val="F78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88900" algn="ctr"/>
            <a:r>
              <a:rPr lang="en-US" altLang="ko-KR" sz="1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KEY point</a:t>
            </a:r>
            <a:endParaRPr lang="ko-KR" altLang="en-US" sz="12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3069536" y="5235083"/>
            <a:ext cx="720000" cy="5658"/>
          </a:xfrm>
          <a:prstGeom prst="line">
            <a:avLst/>
          </a:prstGeom>
          <a:ln w="25400">
            <a:solidFill>
              <a:srgbClr val="F783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939130" y="5128562"/>
            <a:ext cx="217803" cy="217803"/>
            <a:chOff x="1922461" y="5116197"/>
            <a:chExt cx="247650" cy="247650"/>
          </a:xfrm>
        </p:grpSpPr>
        <p:sp>
          <p:nvSpPr>
            <p:cNvPr id="3" name="타원 2"/>
            <p:cNvSpPr/>
            <p:nvPr/>
          </p:nvSpPr>
          <p:spPr>
            <a:xfrm>
              <a:off x="1922461" y="5116197"/>
              <a:ext cx="247650" cy="247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Group 19"/>
            <p:cNvGrpSpPr>
              <a:grpSpLocks noChangeAspect="1"/>
            </p:cNvGrpSpPr>
            <p:nvPr/>
          </p:nvGrpSpPr>
          <p:grpSpPr bwMode="auto">
            <a:xfrm>
              <a:off x="1967645" y="5150890"/>
              <a:ext cx="157283" cy="157283"/>
              <a:chOff x="2349" y="2828"/>
              <a:chExt cx="1784" cy="1784"/>
            </a:xfrm>
          </p:grpSpPr>
          <p:sp>
            <p:nvSpPr>
              <p:cNvPr id="15" name="Freeform 20"/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Rectangle 21"/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2"/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3"/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4"/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5"/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6"/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7"/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8"/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29"/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Rectangle 30"/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ectangle 31"/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Rectangle 32"/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33"/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34"/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35"/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6"/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7"/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38"/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224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245233" y="2036035"/>
            <a:ext cx="2568452" cy="2568452"/>
          </a:xfrm>
          <a:prstGeom prst="ellipse">
            <a:avLst/>
          </a:prstGeom>
          <a:solidFill>
            <a:srgbClr val="EFEB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239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235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223</a:t>
            </a:r>
          </a:p>
        </p:txBody>
      </p:sp>
      <p:sp>
        <p:nvSpPr>
          <p:cNvPr id="8" name="타원 7"/>
          <p:cNvSpPr/>
          <p:nvPr/>
        </p:nvSpPr>
        <p:spPr>
          <a:xfrm>
            <a:off x="6405199" y="2036035"/>
            <a:ext cx="2568452" cy="2568452"/>
          </a:xfrm>
          <a:prstGeom prst="ellipse">
            <a:avLst/>
          </a:prstGeom>
          <a:solidFill>
            <a:srgbClr val="F78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247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131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90</a:t>
            </a:r>
          </a:p>
        </p:txBody>
      </p:sp>
    </p:spTree>
    <p:extLst>
      <p:ext uri="{BB962C8B-B14F-4D97-AF65-F5344CB8AC3E}">
        <p14:creationId xmlns:p14="http://schemas.microsoft.com/office/powerpoint/2010/main" val="457836738"/>
      </p:ext>
    </p:extLst>
  </p:cSld>
  <p:clrMapOvr>
    <a:masterClrMapping/>
  </p:clrMapOvr>
</p:sld>
</file>

<file path=ppt/theme/theme1.xml><?xml version="1.0" encoding="utf-8"?>
<a:theme xmlns:a="http://schemas.openxmlformats.org/drawingml/2006/main" name="3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449</Words>
  <Application>Microsoft Office PowerPoint</Application>
  <PresentationFormat>와이드스크린</PresentationFormat>
  <Paragraphs>89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야놀자 야체 B</vt:lpstr>
      <vt:lpstr>Arial</vt:lpstr>
      <vt:lpstr>35_Office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com3</cp:lastModifiedBy>
  <cp:revision>2</cp:revision>
  <dcterms:created xsi:type="dcterms:W3CDTF">2021-11-24T03:19:24Z</dcterms:created>
  <dcterms:modified xsi:type="dcterms:W3CDTF">2022-08-10T12:12:47Z</dcterms:modified>
</cp:coreProperties>
</file>