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4660"/>
  </p:normalViewPr>
  <p:slideViewPr>
    <p:cSldViewPr snapToGrid="0">
      <p:cViewPr>
        <p:scale>
          <a:sx n="75" d="100"/>
          <a:sy n="75" d="100"/>
        </p:scale>
        <p:origin x="15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6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0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3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8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57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9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4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5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자유형: 도형 32">
            <a:extLst>
              <a:ext uri="{FF2B5EF4-FFF2-40B4-BE49-F238E27FC236}">
                <a16:creationId xmlns="" xmlns:a16="http://schemas.microsoft.com/office/drawing/2014/main" id="{541B4911-5458-9670-FE8B-D328CBA000EC}"/>
              </a:ext>
            </a:extLst>
          </p:cNvPr>
          <p:cNvSpPr/>
          <p:nvPr/>
        </p:nvSpPr>
        <p:spPr>
          <a:xfrm>
            <a:off x="3592458" y="2249912"/>
            <a:ext cx="5007084" cy="2246568"/>
          </a:xfrm>
          <a:prstGeom prst="frame">
            <a:avLst>
              <a:gd name="adj1" fmla="val 2612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7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F65EF1FF-0C3A-6643-12FB-D2DC25D75E14}"/>
              </a:ext>
            </a:extLst>
          </p:cNvPr>
          <p:cNvGrpSpPr/>
          <p:nvPr/>
        </p:nvGrpSpPr>
        <p:grpSpPr>
          <a:xfrm>
            <a:off x="8260071" y="1768122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1" name="이등변 삼각형 50">
              <a:extLst>
                <a:ext uri="{FF2B5EF4-FFF2-40B4-BE49-F238E27FC236}">
                  <a16:creationId xmlns="" xmlns:a16="http://schemas.microsoft.com/office/drawing/2014/main" id="{18B7BE11-28BC-F66F-B4AF-FCF583647E3A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12">
              <a:extLst>
                <a:ext uri="{FF2B5EF4-FFF2-40B4-BE49-F238E27FC236}">
                  <a16:creationId xmlns="" xmlns:a16="http://schemas.microsoft.com/office/drawing/2014/main" id="{F63149EC-C26C-DC6C-C6A6-8D0C8AE9FD9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dirty="0" err="1">
                  <a:solidFill>
                    <a:prstClr val="white"/>
                  </a:solidFill>
                </a:rPr>
                <a:t>조땡</a:t>
              </a:r>
              <a:endParaRPr lang="ko-KR" altLang="en-US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1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4F7F97AA-CD04-1C6C-8894-4DDAB34169D6}"/>
              </a:ext>
            </a:extLst>
          </p:cNvPr>
          <p:cNvCxnSpPr>
            <a:cxnSpLocks/>
          </p:cNvCxnSpPr>
          <p:nvPr/>
        </p:nvCxnSpPr>
        <p:spPr>
          <a:xfrm>
            <a:off x="858308" y="2141538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B06E9820-B4D0-CFC4-BF2A-7A7EB6DD6A37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58308" y="2128551"/>
            <a:ext cx="3737023" cy="0"/>
          </a:xfrm>
          <a:prstGeom prst="line">
            <a:avLst/>
          </a:prstGeom>
          <a:ln w="69850" cap="rnd">
            <a:solidFill>
              <a:srgbClr val="014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EFC2D67F-8BB9-0FC4-892E-07708A9A5976}"/>
              </a:ext>
            </a:extLst>
          </p:cNvPr>
          <p:cNvSpPr/>
          <p:nvPr/>
        </p:nvSpPr>
        <p:spPr>
          <a:xfrm>
            <a:off x="4595331" y="2036412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14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F65EF1FF-0C3A-6643-12FB-D2DC25D75E14}"/>
              </a:ext>
            </a:extLst>
          </p:cNvPr>
          <p:cNvGrpSpPr/>
          <p:nvPr/>
        </p:nvGrpSpPr>
        <p:grpSpPr>
          <a:xfrm>
            <a:off x="4420640" y="1549047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18B7BE11-28BC-F66F-B4AF-FCF583647E3A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="" xmlns:a16="http://schemas.microsoft.com/office/drawing/2014/main" id="{F63149EC-C26C-DC6C-C6A6-8D0C8AE9FD9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6744844" y="1480693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사각형: 둥근 위쪽 모서리 32">
            <a:extLst>
              <a:ext uri="{FF2B5EF4-FFF2-40B4-BE49-F238E27FC236}">
                <a16:creationId xmlns="" xmlns:a16="http://schemas.microsoft.com/office/drawing/2014/main" id="{B16751B6-FAC9-B1E1-B0B6-23BFEDBDB13E}"/>
              </a:ext>
            </a:extLst>
          </p:cNvPr>
          <p:cNvSpPr/>
          <p:nvPr/>
        </p:nvSpPr>
        <p:spPr>
          <a:xfrm>
            <a:off x="262890" y="256033"/>
            <a:ext cx="11666220" cy="49799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="" xmlns:a16="http://schemas.microsoft.com/office/drawing/2014/main" id="{42EFE0ED-A4E4-B87D-4085-9C7B946C1430}"/>
              </a:ext>
            </a:extLst>
          </p:cNvPr>
          <p:cNvSpPr/>
          <p:nvPr/>
        </p:nvSpPr>
        <p:spPr>
          <a:xfrm>
            <a:off x="262890" y="6601967"/>
            <a:ext cx="11666220" cy="81525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4F7F97AA-CD04-1C6C-8894-4DDAB34169D6}"/>
              </a:ext>
            </a:extLst>
          </p:cNvPr>
          <p:cNvCxnSpPr>
            <a:cxnSpLocks/>
          </p:cNvCxnSpPr>
          <p:nvPr/>
        </p:nvCxnSpPr>
        <p:spPr>
          <a:xfrm>
            <a:off x="858308" y="3846256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B06E9820-B4D0-CFC4-BF2A-7A7EB6DD6A37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858308" y="3833269"/>
            <a:ext cx="3737023" cy="0"/>
          </a:xfrm>
          <a:prstGeom prst="line">
            <a:avLst/>
          </a:prstGeom>
          <a:ln w="69850" cap="rnd">
            <a:solidFill>
              <a:srgbClr val="014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EFC2D67F-8BB9-0FC4-892E-07708A9A5976}"/>
              </a:ext>
            </a:extLst>
          </p:cNvPr>
          <p:cNvSpPr/>
          <p:nvPr/>
        </p:nvSpPr>
        <p:spPr>
          <a:xfrm>
            <a:off x="4595331" y="3741130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14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F65EF1FF-0C3A-6643-12FB-D2DC25D75E14}"/>
              </a:ext>
            </a:extLst>
          </p:cNvPr>
          <p:cNvGrpSpPr/>
          <p:nvPr/>
        </p:nvGrpSpPr>
        <p:grpSpPr>
          <a:xfrm>
            <a:off x="4420640" y="3253765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이등변 삼각형 37">
              <a:extLst>
                <a:ext uri="{FF2B5EF4-FFF2-40B4-BE49-F238E27FC236}">
                  <a16:creationId xmlns="" xmlns:a16="http://schemas.microsoft.com/office/drawing/2014/main" id="{18B7BE11-28BC-F66F-B4AF-FCF583647E3A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사각형: 둥근 모서리 12">
              <a:extLst>
                <a:ext uri="{FF2B5EF4-FFF2-40B4-BE49-F238E27FC236}">
                  <a16:creationId xmlns="" xmlns:a16="http://schemas.microsoft.com/office/drawing/2014/main" id="{F63149EC-C26C-DC6C-C6A6-8D0C8AE9FD9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6744844" y="3185411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F7F97AA-CD04-1C6C-8894-4DDAB34169D6}"/>
              </a:ext>
            </a:extLst>
          </p:cNvPr>
          <p:cNvCxnSpPr>
            <a:cxnSpLocks/>
          </p:cNvCxnSpPr>
          <p:nvPr/>
        </p:nvCxnSpPr>
        <p:spPr>
          <a:xfrm>
            <a:off x="858308" y="5550974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06E9820-B4D0-CFC4-BF2A-7A7EB6DD6A37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858308" y="5537987"/>
            <a:ext cx="3737023" cy="0"/>
          </a:xfrm>
          <a:prstGeom prst="line">
            <a:avLst/>
          </a:prstGeom>
          <a:ln w="69850" cap="rnd">
            <a:solidFill>
              <a:srgbClr val="014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EFC2D67F-8BB9-0FC4-892E-07708A9A5976}"/>
              </a:ext>
            </a:extLst>
          </p:cNvPr>
          <p:cNvSpPr/>
          <p:nvPr/>
        </p:nvSpPr>
        <p:spPr>
          <a:xfrm>
            <a:off x="4595331" y="5445848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0145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F65EF1FF-0C3A-6643-12FB-D2DC25D75E14}"/>
              </a:ext>
            </a:extLst>
          </p:cNvPr>
          <p:cNvGrpSpPr/>
          <p:nvPr/>
        </p:nvGrpSpPr>
        <p:grpSpPr>
          <a:xfrm>
            <a:off x="4420640" y="4958483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이등변 삼각형 45">
              <a:extLst>
                <a:ext uri="{FF2B5EF4-FFF2-40B4-BE49-F238E27FC236}">
                  <a16:creationId xmlns="" xmlns:a16="http://schemas.microsoft.com/office/drawing/2014/main" id="{18B7BE11-28BC-F66F-B4AF-FCF583647E3A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사각형: 둥근 모서리 12">
              <a:extLst>
                <a:ext uri="{FF2B5EF4-FFF2-40B4-BE49-F238E27FC236}">
                  <a16:creationId xmlns="" xmlns:a16="http://schemas.microsoft.com/office/drawing/2014/main" id="{F63149EC-C26C-DC6C-C6A6-8D0C8AE9FD9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7FB92D5-3F31-F055-E597-F482D2C99D72}"/>
              </a:ext>
            </a:extLst>
          </p:cNvPr>
          <p:cNvSpPr/>
          <p:nvPr/>
        </p:nvSpPr>
        <p:spPr>
          <a:xfrm>
            <a:off x="6744844" y="4890129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0939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위쪽 모서리 32">
            <a:extLst>
              <a:ext uri="{FF2B5EF4-FFF2-40B4-BE49-F238E27FC236}">
                <a16:creationId xmlns="" xmlns:a16="http://schemas.microsoft.com/office/drawing/2014/main" id="{B16751B6-FAC9-B1E1-B0B6-23BFEDBDB13E}"/>
              </a:ext>
            </a:extLst>
          </p:cNvPr>
          <p:cNvSpPr/>
          <p:nvPr/>
        </p:nvSpPr>
        <p:spPr>
          <a:xfrm>
            <a:off x="262890" y="256033"/>
            <a:ext cx="11666220" cy="49799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="" xmlns:a16="http://schemas.microsoft.com/office/drawing/2014/main" id="{42EFE0ED-A4E4-B87D-4085-9C7B946C1430}"/>
              </a:ext>
            </a:extLst>
          </p:cNvPr>
          <p:cNvSpPr/>
          <p:nvPr/>
        </p:nvSpPr>
        <p:spPr>
          <a:xfrm>
            <a:off x="262890" y="6601967"/>
            <a:ext cx="11666220" cy="81525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C1D927AB-1FFE-F2AA-C3EA-2991E4F28C90}"/>
              </a:ext>
            </a:extLst>
          </p:cNvPr>
          <p:cNvSpPr/>
          <p:nvPr/>
        </p:nvSpPr>
        <p:spPr>
          <a:xfrm>
            <a:off x="1062243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0F47CBB8-98C1-3DD1-0E64-69978CA6279E}"/>
              </a:ext>
            </a:extLst>
          </p:cNvPr>
          <p:cNvGrpSpPr/>
          <p:nvPr/>
        </p:nvGrpSpPr>
        <p:grpSpPr>
          <a:xfrm>
            <a:off x="3297758" y="4213631"/>
            <a:ext cx="621792" cy="384652"/>
            <a:chOff x="6592824" y="1140992"/>
            <a:chExt cx="621792" cy="3846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이등변 삼각형 26">
              <a:extLst>
                <a:ext uri="{FF2B5EF4-FFF2-40B4-BE49-F238E27FC236}">
                  <a16:creationId xmlns="" xmlns:a16="http://schemas.microsoft.com/office/drawing/2014/main" id="{7E87693F-F7E5-F855-2B83-21AF7BF51976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사각형: 둥근 모서리 20">
              <a:extLst>
                <a:ext uri="{FF2B5EF4-FFF2-40B4-BE49-F238E27FC236}">
                  <a16:creationId xmlns="" xmlns:a16="http://schemas.microsoft.com/office/drawing/2014/main" id="{88DD7D7A-DD14-4386-9B9B-92AF42FDE61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243BAB6C-396E-CAA1-4CD0-C88D7902C917}"/>
              </a:ext>
            </a:extLst>
          </p:cNvPr>
          <p:cNvSpPr/>
          <p:nvPr/>
        </p:nvSpPr>
        <p:spPr>
          <a:xfrm>
            <a:off x="1480014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C2325272-35B2-B100-8A90-F66E654E18DB}"/>
              </a:ext>
            </a:extLst>
          </p:cNvPr>
          <p:cNvSpPr/>
          <p:nvPr/>
        </p:nvSpPr>
        <p:spPr>
          <a:xfrm>
            <a:off x="1897785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F39E18FA-ECEC-91EE-5EE2-C588203908EB}"/>
              </a:ext>
            </a:extLst>
          </p:cNvPr>
          <p:cNvSpPr/>
          <p:nvPr/>
        </p:nvSpPr>
        <p:spPr>
          <a:xfrm>
            <a:off x="2315556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2473054D-7930-657A-63D8-868F21462EE8}"/>
              </a:ext>
            </a:extLst>
          </p:cNvPr>
          <p:cNvSpPr/>
          <p:nvPr/>
        </p:nvSpPr>
        <p:spPr>
          <a:xfrm>
            <a:off x="2733327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E80AECCF-E06A-BB34-3B2C-120272E667BA}"/>
              </a:ext>
            </a:extLst>
          </p:cNvPr>
          <p:cNvSpPr/>
          <p:nvPr/>
        </p:nvSpPr>
        <p:spPr>
          <a:xfrm>
            <a:off x="3151098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30FB444B-CAC6-8B27-8E8E-A4D82E61F45E}"/>
              </a:ext>
            </a:extLst>
          </p:cNvPr>
          <p:cNvSpPr/>
          <p:nvPr/>
        </p:nvSpPr>
        <p:spPr>
          <a:xfrm>
            <a:off x="3568869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0FE8DE75-3C1B-6207-B85E-3F87E7685480}"/>
              </a:ext>
            </a:extLst>
          </p:cNvPr>
          <p:cNvSpPr/>
          <p:nvPr/>
        </p:nvSpPr>
        <p:spPr>
          <a:xfrm>
            <a:off x="3986640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11B00D08-CEEE-0946-9723-34E18D3494B3}"/>
              </a:ext>
            </a:extLst>
          </p:cNvPr>
          <p:cNvSpPr/>
          <p:nvPr/>
        </p:nvSpPr>
        <p:spPr>
          <a:xfrm>
            <a:off x="4404411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F370492C-4AB3-BDC0-55B9-D4F9F9FD22B1}"/>
              </a:ext>
            </a:extLst>
          </p:cNvPr>
          <p:cNvSpPr/>
          <p:nvPr/>
        </p:nvSpPr>
        <p:spPr>
          <a:xfrm>
            <a:off x="4822182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2362779" y="4678229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C1D927AB-1FFE-F2AA-C3EA-2991E4F28C90}"/>
              </a:ext>
            </a:extLst>
          </p:cNvPr>
          <p:cNvSpPr/>
          <p:nvPr/>
        </p:nvSpPr>
        <p:spPr>
          <a:xfrm>
            <a:off x="1062243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0F47CBB8-98C1-3DD1-0E64-69978CA6279E}"/>
              </a:ext>
            </a:extLst>
          </p:cNvPr>
          <p:cNvGrpSpPr/>
          <p:nvPr/>
        </p:nvGrpSpPr>
        <p:grpSpPr>
          <a:xfrm>
            <a:off x="2478608" y="2983967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이등변 삼각형 57">
              <a:extLst>
                <a:ext uri="{FF2B5EF4-FFF2-40B4-BE49-F238E27FC236}">
                  <a16:creationId xmlns="" xmlns:a16="http://schemas.microsoft.com/office/drawing/2014/main" id="{7E87693F-F7E5-F855-2B83-21AF7BF5197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사각형: 둥근 모서리 20">
              <a:extLst>
                <a:ext uri="{FF2B5EF4-FFF2-40B4-BE49-F238E27FC236}">
                  <a16:creationId xmlns="" xmlns:a16="http://schemas.microsoft.com/office/drawing/2014/main" id="{88DD7D7A-DD14-4386-9B9B-92AF42FDE61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50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243BAB6C-396E-CAA1-4CD0-C88D7902C917}"/>
              </a:ext>
            </a:extLst>
          </p:cNvPr>
          <p:cNvSpPr/>
          <p:nvPr/>
        </p:nvSpPr>
        <p:spPr>
          <a:xfrm>
            <a:off x="1480014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2325272-35B2-B100-8A90-F66E654E18DB}"/>
              </a:ext>
            </a:extLst>
          </p:cNvPr>
          <p:cNvSpPr/>
          <p:nvPr/>
        </p:nvSpPr>
        <p:spPr>
          <a:xfrm>
            <a:off x="1897785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F39E18FA-ECEC-91EE-5EE2-C588203908EB}"/>
              </a:ext>
            </a:extLst>
          </p:cNvPr>
          <p:cNvSpPr/>
          <p:nvPr/>
        </p:nvSpPr>
        <p:spPr>
          <a:xfrm>
            <a:off x="2315556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2473054D-7930-657A-63D8-868F21462EE8}"/>
              </a:ext>
            </a:extLst>
          </p:cNvPr>
          <p:cNvSpPr/>
          <p:nvPr/>
        </p:nvSpPr>
        <p:spPr>
          <a:xfrm>
            <a:off x="2733327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E80AECCF-E06A-BB34-3B2C-120272E667BA}"/>
              </a:ext>
            </a:extLst>
          </p:cNvPr>
          <p:cNvSpPr/>
          <p:nvPr/>
        </p:nvSpPr>
        <p:spPr>
          <a:xfrm>
            <a:off x="3151098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30FB444B-CAC6-8B27-8E8E-A4D82E61F45E}"/>
              </a:ext>
            </a:extLst>
          </p:cNvPr>
          <p:cNvSpPr/>
          <p:nvPr/>
        </p:nvSpPr>
        <p:spPr>
          <a:xfrm>
            <a:off x="3568869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0FE8DE75-3C1B-6207-B85E-3F87E7685480}"/>
              </a:ext>
            </a:extLst>
          </p:cNvPr>
          <p:cNvSpPr/>
          <p:nvPr/>
        </p:nvSpPr>
        <p:spPr>
          <a:xfrm>
            <a:off x="3986640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="" xmlns:a16="http://schemas.microsoft.com/office/drawing/2014/main" id="{11B00D08-CEEE-0946-9723-34E18D3494B3}"/>
              </a:ext>
            </a:extLst>
          </p:cNvPr>
          <p:cNvSpPr/>
          <p:nvPr/>
        </p:nvSpPr>
        <p:spPr>
          <a:xfrm>
            <a:off x="4404411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F370492C-4AB3-BDC0-55B9-D4F9F9FD22B1}"/>
              </a:ext>
            </a:extLst>
          </p:cNvPr>
          <p:cNvSpPr/>
          <p:nvPr/>
        </p:nvSpPr>
        <p:spPr>
          <a:xfrm>
            <a:off x="4822182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1543629" y="1665747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="" xmlns:a16="http://schemas.microsoft.com/office/drawing/2014/main" id="{C1D927AB-1FFE-F2AA-C3EA-2991E4F28C90}"/>
              </a:ext>
            </a:extLst>
          </p:cNvPr>
          <p:cNvSpPr/>
          <p:nvPr/>
        </p:nvSpPr>
        <p:spPr>
          <a:xfrm>
            <a:off x="6891543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0F47CBB8-98C1-3DD1-0E64-69978CA6279E}"/>
              </a:ext>
            </a:extLst>
          </p:cNvPr>
          <p:cNvGrpSpPr/>
          <p:nvPr/>
        </p:nvGrpSpPr>
        <p:grpSpPr>
          <a:xfrm>
            <a:off x="7479233" y="4213631"/>
            <a:ext cx="621792" cy="384652"/>
            <a:chOff x="6592824" y="1140992"/>
            <a:chExt cx="621792" cy="3846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2" name="이등변 삼각형 71">
              <a:extLst>
                <a:ext uri="{FF2B5EF4-FFF2-40B4-BE49-F238E27FC236}">
                  <a16:creationId xmlns="" xmlns:a16="http://schemas.microsoft.com/office/drawing/2014/main" id="{7E87693F-F7E5-F855-2B83-21AF7BF51976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사각형: 둥근 모서리 20">
              <a:extLst>
                <a:ext uri="{FF2B5EF4-FFF2-40B4-BE49-F238E27FC236}">
                  <a16:creationId xmlns="" xmlns:a16="http://schemas.microsoft.com/office/drawing/2014/main" id="{88DD7D7A-DD14-4386-9B9B-92AF42FDE61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30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243BAB6C-396E-CAA1-4CD0-C88D7902C917}"/>
              </a:ext>
            </a:extLst>
          </p:cNvPr>
          <p:cNvSpPr/>
          <p:nvPr/>
        </p:nvSpPr>
        <p:spPr>
          <a:xfrm>
            <a:off x="7309314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="" xmlns:a16="http://schemas.microsoft.com/office/drawing/2014/main" id="{C2325272-35B2-B100-8A90-F66E654E18DB}"/>
              </a:ext>
            </a:extLst>
          </p:cNvPr>
          <p:cNvSpPr/>
          <p:nvPr/>
        </p:nvSpPr>
        <p:spPr>
          <a:xfrm>
            <a:off x="7727085" y="3984181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F39E18FA-ECEC-91EE-5EE2-C588203908EB}"/>
              </a:ext>
            </a:extLst>
          </p:cNvPr>
          <p:cNvSpPr/>
          <p:nvPr/>
        </p:nvSpPr>
        <p:spPr>
          <a:xfrm>
            <a:off x="8144856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2473054D-7930-657A-63D8-868F21462EE8}"/>
              </a:ext>
            </a:extLst>
          </p:cNvPr>
          <p:cNvSpPr/>
          <p:nvPr/>
        </p:nvSpPr>
        <p:spPr>
          <a:xfrm>
            <a:off x="8562627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E80AECCF-E06A-BB34-3B2C-120272E667BA}"/>
              </a:ext>
            </a:extLst>
          </p:cNvPr>
          <p:cNvSpPr/>
          <p:nvPr/>
        </p:nvSpPr>
        <p:spPr>
          <a:xfrm>
            <a:off x="8980398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30FB444B-CAC6-8B27-8E8E-A4D82E61F45E}"/>
              </a:ext>
            </a:extLst>
          </p:cNvPr>
          <p:cNvSpPr/>
          <p:nvPr/>
        </p:nvSpPr>
        <p:spPr>
          <a:xfrm>
            <a:off x="9398169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0FE8DE75-3C1B-6207-B85E-3F87E7685480}"/>
              </a:ext>
            </a:extLst>
          </p:cNvPr>
          <p:cNvSpPr/>
          <p:nvPr/>
        </p:nvSpPr>
        <p:spPr>
          <a:xfrm>
            <a:off x="9815940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11B00D08-CEEE-0946-9723-34E18D3494B3}"/>
              </a:ext>
            </a:extLst>
          </p:cNvPr>
          <p:cNvSpPr/>
          <p:nvPr/>
        </p:nvSpPr>
        <p:spPr>
          <a:xfrm>
            <a:off x="10233711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F370492C-4AB3-BDC0-55B9-D4F9F9FD22B1}"/>
              </a:ext>
            </a:extLst>
          </p:cNvPr>
          <p:cNvSpPr/>
          <p:nvPr/>
        </p:nvSpPr>
        <p:spPr>
          <a:xfrm>
            <a:off x="10651482" y="3984181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6544254" y="4678229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="" xmlns:a16="http://schemas.microsoft.com/office/drawing/2014/main" id="{C1D927AB-1FFE-F2AA-C3EA-2991E4F28C90}"/>
              </a:ext>
            </a:extLst>
          </p:cNvPr>
          <p:cNvSpPr/>
          <p:nvPr/>
        </p:nvSpPr>
        <p:spPr>
          <a:xfrm>
            <a:off x="6891543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="" xmlns:a16="http://schemas.microsoft.com/office/drawing/2014/main" id="{0F47CBB8-98C1-3DD1-0E64-69978CA6279E}"/>
              </a:ext>
            </a:extLst>
          </p:cNvPr>
          <p:cNvGrpSpPr/>
          <p:nvPr/>
        </p:nvGrpSpPr>
        <p:grpSpPr>
          <a:xfrm>
            <a:off x="8707958" y="2983967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6" name="이등변 삼각형 85">
              <a:extLst>
                <a:ext uri="{FF2B5EF4-FFF2-40B4-BE49-F238E27FC236}">
                  <a16:creationId xmlns="" xmlns:a16="http://schemas.microsoft.com/office/drawing/2014/main" id="{7E87693F-F7E5-F855-2B83-21AF7BF5197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사각형: 둥근 모서리 20">
              <a:extLst>
                <a:ext uri="{FF2B5EF4-FFF2-40B4-BE49-F238E27FC236}">
                  <a16:creationId xmlns="" xmlns:a16="http://schemas.microsoft.com/office/drawing/2014/main" id="{88DD7D7A-DD14-4386-9B9B-92AF42FDE61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60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243BAB6C-396E-CAA1-4CD0-C88D7902C917}"/>
              </a:ext>
            </a:extLst>
          </p:cNvPr>
          <p:cNvSpPr/>
          <p:nvPr/>
        </p:nvSpPr>
        <p:spPr>
          <a:xfrm>
            <a:off x="7309314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C2325272-35B2-B100-8A90-F66E654E18DB}"/>
              </a:ext>
            </a:extLst>
          </p:cNvPr>
          <p:cNvSpPr/>
          <p:nvPr/>
        </p:nvSpPr>
        <p:spPr>
          <a:xfrm>
            <a:off x="7727085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F39E18FA-ECEC-91EE-5EE2-C588203908EB}"/>
              </a:ext>
            </a:extLst>
          </p:cNvPr>
          <p:cNvSpPr/>
          <p:nvPr/>
        </p:nvSpPr>
        <p:spPr>
          <a:xfrm>
            <a:off x="8144856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2473054D-7930-657A-63D8-868F21462EE8}"/>
              </a:ext>
            </a:extLst>
          </p:cNvPr>
          <p:cNvSpPr/>
          <p:nvPr/>
        </p:nvSpPr>
        <p:spPr>
          <a:xfrm>
            <a:off x="8562627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="" xmlns:a16="http://schemas.microsoft.com/office/drawing/2014/main" id="{E80AECCF-E06A-BB34-3B2C-120272E667BA}"/>
              </a:ext>
            </a:extLst>
          </p:cNvPr>
          <p:cNvSpPr/>
          <p:nvPr/>
        </p:nvSpPr>
        <p:spPr>
          <a:xfrm>
            <a:off x="8980398" y="3471332"/>
            <a:ext cx="108000" cy="108000"/>
          </a:xfrm>
          <a:prstGeom prst="ellipse">
            <a:avLst/>
          </a:prstGeom>
          <a:solidFill>
            <a:srgbClr val="0145F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="" xmlns:a16="http://schemas.microsoft.com/office/drawing/2014/main" id="{30FB444B-CAC6-8B27-8E8E-A4D82E61F45E}"/>
              </a:ext>
            </a:extLst>
          </p:cNvPr>
          <p:cNvSpPr/>
          <p:nvPr/>
        </p:nvSpPr>
        <p:spPr>
          <a:xfrm>
            <a:off x="9398169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0FE8DE75-3C1B-6207-B85E-3F87E7685480}"/>
              </a:ext>
            </a:extLst>
          </p:cNvPr>
          <p:cNvSpPr/>
          <p:nvPr/>
        </p:nvSpPr>
        <p:spPr>
          <a:xfrm>
            <a:off x="9815940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="" xmlns:a16="http://schemas.microsoft.com/office/drawing/2014/main" id="{11B00D08-CEEE-0946-9723-34E18D3494B3}"/>
              </a:ext>
            </a:extLst>
          </p:cNvPr>
          <p:cNvSpPr/>
          <p:nvPr/>
        </p:nvSpPr>
        <p:spPr>
          <a:xfrm>
            <a:off x="10233711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F370492C-4AB3-BDC0-55B9-D4F9F9FD22B1}"/>
              </a:ext>
            </a:extLst>
          </p:cNvPr>
          <p:cNvSpPr/>
          <p:nvPr/>
        </p:nvSpPr>
        <p:spPr>
          <a:xfrm>
            <a:off x="10651482" y="3471332"/>
            <a:ext cx="108000" cy="108000"/>
          </a:xfrm>
          <a:prstGeom prst="ellipse">
            <a:avLst/>
          </a:prstGeom>
          <a:solidFill>
            <a:srgbClr val="0145F2">
              <a:alpha val="25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7772979" y="1665747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857875" y="1741933"/>
            <a:ext cx="0" cy="4176000"/>
          </a:xfrm>
          <a:prstGeom prst="line">
            <a:avLst/>
          </a:prstGeom>
          <a:ln>
            <a:solidFill>
              <a:srgbClr val="0145F2">
                <a:alpha val="2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0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위쪽 모서리 32">
            <a:extLst>
              <a:ext uri="{FF2B5EF4-FFF2-40B4-BE49-F238E27FC236}">
                <a16:creationId xmlns="" xmlns:a16="http://schemas.microsoft.com/office/drawing/2014/main" id="{B16751B6-FAC9-B1E1-B0B6-23BFEDBDB13E}"/>
              </a:ext>
            </a:extLst>
          </p:cNvPr>
          <p:cNvSpPr/>
          <p:nvPr/>
        </p:nvSpPr>
        <p:spPr>
          <a:xfrm>
            <a:off x="262890" y="256033"/>
            <a:ext cx="11666220" cy="49799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="" xmlns:a16="http://schemas.microsoft.com/office/drawing/2014/main" id="{42EFE0ED-A4E4-B87D-4085-9C7B946C1430}"/>
              </a:ext>
            </a:extLst>
          </p:cNvPr>
          <p:cNvSpPr/>
          <p:nvPr/>
        </p:nvSpPr>
        <p:spPr>
          <a:xfrm>
            <a:off x="262890" y="6601967"/>
            <a:ext cx="11666220" cy="81525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98" name="자유형: 도형 32">
            <a:extLst>
              <a:ext uri="{FF2B5EF4-FFF2-40B4-BE49-F238E27FC236}">
                <a16:creationId xmlns="" xmlns:a16="http://schemas.microsoft.com/office/drawing/2014/main" id="{541B4911-5458-9670-FE8B-D328CBA000EC}"/>
              </a:ext>
            </a:extLst>
          </p:cNvPr>
          <p:cNvSpPr/>
          <p:nvPr/>
        </p:nvSpPr>
        <p:spPr>
          <a:xfrm>
            <a:off x="4892349" y="2554712"/>
            <a:ext cx="2241767" cy="2246568"/>
          </a:xfrm>
          <a:custGeom>
            <a:avLst/>
            <a:gdLst>
              <a:gd name="connsiteX0" fmla="*/ 1640932 w 2241767"/>
              <a:gd name="connsiteY0" fmla="*/ 2046287 h 2246568"/>
              <a:gd name="connsiteX1" fmla="*/ 1644714 w 2241767"/>
              <a:gd name="connsiteY1" fmla="*/ 2116283 h 2246568"/>
              <a:gd name="connsiteX2" fmla="*/ 1626092 w 2241767"/>
              <a:gd name="connsiteY2" fmla="*/ 2126765 h 2246568"/>
              <a:gd name="connsiteX3" fmla="*/ 1120780 w 2241767"/>
              <a:gd name="connsiteY3" fmla="*/ 2246568 h 2246568"/>
              <a:gd name="connsiteX4" fmla="*/ 683547 w 2241767"/>
              <a:gd name="connsiteY4" fmla="*/ 2158295 h 2246568"/>
              <a:gd name="connsiteX5" fmla="*/ 626706 w 2241767"/>
              <a:gd name="connsiteY5" fmla="*/ 2130914 h 2246568"/>
              <a:gd name="connsiteX6" fmla="*/ 680321 w 2241767"/>
              <a:gd name="connsiteY6" fmla="*/ 2086985 h 2246568"/>
              <a:gd name="connsiteX7" fmla="*/ 708032 w 2241767"/>
              <a:gd name="connsiteY7" fmla="*/ 2100334 h 2246568"/>
              <a:gd name="connsiteX8" fmla="*/ 1120780 w 2241767"/>
              <a:gd name="connsiteY8" fmla="*/ 2183664 h 2246568"/>
              <a:gd name="connsiteX9" fmla="*/ 1597794 w 2241767"/>
              <a:gd name="connsiteY9" fmla="*/ 2070570 h 2246568"/>
              <a:gd name="connsiteX10" fmla="*/ 2654 w 2241767"/>
              <a:gd name="connsiteY10" fmla="*/ 1205043 h 2246568"/>
              <a:gd name="connsiteX11" fmla="*/ 67039 w 2241767"/>
              <a:gd name="connsiteY11" fmla="*/ 1228524 h 2246568"/>
              <a:gd name="connsiteX12" fmla="*/ 68920 w 2241767"/>
              <a:gd name="connsiteY12" fmla="*/ 1258338 h 2246568"/>
              <a:gd name="connsiteX13" fmla="*/ 527911 w 2241767"/>
              <a:gd name="connsiteY13" fmla="*/ 2002568 h 2246568"/>
              <a:gd name="connsiteX14" fmla="*/ 572031 w 2241767"/>
              <a:gd name="connsiteY14" fmla="*/ 2029371 h 2246568"/>
              <a:gd name="connsiteX15" fmla="*/ 520500 w 2241767"/>
              <a:gd name="connsiteY15" fmla="*/ 2071593 h 2246568"/>
              <a:gd name="connsiteX16" fmla="*/ 492741 w 2241767"/>
              <a:gd name="connsiteY16" fmla="*/ 2054729 h 2246568"/>
              <a:gd name="connsiteX17" fmla="*/ 6521 w 2241767"/>
              <a:gd name="connsiteY17" fmla="*/ 1266349 h 2246568"/>
              <a:gd name="connsiteX18" fmla="*/ 2180609 w 2241767"/>
              <a:gd name="connsiteY18" fmla="*/ 1134199 h 2246568"/>
              <a:gd name="connsiteX19" fmla="*/ 2241767 w 2241767"/>
              <a:gd name="connsiteY19" fmla="*/ 1168781 h 2246568"/>
              <a:gd name="connsiteX20" fmla="*/ 2238265 w 2241767"/>
              <a:gd name="connsiteY20" fmla="*/ 1238133 h 2246568"/>
              <a:gd name="connsiteX21" fmla="*/ 1798252 w 2241767"/>
              <a:gd name="connsiteY21" fmla="*/ 2019353 h 2246568"/>
              <a:gd name="connsiteX22" fmla="*/ 1754466 w 2241767"/>
              <a:gd name="connsiteY22" fmla="*/ 2049509 h 2246568"/>
              <a:gd name="connsiteX23" fmla="*/ 1750247 w 2241767"/>
              <a:gd name="connsiteY23" fmla="*/ 1971413 h 2246568"/>
              <a:gd name="connsiteX24" fmla="*/ 1833756 w 2241767"/>
              <a:gd name="connsiteY24" fmla="*/ 1908197 h 2246568"/>
              <a:gd name="connsiteX25" fmla="*/ 2175685 w 2241767"/>
              <a:gd name="connsiteY25" fmla="*/ 1231702 h 2246568"/>
              <a:gd name="connsiteX26" fmla="*/ 496425 w 2241767"/>
              <a:gd name="connsiteY26" fmla="*/ 189601 h 2246568"/>
              <a:gd name="connsiteX27" fmla="*/ 497119 w 2241767"/>
              <a:gd name="connsiteY27" fmla="*/ 267026 h 2246568"/>
              <a:gd name="connsiteX28" fmla="*/ 446280 w 2241767"/>
              <a:gd name="connsiteY28" fmla="*/ 305043 h 2246568"/>
              <a:gd name="connsiteX29" fmla="*/ 67315 w 2241767"/>
              <a:gd name="connsiteY29" fmla="*/ 1001523 h 2246568"/>
              <a:gd name="connsiteX30" fmla="*/ 61383 w 2241767"/>
              <a:gd name="connsiteY30" fmla="*/ 1105973 h 2246568"/>
              <a:gd name="connsiteX31" fmla="*/ 0 w 2241767"/>
              <a:gd name="connsiteY31" fmla="*/ 1083587 h 2246568"/>
              <a:gd name="connsiteX32" fmla="*/ 6521 w 2241767"/>
              <a:gd name="connsiteY32" fmla="*/ 980219 h 2246568"/>
              <a:gd name="connsiteX33" fmla="*/ 492741 w 2241767"/>
              <a:gd name="connsiteY33" fmla="*/ 191839 h 2246568"/>
              <a:gd name="connsiteX34" fmla="*/ 1735847 w 2241767"/>
              <a:gd name="connsiteY34" fmla="*/ 183959 h 2246568"/>
              <a:gd name="connsiteX35" fmla="*/ 1748819 w 2241767"/>
              <a:gd name="connsiteY35" fmla="*/ 191839 h 2246568"/>
              <a:gd name="connsiteX36" fmla="*/ 2235039 w 2241767"/>
              <a:gd name="connsiteY36" fmla="*/ 980219 h 2246568"/>
              <a:gd name="connsiteX37" fmla="*/ 2238619 w 2241767"/>
              <a:gd name="connsiteY37" fmla="*/ 1036961 h 2246568"/>
              <a:gd name="connsiteX38" fmla="*/ 2173388 w 2241767"/>
              <a:gd name="connsiteY38" fmla="*/ 1000076 h 2246568"/>
              <a:gd name="connsiteX39" fmla="*/ 2172641 w 2241767"/>
              <a:gd name="connsiteY39" fmla="*/ 988230 h 2246568"/>
              <a:gd name="connsiteX40" fmla="*/ 1713649 w 2241767"/>
              <a:gd name="connsiteY40" fmla="*/ 244000 h 2246568"/>
              <a:gd name="connsiteX41" fmla="*/ 1674415 w 2241767"/>
              <a:gd name="connsiteY41" fmla="*/ 220165 h 2246568"/>
              <a:gd name="connsiteX42" fmla="*/ 1120780 w 2241767"/>
              <a:gd name="connsiteY42" fmla="*/ 0 h 2246568"/>
              <a:gd name="connsiteX43" fmla="*/ 1558013 w 2241767"/>
              <a:gd name="connsiteY43" fmla="*/ 88273 h 2246568"/>
              <a:gd name="connsiteX44" fmla="*/ 1622529 w 2241767"/>
              <a:gd name="connsiteY44" fmla="*/ 119352 h 2246568"/>
              <a:gd name="connsiteX45" fmla="*/ 1557404 w 2241767"/>
              <a:gd name="connsiteY45" fmla="*/ 157736 h 2246568"/>
              <a:gd name="connsiteX46" fmla="*/ 1533528 w 2241767"/>
              <a:gd name="connsiteY46" fmla="*/ 146234 h 2246568"/>
              <a:gd name="connsiteX47" fmla="*/ 1120780 w 2241767"/>
              <a:gd name="connsiteY47" fmla="*/ 62904 h 2246568"/>
              <a:gd name="connsiteX48" fmla="*/ 615340 w 2241767"/>
              <a:gd name="connsiteY48" fmla="*/ 190886 h 2246568"/>
              <a:gd name="connsiteX49" fmla="*/ 609667 w 2241767"/>
              <a:gd name="connsiteY49" fmla="*/ 194332 h 2246568"/>
              <a:gd name="connsiteX50" fmla="*/ 609038 w 2241767"/>
              <a:gd name="connsiteY50" fmla="*/ 124166 h 2246568"/>
              <a:gd name="connsiteX51" fmla="*/ 683547 w 2241767"/>
              <a:gd name="connsiteY51" fmla="*/ 88273 h 2246568"/>
              <a:gd name="connsiteX52" fmla="*/ 1120780 w 2241767"/>
              <a:gd name="connsiteY52" fmla="*/ 0 h 22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41767" h="2246568">
                <a:moveTo>
                  <a:pt x="1640932" y="2046287"/>
                </a:moveTo>
                <a:lnTo>
                  <a:pt x="1644714" y="2116283"/>
                </a:lnTo>
                <a:lnTo>
                  <a:pt x="1626092" y="2126765"/>
                </a:lnTo>
                <a:cubicBezTo>
                  <a:pt x="1474198" y="2203403"/>
                  <a:pt x="1302530" y="2246568"/>
                  <a:pt x="1120780" y="2246568"/>
                </a:cubicBezTo>
                <a:cubicBezTo>
                  <a:pt x="965687" y="2246568"/>
                  <a:pt x="817935" y="2215136"/>
                  <a:pt x="683547" y="2158295"/>
                </a:cubicBezTo>
                <a:lnTo>
                  <a:pt x="626706" y="2130914"/>
                </a:lnTo>
                <a:lnTo>
                  <a:pt x="680321" y="2086985"/>
                </a:lnTo>
                <a:lnTo>
                  <a:pt x="708032" y="2100334"/>
                </a:lnTo>
                <a:cubicBezTo>
                  <a:pt x="834894" y="2153992"/>
                  <a:pt x="974372" y="2183664"/>
                  <a:pt x="1120780" y="2183664"/>
                </a:cubicBezTo>
                <a:cubicBezTo>
                  <a:pt x="1292352" y="2183664"/>
                  <a:pt x="1454406" y="2142916"/>
                  <a:pt x="1597794" y="2070570"/>
                </a:cubicBezTo>
                <a:close/>
                <a:moveTo>
                  <a:pt x="2654" y="1205043"/>
                </a:moveTo>
                <a:lnTo>
                  <a:pt x="67039" y="1228524"/>
                </a:lnTo>
                <a:lnTo>
                  <a:pt x="68920" y="1258338"/>
                </a:lnTo>
                <a:cubicBezTo>
                  <a:pt x="108272" y="1567916"/>
                  <a:pt x="281106" y="1835830"/>
                  <a:pt x="527911" y="2002568"/>
                </a:cubicBezTo>
                <a:lnTo>
                  <a:pt x="572031" y="2029371"/>
                </a:lnTo>
                <a:lnTo>
                  <a:pt x="520500" y="2071593"/>
                </a:lnTo>
                <a:lnTo>
                  <a:pt x="492741" y="2054729"/>
                </a:lnTo>
                <a:cubicBezTo>
                  <a:pt x="231295" y="1878100"/>
                  <a:pt x="48208" y="1594292"/>
                  <a:pt x="6521" y="1266349"/>
                </a:cubicBezTo>
                <a:close/>
                <a:moveTo>
                  <a:pt x="2180609" y="1134199"/>
                </a:moveTo>
                <a:lnTo>
                  <a:pt x="2241767" y="1168781"/>
                </a:lnTo>
                <a:lnTo>
                  <a:pt x="2238265" y="1238133"/>
                </a:lnTo>
                <a:cubicBezTo>
                  <a:pt x="2205908" y="1556746"/>
                  <a:pt x="2040395" y="1835995"/>
                  <a:pt x="1798252" y="2019353"/>
                </a:cubicBezTo>
                <a:lnTo>
                  <a:pt x="1754466" y="2049509"/>
                </a:lnTo>
                <a:lnTo>
                  <a:pt x="1750247" y="1971413"/>
                </a:lnTo>
                <a:lnTo>
                  <a:pt x="1833756" y="1908197"/>
                </a:lnTo>
                <a:cubicBezTo>
                  <a:pt x="2022065" y="1737044"/>
                  <a:pt x="2148534" y="1499054"/>
                  <a:pt x="2175685" y="1231702"/>
                </a:cubicBezTo>
                <a:close/>
                <a:moveTo>
                  <a:pt x="496425" y="189601"/>
                </a:moveTo>
                <a:lnTo>
                  <a:pt x="497119" y="267026"/>
                </a:lnTo>
                <a:lnTo>
                  <a:pt x="446280" y="305043"/>
                </a:lnTo>
                <a:cubicBezTo>
                  <a:pt x="240071" y="475222"/>
                  <a:pt x="99289" y="721843"/>
                  <a:pt x="67315" y="1001523"/>
                </a:cubicBezTo>
                <a:lnTo>
                  <a:pt x="61383" y="1105973"/>
                </a:lnTo>
                <a:lnTo>
                  <a:pt x="0" y="1083587"/>
                </a:lnTo>
                <a:lnTo>
                  <a:pt x="6521" y="980219"/>
                </a:lnTo>
                <a:cubicBezTo>
                  <a:pt x="48208" y="652276"/>
                  <a:pt x="231295" y="368469"/>
                  <a:pt x="492741" y="191839"/>
                </a:cubicBezTo>
                <a:close/>
                <a:moveTo>
                  <a:pt x="1735847" y="183959"/>
                </a:moveTo>
                <a:lnTo>
                  <a:pt x="1748819" y="191839"/>
                </a:lnTo>
                <a:cubicBezTo>
                  <a:pt x="2010265" y="368469"/>
                  <a:pt x="2193352" y="652276"/>
                  <a:pt x="2235039" y="980219"/>
                </a:cubicBezTo>
                <a:lnTo>
                  <a:pt x="2238619" y="1036961"/>
                </a:lnTo>
                <a:lnTo>
                  <a:pt x="2173388" y="1000076"/>
                </a:lnTo>
                <a:lnTo>
                  <a:pt x="2172641" y="988230"/>
                </a:lnTo>
                <a:cubicBezTo>
                  <a:pt x="2133288" y="678652"/>
                  <a:pt x="1960454" y="410738"/>
                  <a:pt x="1713649" y="244000"/>
                </a:cubicBezTo>
                <a:lnTo>
                  <a:pt x="1674415" y="220165"/>
                </a:lnTo>
                <a:close/>
                <a:moveTo>
                  <a:pt x="1120780" y="0"/>
                </a:moveTo>
                <a:cubicBezTo>
                  <a:pt x="1275873" y="0"/>
                  <a:pt x="1423625" y="31432"/>
                  <a:pt x="1558013" y="88273"/>
                </a:cubicBezTo>
                <a:lnTo>
                  <a:pt x="1622529" y="119352"/>
                </a:lnTo>
                <a:lnTo>
                  <a:pt x="1557404" y="157736"/>
                </a:lnTo>
                <a:lnTo>
                  <a:pt x="1533528" y="146234"/>
                </a:lnTo>
                <a:cubicBezTo>
                  <a:pt x="1406666" y="92576"/>
                  <a:pt x="1267188" y="62904"/>
                  <a:pt x="1120780" y="62904"/>
                </a:cubicBezTo>
                <a:cubicBezTo>
                  <a:pt x="937770" y="62904"/>
                  <a:pt x="765589" y="109266"/>
                  <a:pt x="615340" y="190886"/>
                </a:cubicBezTo>
                <a:lnTo>
                  <a:pt x="609667" y="194332"/>
                </a:lnTo>
                <a:lnTo>
                  <a:pt x="609038" y="124166"/>
                </a:lnTo>
                <a:lnTo>
                  <a:pt x="683547" y="88273"/>
                </a:lnTo>
                <a:cubicBezTo>
                  <a:pt x="817935" y="31432"/>
                  <a:pt x="965687" y="0"/>
                  <a:pt x="1120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2000" i="1" kern="0" dirty="0">
                <a:solidFill>
                  <a:srgbClr val="0145F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</a:p>
          <a:p>
            <a:pPr algn="ctr"/>
            <a:r>
              <a:rPr lang="ko-KR" altLang="en-US" sz="2000" i="1" kern="0" dirty="0">
                <a:solidFill>
                  <a:srgbClr val="0145F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다이어그램</a:t>
            </a:r>
            <a:endParaRPr lang="en-US" altLang="ko-KR" sz="2000" i="1" kern="0" dirty="0">
              <a:solidFill>
                <a:srgbClr val="0145F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9" name="원호 98">
            <a:extLst>
              <a:ext uri="{FF2B5EF4-FFF2-40B4-BE49-F238E27FC236}">
                <a16:creationId xmlns="" xmlns:a16="http://schemas.microsoft.com/office/drawing/2014/main" id="{7A5E761F-0066-9DE2-A8EC-C295544AD2EE}"/>
              </a:ext>
            </a:extLst>
          </p:cNvPr>
          <p:cNvSpPr/>
          <p:nvPr/>
        </p:nvSpPr>
        <p:spPr>
          <a:xfrm>
            <a:off x="3689984" y="1956256"/>
            <a:ext cx="1760220" cy="1760220"/>
          </a:xfrm>
          <a:prstGeom prst="arc">
            <a:avLst>
              <a:gd name="adj1" fmla="val 7226508"/>
              <a:gd name="adj2" fmla="val 581244"/>
            </a:avLst>
          </a:prstGeom>
          <a:noFill/>
          <a:ln w="50800">
            <a:solidFill>
              <a:srgbClr val="0145F2"/>
            </a:solidFill>
            <a:tailEnd type="stealth"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원호 99">
            <a:extLst>
              <a:ext uri="{FF2B5EF4-FFF2-40B4-BE49-F238E27FC236}">
                <a16:creationId xmlns="" xmlns:a16="http://schemas.microsoft.com/office/drawing/2014/main" id="{49ACEBC9-01EF-5971-651A-0FA98EC8640F}"/>
              </a:ext>
            </a:extLst>
          </p:cNvPr>
          <p:cNvSpPr/>
          <p:nvPr/>
        </p:nvSpPr>
        <p:spPr>
          <a:xfrm>
            <a:off x="5133018" y="1133296"/>
            <a:ext cx="1760220" cy="1760220"/>
          </a:xfrm>
          <a:prstGeom prst="arc">
            <a:avLst>
              <a:gd name="adj1" fmla="val 10898409"/>
              <a:gd name="adj2" fmla="val 4151035"/>
            </a:avLst>
          </a:prstGeom>
          <a:noFill/>
          <a:ln w="50800">
            <a:solidFill>
              <a:schemeClr val="bg1"/>
            </a:solidFill>
            <a:tailEnd type="stealth"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원호 100">
            <a:extLst>
              <a:ext uri="{FF2B5EF4-FFF2-40B4-BE49-F238E27FC236}">
                <a16:creationId xmlns="" xmlns:a16="http://schemas.microsoft.com/office/drawing/2014/main" id="{765EDE85-2C2A-8F5C-521F-92ACCB015B7A}"/>
              </a:ext>
            </a:extLst>
          </p:cNvPr>
          <p:cNvSpPr/>
          <p:nvPr/>
        </p:nvSpPr>
        <p:spPr>
          <a:xfrm>
            <a:off x="6576052" y="1956256"/>
            <a:ext cx="1760220" cy="1760220"/>
          </a:xfrm>
          <a:prstGeom prst="arc">
            <a:avLst>
              <a:gd name="adj1" fmla="val 14302848"/>
              <a:gd name="adj2" fmla="val 7719283"/>
            </a:avLst>
          </a:prstGeom>
          <a:noFill/>
          <a:ln w="50800">
            <a:solidFill>
              <a:srgbClr val="0145F2"/>
            </a:solidFill>
            <a:tailEnd type="stealth"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원호 101">
            <a:extLst>
              <a:ext uri="{FF2B5EF4-FFF2-40B4-BE49-F238E27FC236}">
                <a16:creationId xmlns="" xmlns:a16="http://schemas.microsoft.com/office/drawing/2014/main" id="{06197E05-8989-58A4-2220-22E434454A37}"/>
              </a:ext>
            </a:extLst>
          </p:cNvPr>
          <p:cNvSpPr/>
          <p:nvPr/>
        </p:nvSpPr>
        <p:spPr>
          <a:xfrm>
            <a:off x="6576052" y="3639517"/>
            <a:ext cx="1760220" cy="1760220"/>
          </a:xfrm>
          <a:prstGeom prst="arc">
            <a:avLst>
              <a:gd name="adj1" fmla="val 17992751"/>
              <a:gd name="adj2" fmla="val 11304748"/>
            </a:avLst>
          </a:prstGeom>
          <a:noFill/>
          <a:ln w="50800">
            <a:solidFill>
              <a:srgbClr val="0145F2"/>
            </a:solidFill>
            <a:tailEnd type="stealth"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3" name="원호 102">
            <a:extLst>
              <a:ext uri="{FF2B5EF4-FFF2-40B4-BE49-F238E27FC236}">
                <a16:creationId xmlns="" xmlns:a16="http://schemas.microsoft.com/office/drawing/2014/main" id="{02D47F64-465D-9480-46C3-297F0EA3DD09}"/>
              </a:ext>
            </a:extLst>
          </p:cNvPr>
          <p:cNvSpPr/>
          <p:nvPr/>
        </p:nvSpPr>
        <p:spPr>
          <a:xfrm>
            <a:off x="5133018" y="4462477"/>
            <a:ext cx="1760220" cy="1760220"/>
          </a:xfrm>
          <a:prstGeom prst="arc">
            <a:avLst>
              <a:gd name="adj1" fmla="val 25586"/>
              <a:gd name="adj2" fmla="val 14815169"/>
            </a:avLst>
          </a:prstGeom>
          <a:noFill/>
          <a:ln w="50800">
            <a:solidFill>
              <a:schemeClr val="bg1"/>
            </a:solidFill>
            <a:tailEnd type="stealth"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원호 103">
            <a:extLst>
              <a:ext uri="{FF2B5EF4-FFF2-40B4-BE49-F238E27FC236}">
                <a16:creationId xmlns="" xmlns:a16="http://schemas.microsoft.com/office/drawing/2014/main" id="{F51EBA87-0650-A80B-67C7-5F153F261842}"/>
              </a:ext>
            </a:extLst>
          </p:cNvPr>
          <p:cNvSpPr/>
          <p:nvPr/>
        </p:nvSpPr>
        <p:spPr>
          <a:xfrm>
            <a:off x="3708078" y="3639517"/>
            <a:ext cx="1760220" cy="1760220"/>
          </a:xfrm>
          <a:prstGeom prst="arc">
            <a:avLst>
              <a:gd name="adj1" fmla="val 3639748"/>
              <a:gd name="adj2" fmla="val 18624349"/>
            </a:avLst>
          </a:prstGeom>
          <a:noFill/>
          <a:ln w="50800">
            <a:solidFill>
              <a:srgbClr val="0145F2"/>
            </a:solidFill>
            <a:tailEnd type="stealth"/>
          </a:ln>
          <a:effectLst>
            <a:outerShdw blurRad="127000" dist="38100" dir="2700000" algn="tl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5" name="Group 16">
            <a:extLst>
              <a:ext uri="{FF2B5EF4-FFF2-40B4-BE49-F238E27FC236}">
                <a16:creationId xmlns="" xmlns:a16="http://schemas.microsoft.com/office/drawing/2014/main" id="{1AB0BFE5-9580-AF69-6A39-AE7B8411F5E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39748" y="1665472"/>
            <a:ext cx="346760" cy="398565"/>
            <a:chOff x="1039" y="1681"/>
            <a:chExt cx="1071" cy="1231"/>
          </a:xfrm>
          <a:solidFill>
            <a:schemeClr val="bg1"/>
          </a:solidFill>
          <a:effectLst>
            <a:outerShdw blurRad="63500" dist="38100" dir="2700000" algn="tl" rotWithShape="0">
              <a:srgbClr val="0145F2">
                <a:alpha val="15000"/>
              </a:srgbClr>
            </a:outerShdw>
          </a:effectLst>
        </p:grpSpPr>
        <p:sp>
          <p:nvSpPr>
            <p:cNvPr id="106" name="Freeform 17">
              <a:extLst>
                <a:ext uri="{FF2B5EF4-FFF2-40B4-BE49-F238E27FC236}">
                  <a16:creationId xmlns="" xmlns:a16="http://schemas.microsoft.com/office/drawing/2014/main" id="{4FF4E202-525E-2BED-239F-77C2135C0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7" name="Freeform 18">
              <a:extLst>
                <a:ext uri="{FF2B5EF4-FFF2-40B4-BE49-F238E27FC236}">
                  <a16:creationId xmlns="" xmlns:a16="http://schemas.microsoft.com/office/drawing/2014/main" id="{88A31FBD-207C-7ED7-CC50-CA6FFD54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8" name="Freeform 19">
              <a:extLst>
                <a:ext uri="{FF2B5EF4-FFF2-40B4-BE49-F238E27FC236}">
                  <a16:creationId xmlns="" xmlns:a16="http://schemas.microsoft.com/office/drawing/2014/main" id="{43BE55DE-46BC-2129-A601-9B72967AD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9" name="Freeform 20">
              <a:extLst>
                <a:ext uri="{FF2B5EF4-FFF2-40B4-BE49-F238E27FC236}">
                  <a16:creationId xmlns="" xmlns:a16="http://schemas.microsoft.com/office/drawing/2014/main" id="{FC422F0D-A3D8-E648-818C-E5E405D2B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0" name="자유형 32">
            <a:extLst>
              <a:ext uri="{FF2B5EF4-FFF2-40B4-BE49-F238E27FC236}">
                <a16:creationId xmlns="" xmlns:a16="http://schemas.microsoft.com/office/drawing/2014/main" id="{7972CFE4-A397-CED3-9B1F-050FBC0A42BA}"/>
              </a:ext>
            </a:extLst>
          </p:cNvPr>
          <p:cNvSpPr>
            <a:spLocks/>
          </p:cNvSpPr>
          <p:nvPr/>
        </p:nvSpPr>
        <p:spPr bwMode="auto">
          <a:xfrm>
            <a:off x="4319450" y="2575860"/>
            <a:ext cx="332021" cy="332021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0145F2"/>
          </a:solidFill>
          <a:ln>
            <a:noFill/>
          </a:ln>
          <a:effectLst>
            <a:outerShdw blurRad="63500" dist="38100" dir="2700000" algn="tl" rotWithShape="0">
              <a:srgbClr val="0145F2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1" name="Group 36">
            <a:extLst>
              <a:ext uri="{FF2B5EF4-FFF2-40B4-BE49-F238E27FC236}">
                <a16:creationId xmlns="" xmlns:a16="http://schemas.microsoft.com/office/drawing/2014/main" id="{BDEA7547-2939-AFA9-643B-F51A1E7D5B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8262" y="4377554"/>
            <a:ext cx="147674" cy="381491"/>
            <a:chOff x="2375" y="2182"/>
            <a:chExt cx="144" cy="372"/>
          </a:xfrm>
          <a:solidFill>
            <a:srgbClr val="0145F2"/>
          </a:solidFill>
          <a:effectLst>
            <a:outerShdw blurRad="63500" dist="38100" dir="2700000" algn="tl" rotWithShape="0">
              <a:srgbClr val="0145F2">
                <a:alpha val="15000"/>
              </a:srgbClr>
            </a:outerShdw>
          </a:effectLst>
        </p:grpSpPr>
        <p:sp>
          <p:nvSpPr>
            <p:cNvPr id="112" name="Freeform 37">
              <a:extLst>
                <a:ext uri="{FF2B5EF4-FFF2-40B4-BE49-F238E27FC236}">
                  <a16:creationId xmlns="" xmlns:a16="http://schemas.microsoft.com/office/drawing/2014/main" id="{59A93DC0-7D2C-8578-9673-4439E98C6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38">
              <a:extLst>
                <a:ext uri="{FF2B5EF4-FFF2-40B4-BE49-F238E27FC236}">
                  <a16:creationId xmlns="" xmlns:a16="http://schemas.microsoft.com/office/drawing/2014/main" id="{5D8923C5-C73F-0CF0-1ACC-555B60A5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39">
              <a:extLst>
                <a:ext uri="{FF2B5EF4-FFF2-40B4-BE49-F238E27FC236}">
                  <a16:creationId xmlns="" xmlns:a16="http://schemas.microsoft.com/office/drawing/2014/main" id="{2BAAD899-6577-AF3A-C1A3-8E8CE161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40">
              <a:extLst>
                <a:ext uri="{FF2B5EF4-FFF2-40B4-BE49-F238E27FC236}">
                  <a16:creationId xmlns="" xmlns:a16="http://schemas.microsoft.com/office/drawing/2014/main" id="{9E04A312-2A1A-4733-017F-E4C034E4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1">
              <a:extLst>
                <a:ext uri="{FF2B5EF4-FFF2-40B4-BE49-F238E27FC236}">
                  <a16:creationId xmlns="" xmlns:a16="http://schemas.microsoft.com/office/drawing/2014/main" id="{AF4F9E1B-529A-C802-A3BC-800265593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23">
            <a:extLst>
              <a:ext uri="{FF2B5EF4-FFF2-40B4-BE49-F238E27FC236}">
                <a16:creationId xmlns="" xmlns:a16="http://schemas.microsoft.com/office/drawing/2014/main" id="{04F2CFCE-31EC-9882-F3B4-EB12BB6EFA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8156" y="2617334"/>
            <a:ext cx="347037" cy="318537"/>
            <a:chOff x="2577" y="1104"/>
            <a:chExt cx="414" cy="380"/>
          </a:xfrm>
          <a:solidFill>
            <a:srgbClr val="0145F2"/>
          </a:solidFill>
          <a:effectLst>
            <a:outerShdw blurRad="63500" dist="38100" dir="2700000" algn="tl" rotWithShape="0">
              <a:srgbClr val="0145F2">
                <a:alpha val="15000"/>
              </a:srgbClr>
            </a:outerShdw>
          </a:effectLst>
        </p:grpSpPr>
        <p:sp>
          <p:nvSpPr>
            <p:cNvPr id="118" name="Freeform 24">
              <a:extLst>
                <a:ext uri="{FF2B5EF4-FFF2-40B4-BE49-F238E27FC236}">
                  <a16:creationId xmlns="" xmlns:a16="http://schemas.microsoft.com/office/drawing/2014/main" id="{6137687F-D3FF-FB0B-7CFD-3A408BA3CE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25">
              <a:extLst>
                <a:ext uri="{FF2B5EF4-FFF2-40B4-BE49-F238E27FC236}">
                  <a16:creationId xmlns="" xmlns:a16="http://schemas.microsoft.com/office/drawing/2014/main" id="{D66EEF2F-0A63-F8F5-051E-FE1998D819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26">
              <a:extLst>
                <a:ext uri="{FF2B5EF4-FFF2-40B4-BE49-F238E27FC236}">
                  <a16:creationId xmlns="" xmlns:a16="http://schemas.microsoft.com/office/drawing/2014/main" id="{D24C0979-EF4A-47A8-4FC5-A75115B75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27">
              <a:extLst>
                <a:ext uri="{FF2B5EF4-FFF2-40B4-BE49-F238E27FC236}">
                  <a16:creationId xmlns="" xmlns:a16="http://schemas.microsoft.com/office/drawing/2014/main" id="{B563A0CE-D429-E711-77FE-7593FAB6F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8">
              <a:extLst>
                <a:ext uri="{FF2B5EF4-FFF2-40B4-BE49-F238E27FC236}">
                  <a16:creationId xmlns="" xmlns:a16="http://schemas.microsoft.com/office/drawing/2014/main" id="{F0394696-FC2B-0B26-433C-DDB4924D3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3" name="Freeform 36">
            <a:extLst>
              <a:ext uri="{FF2B5EF4-FFF2-40B4-BE49-F238E27FC236}">
                <a16:creationId xmlns:a16="http://schemas.microsoft.com/office/drawing/2014/main" xmlns="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5924666" y="5279243"/>
            <a:ext cx="233438" cy="39262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2700000" algn="tl" rotWithShape="0">
              <a:srgbClr val="0145F2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4" name="자유형 23">
            <a:extLst>
              <a:ext uri="{FF2B5EF4-FFF2-40B4-BE49-F238E27FC236}">
                <a16:creationId xmlns:a16="http://schemas.microsoft.com/office/drawing/2014/main" xmlns="" id="{6DCE0E63-2F45-4163-B5E7-5B08013FDF61}"/>
              </a:ext>
            </a:extLst>
          </p:cNvPr>
          <p:cNvSpPr>
            <a:spLocks/>
          </p:cNvSpPr>
          <p:nvPr/>
        </p:nvSpPr>
        <p:spPr bwMode="auto">
          <a:xfrm>
            <a:off x="4264151" y="4371748"/>
            <a:ext cx="335896" cy="29397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0145F2"/>
          </a:solidFill>
          <a:ln w="0">
            <a:noFill/>
            <a:prstDash val="solid"/>
            <a:round/>
            <a:headEnd/>
            <a:tailEnd/>
          </a:ln>
          <a:effectLst>
            <a:outerShdw blurRad="63500" dist="38100" dir="2700000" algn="tl" rotWithShape="0">
              <a:srgbClr val="0145F2">
                <a:alpha val="1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8577150" y="2056513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145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8577150" y="3942546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145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893783" y="2157899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145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893783" y="4043932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145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913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위쪽 모서리 32">
            <a:extLst>
              <a:ext uri="{FF2B5EF4-FFF2-40B4-BE49-F238E27FC236}">
                <a16:creationId xmlns="" xmlns:a16="http://schemas.microsoft.com/office/drawing/2014/main" id="{B16751B6-FAC9-B1E1-B0B6-23BFEDBDB13E}"/>
              </a:ext>
            </a:extLst>
          </p:cNvPr>
          <p:cNvSpPr/>
          <p:nvPr/>
        </p:nvSpPr>
        <p:spPr>
          <a:xfrm>
            <a:off x="262890" y="256033"/>
            <a:ext cx="11666220" cy="49799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="" xmlns:a16="http://schemas.microsoft.com/office/drawing/2014/main" id="{42EFE0ED-A4E4-B87D-4085-9C7B946C1430}"/>
              </a:ext>
            </a:extLst>
          </p:cNvPr>
          <p:cNvSpPr/>
          <p:nvPr/>
        </p:nvSpPr>
        <p:spPr>
          <a:xfrm>
            <a:off x="262890" y="6601967"/>
            <a:ext cx="11666220" cy="81525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128258" y="1415451"/>
            <a:ext cx="4206188" cy="4139610"/>
            <a:chOff x="3723042" y="1008476"/>
            <a:chExt cx="4710539" cy="4635978"/>
          </a:xfrm>
        </p:grpSpPr>
        <p:grpSp>
          <p:nvGrpSpPr>
            <p:cNvPr id="44" name="그룹 43"/>
            <p:cNvGrpSpPr/>
            <p:nvPr/>
          </p:nvGrpSpPr>
          <p:grpSpPr>
            <a:xfrm>
              <a:off x="3723042" y="1008476"/>
              <a:ext cx="4710539" cy="4635978"/>
              <a:chOff x="3723042" y="1008476"/>
              <a:chExt cx="4710539" cy="4635978"/>
            </a:xfrm>
          </p:grpSpPr>
          <p:sp>
            <p:nvSpPr>
              <p:cNvPr id="57" name="자유형 56"/>
              <p:cNvSpPr/>
              <p:nvPr/>
            </p:nvSpPr>
            <p:spPr>
              <a:xfrm>
                <a:off x="5311003" y="354728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 rot="16200000">
                <a:off x="6524725" y="230752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 rot="10800000">
                <a:off x="5247169" y="1008476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 rot="5400000">
                <a:off x="3911359" y="235170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12275"/>
                  </a:gs>
                  <a:gs pos="24000">
                    <a:srgbClr val="0145F2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495300" dir="13500000" sy="23000" kx="1200000" algn="br" rotWithShape="0">
                  <a:srgbClr val="0145F2">
                    <a:alpha val="1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자유형 44"/>
            <p:cNvSpPr>
              <a:spLocks/>
            </p:cNvSpPr>
            <p:nvPr/>
          </p:nvSpPr>
          <p:spPr bwMode="auto">
            <a:xfrm>
              <a:off x="4348514" y="2958171"/>
              <a:ext cx="337018" cy="29495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5904573" y="1378326"/>
              <a:ext cx="371640" cy="329496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자유형 46"/>
            <p:cNvSpPr>
              <a:spLocks/>
            </p:cNvSpPr>
            <p:nvPr/>
          </p:nvSpPr>
          <p:spPr bwMode="auto">
            <a:xfrm>
              <a:off x="7521379" y="2850219"/>
              <a:ext cx="351761" cy="38988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Group 20"/>
            <p:cNvGrpSpPr>
              <a:grpSpLocks noChangeAspect="1"/>
            </p:cNvGrpSpPr>
            <p:nvPr/>
          </p:nvGrpSpPr>
          <p:grpSpPr bwMode="auto">
            <a:xfrm>
              <a:off x="6010421" y="4397585"/>
              <a:ext cx="319298" cy="435538"/>
              <a:chOff x="2597" y="4163"/>
              <a:chExt cx="217" cy="296"/>
            </a:xfrm>
            <a:solidFill>
              <a:schemeClr val="tx2">
                <a:lumMod val="75000"/>
              </a:schemeClr>
            </a:solidFill>
          </p:grpSpPr>
          <p:sp>
            <p:nvSpPr>
              <p:cNvPr id="53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9" name="직사각형 48"/>
            <p:cNvSpPr/>
            <p:nvPr/>
          </p:nvSpPr>
          <p:spPr>
            <a:xfrm>
              <a:off x="3988110" y="3360338"/>
              <a:ext cx="1167249" cy="3877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48932" y="4901517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134708" y="3339841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559633" y="1776216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</p:grpSp>
      <p:cxnSp>
        <p:nvCxnSpPr>
          <p:cNvPr id="62" name="꺾인 연결선 61"/>
          <p:cNvCxnSpPr>
            <a:endCxn id="66" idx="0"/>
          </p:cNvCxnSpPr>
          <p:nvPr/>
        </p:nvCxnSpPr>
        <p:spPr>
          <a:xfrm rot="10800000" flipV="1">
            <a:off x="2398254" y="3258737"/>
            <a:ext cx="1394821" cy="1008182"/>
          </a:xfrm>
          <a:prstGeom prst="bentConnector2">
            <a:avLst/>
          </a:prstGeom>
          <a:ln>
            <a:solidFill>
              <a:srgbClr val="0145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0F47CBB8-98C1-3DD1-0E64-69978CA6279E}"/>
              </a:ext>
            </a:extLst>
          </p:cNvPr>
          <p:cNvGrpSpPr/>
          <p:nvPr/>
        </p:nvGrpSpPr>
        <p:grpSpPr>
          <a:xfrm>
            <a:off x="4500010" y="2527185"/>
            <a:ext cx="621792" cy="384395"/>
            <a:chOff x="6592824" y="1214752"/>
            <a:chExt cx="621792" cy="3843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4" name="이등변 삼각형 63">
              <a:extLst>
                <a:ext uri="{FF2B5EF4-FFF2-40B4-BE49-F238E27FC236}">
                  <a16:creationId xmlns="" xmlns:a16="http://schemas.microsoft.com/office/drawing/2014/main" id="{7E87693F-F7E5-F855-2B83-21AF7BF5197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사각형: 둥근 모서리 20">
              <a:extLst>
                <a:ext uri="{FF2B5EF4-FFF2-40B4-BE49-F238E27FC236}">
                  <a16:creationId xmlns="" xmlns:a16="http://schemas.microsoft.com/office/drawing/2014/main" id="{88DD7D7A-DD14-4386-9B9B-92AF42FDE61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60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1154555" y="4266919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0145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7304532" y="1297856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8500462" y="2856090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E70B6F7-8C2D-E644-A7D7-DF0F9A87CFE3}"/>
              </a:ext>
            </a:extLst>
          </p:cNvPr>
          <p:cNvSpPr/>
          <p:nvPr/>
        </p:nvSpPr>
        <p:spPr>
          <a:xfrm>
            <a:off x="7304532" y="4591475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9811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위쪽 모서리 32">
            <a:extLst>
              <a:ext uri="{FF2B5EF4-FFF2-40B4-BE49-F238E27FC236}">
                <a16:creationId xmlns="" xmlns:a16="http://schemas.microsoft.com/office/drawing/2014/main" id="{B16751B6-FAC9-B1E1-B0B6-23BFEDBDB13E}"/>
              </a:ext>
            </a:extLst>
          </p:cNvPr>
          <p:cNvSpPr/>
          <p:nvPr/>
        </p:nvSpPr>
        <p:spPr>
          <a:xfrm>
            <a:off x="262890" y="256033"/>
            <a:ext cx="11666220" cy="497994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r>
              <a:rPr lang="en-US" altLang="ko-KR" sz="2000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1" name="사각형: 둥근 위쪽 모서리 40">
            <a:extLst>
              <a:ext uri="{FF2B5EF4-FFF2-40B4-BE49-F238E27FC236}">
                <a16:creationId xmlns="" xmlns:a16="http://schemas.microsoft.com/office/drawing/2014/main" id="{42EFE0ED-A4E4-B87D-4085-9C7B946C1430}"/>
              </a:ext>
            </a:extLst>
          </p:cNvPr>
          <p:cNvSpPr/>
          <p:nvPr/>
        </p:nvSpPr>
        <p:spPr>
          <a:xfrm>
            <a:off x="262890" y="6601967"/>
            <a:ext cx="11666220" cy="81525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latinLnBrk="0">
              <a:defRPr/>
            </a:pPr>
            <a:endParaRPr lang="ko-KR" altLang="en-US" sz="20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125902" y="1506881"/>
            <a:ext cx="1728000" cy="1728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0145F2"/>
            </a:solidFill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9142" y="4338445"/>
            <a:ext cx="296094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32" name="육각형 31"/>
          <p:cNvSpPr/>
          <p:nvPr/>
        </p:nvSpPr>
        <p:spPr>
          <a:xfrm rot="16200000">
            <a:off x="7423828" y="1997869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solidFill>
              <a:srgbClr val="0145F2"/>
            </a:solidFill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4" name="육각형 33"/>
          <p:cNvSpPr/>
          <p:nvPr/>
        </p:nvSpPr>
        <p:spPr>
          <a:xfrm rot="16200000">
            <a:off x="2613630" y="1997870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>
            <a:solidFill>
              <a:srgbClr val="0145F2"/>
            </a:solidFill>
          </a:ln>
          <a:effectLst>
            <a:outerShdw blurRad="127000" dist="38100" dir="5400000" algn="t" rotWithShape="0">
              <a:srgbClr val="0145F2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83396" y="3703966"/>
            <a:ext cx="1962901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Analyst / SUJI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62388" y="3703966"/>
            <a:ext cx="202692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Designer / Krystal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4409933" y="2785598"/>
            <a:ext cx="809767" cy="505666"/>
          </a:xfrm>
          <a:prstGeom prst="line">
            <a:avLst/>
          </a:prstGeom>
          <a:ln>
            <a:solidFill>
              <a:srgbClr val="014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742409" y="2785598"/>
            <a:ext cx="809091" cy="505665"/>
          </a:xfrm>
          <a:prstGeom prst="line">
            <a:avLst/>
          </a:prstGeom>
          <a:ln>
            <a:solidFill>
              <a:srgbClr val="0145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351292" y="3657872"/>
            <a:ext cx="3276647" cy="474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30025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31551" y="2031528"/>
            <a:ext cx="2577466" cy="2577466"/>
          </a:xfrm>
          <a:prstGeom prst="ellipse">
            <a:avLst/>
          </a:prstGeom>
          <a:solidFill>
            <a:srgbClr val="014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69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242</a:t>
            </a:r>
          </a:p>
        </p:txBody>
      </p:sp>
      <p:sp>
        <p:nvSpPr>
          <p:cNvPr id="6" name="타원 5"/>
          <p:cNvSpPr/>
          <p:nvPr/>
        </p:nvSpPr>
        <p:spPr>
          <a:xfrm>
            <a:off x="3341740" y="2031528"/>
            <a:ext cx="2577466" cy="2577466"/>
          </a:xfrm>
          <a:prstGeom prst="ellipse">
            <a:avLst/>
          </a:prstGeom>
          <a:solidFill>
            <a:srgbClr val="F1F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241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245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254</a:t>
            </a:r>
          </a:p>
        </p:txBody>
      </p:sp>
    </p:spTree>
    <p:extLst>
      <p:ext uri="{BB962C8B-B14F-4D97-AF65-F5344CB8AC3E}">
        <p14:creationId xmlns:p14="http://schemas.microsoft.com/office/powerpoint/2010/main" val="16561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4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1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2</cp:revision>
  <dcterms:created xsi:type="dcterms:W3CDTF">2022-06-01T04:22:51Z</dcterms:created>
  <dcterms:modified xsi:type="dcterms:W3CDTF">2022-06-02T03:36:55Z</dcterms:modified>
</cp:coreProperties>
</file>