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32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1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0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1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8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A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xmlns="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1442" y="261788"/>
            <a:ext cx="566057" cy="6334424"/>
            <a:chOff x="241442" y="261788"/>
            <a:chExt cx="566057" cy="6334424"/>
          </a:xfrm>
        </p:grpSpPr>
        <p:sp>
          <p:nvSpPr>
            <p:cNvPr id="8" name="한쪽 모서리가 둥근 사각형 6">
              <a:extLst>
                <a:ext uri="{FF2B5EF4-FFF2-40B4-BE49-F238E27FC236}">
                  <a16:creationId xmlns:a16="http://schemas.microsoft.com/office/drawing/2014/main" xmlns="" id="{891DD3AB-97A6-2650-0CB5-EE429E0CD23B}"/>
                </a:ext>
              </a:extLst>
            </p:cNvPr>
            <p:cNvSpPr/>
            <p:nvPr/>
          </p:nvSpPr>
          <p:spPr>
            <a:xfrm rot="16200000" flipH="1">
              <a:off x="-2642741" y="3145971"/>
              <a:ext cx="6334424" cy="566057"/>
            </a:xfrm>
            <a:prstGeom prst="round2SameRect">
              <a:avLst>
                <a:gd name="adj1" fmla="val 37660"/>
                <a:gd name="adj2" fmla="val 0"/>
              </a:avLst>
            </a:prstGeom>
            <a:solidFill>
              <a:srgbClr val="F2E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0785899-BF5E-4442-747E-F6B0213F3B37}"/>
                </a:ext>
              </a:extLst>
            </p:cNvPr>
            <p:cNvGrpSpPr/>
            <p:nvPr/>
          </p:nvGrpSpPr>
          <p:grpSpPr>
            <a:xfrm>
              <a:off x="266402" y="465739"/>
              <a:ext cx="516135" cy="3219450"/>
              <a:chOff x="541781" y="1323163"/>
              <a:chExt cx="630239" cy="3931186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CABCD351-9E1C-E4E7-C8E8-FFEA70E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xmlns="" id="{1CCD9B98-315A-623B-A48E-6296440894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자유형 23">
                <a:extLst>
                  <a:ext uri="{FF2B5EF4-FFF2-40B4-BE49-F238E27FC236}">
                    <a16:creationId xmlns:a16="http://schemas.microsoft.com/office/drawing/2014/main" xmlns="" id="{8761B10B-00D6-8477-1DD7-9441179CD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xmlns="" id="{043353F6-1BDB-CCC8-0B8F-55ABD66710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60E8D28D-B73A-6E59-57DE-C8414DE1168C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11F6C68D-4E2E-BD85-B1DD-E5F92D8198AD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rgbClr val="E8A18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xmlns="" id="{D2947BAD-89BC-F5D6-AFDA-31B470C275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" name="모서리가 둥근 직사각형 31">
                <a:extLst>
                  <a:ext uri="{FF2B5EF4-FFF2-40B4-BE49-F238E27FC236}">
                    <a16:creationId xmlns:a16="http://schemas.microsoft.com/office/drawing/2014/main" xmlns="" id="{DCEA465D-3B34-EF7B-6103-052606232DE0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xmlns="" id="{0B476BB9-D4A7-AB43-298B-369DC1F84C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xmlns="" id="{BA4C3830-8E01-3B5D-9CBD-142EABB06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xmlns="" id="{2D8FB0FC-A97C-3D18-4CFC-B344E96FD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EC851860-AFC9-F8EB-4239-8131ABDF8E1A}"/>
                  </a:ext>
                </a:extLst>
              </p:cNvPr>
              <p:cNvSpPr/>
              <p:nvPr/>
            </p:nvSpPr>
            <p:spPr>
              <a:xfrm>
                <a:off x="541781" y="1641425"/>
                <a:ext cx="630239" cy="187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6F9B99FF-FE1D-FA23-DAEA-67E4F7BD468F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38B32001-AF77-3358-731F-0101366F17D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9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A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xmlns="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1442" y="261788"/>
            <a:ext cx="566057" cy="6334424"/>
            <a:chOff x="241442" y="261788"/>
            <a:chExt cx="566057" cy="6334424"/>
          </a:xfrm>
        </p:grpSpPr>
        <p:sp>
          <p:nvSpPr>
            <p:cNvPr id="8" name="한쪽 모서리가 둥근 사각형 6">
              <a:extLst>
                <a:ext uri="{FF2B5EF4-FFF2-40B4-BE49-F238E27FC236}">
                  <a16:creationId xmlns:a16="http://schemas.microsoft.com/office/drawing/2014/main" xmlns="" id="{891DD3AB-97A6-2650-0CB5-EE429E0CD23B}"/>
                </a:ext>
              </a:extLst>
            </p:cNvPr>
            <p:cNvSpPr/>
            <p:nvPr/>
          </p:nvSpPr>
          <p:spPr>
            <a:xfrm rot="16200000" flipH="1">
              <a:off x="-2642741" y="3145971"/>
              <a:ext cx="6334424" cy="566057"/>
            </a:xfrm>
            <a:prstGeom prst="round2SameRect">
              <a:avLst>
                <a:gd name="adj1" fmla="val 37660"/>
                <a:gd name="adj2" fmla="val 0"/>
              </a:avLst>
            </a:prstGeom>
            <a:solidFill>
              <a:srgbClr val="F2E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0785899-BF5E-4442-747E-F6B0213F3B37}"/>
                </a:ext>
              </a:extLst>
            </p:cNvPr>
            <p:cNvGrpSpPr/>
            <p:nvPr/>
          </p:nvGrpSpPr>
          <p:grpSpPr>
            <a:xfrm>
              <a:off x="266402" y="465739"/>
              <a:ext cx="516135" cy="3219450"/>
              <a:chOff x="541781" y="1323163"/>
              <a:chExt cx="630239" cy="3931186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CABCD351-9E1C-E4E7-C8E8-FFEA70E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xmlns="" id="{1CCD9B98-315A-623B-A48E-6296440894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자유형 23">
                <a:extLst>
                  <a:ext uri="{FF2B5EF4-FFF2-40B4-BE49-F238E27FC236}">
                    <a16:creationId xmlns:a16="http://schemas.microsoft.com/office/drawing/2014/main" xmlns="" id="{8761B10B-00D6-8477-1DD7-9441179CD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xmlns="" id="{043353F6-1BDB-CCC8-0B8F-55ABD66710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60E8D28D-B73A-6E59-57DE-C8414DE1168C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11F6C68D-4E2E-BD85-B1DD-E5F92D8198AD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rgbClr val="E8A18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xmlns="" id="{D2947BAD-89BC-F5D6-AFDA-31B470C275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" name="모서리가 둥근 직사각형 31">
                <a:extLst>
                  <a:ext uri="{FF2B5EF4-FFF2-40B4-BE49-F238E27FC236}">
                    <a16:creationId xmlns:a16="http://schemas.microsoft.com/office/drawing/2014/main" xmlns="" id="{DCEA465D-3B34-EF7B-6103-052606232DE0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xmlns="" id="{0B476BB9-D4A7-AB43-298B-369DC1F84C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xmlns="" id="{BA4C3830-8E01-3B5D-9CBD-142EABB06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xmlns="" id="{2D8FB0FC-A97C-3D18-4CFC-B344E96FD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EC851860-AFC9-F8EB-4239-8131ABDF8E1A}"/>
                  </a:ext>
                </a:extLst>
              </p:cNvPr>
              <p:cNvSpPr/>
              <p:nvPr/>
            </p:nvSpPr>
            <p:spPr>
              <a:xfrm>
                <a:off x="541781" y="1641425"/>
                <a:ext cx="630239" cy="187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6F9B99FF-FE1D-FA23-DAEA-67E4F7BD468F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38B32001-AF77-3358-731F-0101366F17D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사각형: 둥근 모서리 14">
            <a:extLst>
              <a:ext uri="{FF2B5EF4-FFF2-40B4-BE49-F238E27FC236}">
                <a16:creationId xmlns="" xmlns:a16="http://schemas.microsoft.com/office/drawing/2014/main" id="{0CDA569D-F6EE-47AB-BE4C-408DA013C764}"/>
              </a:ext>
            </a:extLst>
          </p:cNvPr>
          <p:cNvSpPr/>
          <p:nvPr/>
        </p:nvSpPr>
        <p:spPr>
          <a:xfrm>
            <a:off x="6759044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사각형: 둥근 모서리 15">
            <a:extLst>
              <a:ext uri="{FF2B5EF4-FFF2-40B4-BE49-F238E27FC236}">
                <a16:creationId xmlns="" xmlns:a16="http://schemas.microsoft.com/office/drawing/2014/main" id="{758A153F-9E47-4142-8A0A-897A476941D7}"/>
              </a:ext>
            </a:extLst>
          </p:cNvPr>
          <p:cNvSpPr/>
          <p:nvPr/>
        </p:nvSpPr>
        <p:spPr>
          <a:xfrm>
            <a:off x="6621563" y="4877380"/>
            <a:ext cx="399373" cy="96532"/>
          </a:xfrm>
          <a:prstGeom prst="roundRect">
            <a:avLst>
              <a:gd name="adj" fmla="val 50000"/>
            </a:avLst>
          </a:prstGeom>
          <a:solidFill>
            <a:srgbClr val="A1D7D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설명선: 굽은 선(테두리 없음) 16">
            <a:extLst>
              <a:ext uri="{FF2B5EF4-FFF2-40B4-BE49-F238E27FC236}">
                <a16:creationId xmlns="" xmlns:a16="http://schemas.microsoft.com/office/drawing/2014/main" id="{3A620605-3874-4B19-BDE4-8E9845CDD9B3}"/>
              </a:ext>
            </a:extLst>
          </p:cNvPr>
          <p:cNvSpPr/>
          <p:nvPr/>
        </p:nvSpPr>
        <p:spPr>
          <a:xfrm>
            <a:off x="8426411" y="3300375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="" xmlns:a16="http://schemas.microsoft.com/office/drawing/2014/main" id="{6496B2A3-FCE8-4DC6-A1A5-D42C95F98A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40923" y="1415400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" name="사각형: 둥근 모서리 18">
            <a:extLst>
              <a:ext uri="{FF2B5EF4-FFF2-40B4-BE49-F238E27FC236}">
                <a16:creationId xmlns="" xmlns:a16="http://schemas.microsoft.com/office/drawing/2014/main" id="{85E0ECA8-E038-4645-94E6-9F4C0108F562}"/>
              </a:ext>
            </a:extLst>
          </p:cNvPr>
          <p:cNvSpPr/>
          <p:nvPr/>
        </p:nvSpPr>
        <p:spPr>
          <a:xfrm>
            <a:off x="5265632" y="1752485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A1D7D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사각형: 둥근 모서리 19">
            <a:extLst>
              <a:ext uri="{FF2B5EF4-FFF2-40B4-BE49-F238E27FC236}">
                <a16:creationId xmlns="" xmlns:a16="http://schemas.microsoft.com/office/drawing/2014/main" id="{132049AD-95C0-4470-8D30-66061AC0475C}"/>
              </a:ext>
            </a:extLst>
          </p:cNvPr>
          <p:cNvSpPr/>
          <p:nvPr/>
        </p:nvSpPr>
        <p:spPr>
          <a:xfrm>
            <a:off x="5128151" y="2489284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설명선: 굽은 선(테두리 없음) 20">
            <a:extLst>
              <a:ext uri="{FF2B5EF4-FFF2-40B4-BE49-F238E27FC236}">
                <a16:creationId xmlns="" xmlns:a16="http://schemas.microsoft.com/office/drawing/2014/main" id="{32A48271-9464-4B48-97E2-442C0E33DB60}"/>
              </a:ext>
            </a:extLst>
          </p:cNvPr>
          <p:cNvSpPr/>
          <p:nvPr/>
        </p:nvSpPr>
        <p:spPr>
          <a:xfrm flipH="1">
            <a:off x="1691936" y="2687815"/>
            <a:ext cx="2342176" cy="1400041"/>
          </a:xfrm>
          <a:prstGeom prst="callout2">
            <a:avLst>
              <a:gd name="adj1" fmla="val 50727"/>
              <a:gd name="adj2" fmla="val -2010"/>
              <a:gd name="adj3" fmla="val 49928"/>
              <a:gd name="adj4" fmla="val -22603"/>
              <a:gd name="adj5" fmla="val -6907"/>
              <a:gd name="adj6" fmla="val -435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8848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A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xmlns="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1442" y="261788"/>
            <a:ext cx="566057" cy="6334424"/>
            <a:chOff x="241442" y="261788"/>
            <a:chExt cx="566057" cy="6334424"/>
          </a:xfrm>
        </p:grpSpPr>
        <p:sp>
          <p:nvSpPr>
            <p:cNvPr id="8" name="한쪽 모서리가 둥근 사각형 6">
              <a:extLst>
                <a:ext uri="{FF2B5EF4-FFF2-40B4-BE49-F238E27FC236}">
                  <a16:creationId xmlns:a16="http://schemas.microsoft.com/office/drawing/2014/main" xmlns="" id="{891DD3AB-97A6-2650-0CB5-EE429E0CD23B}"/>
                </a:ext>
              </a:extLst>
            </p:cNvPr>
            <p:cNvSpPr/>
            <p:nvPr/>
          </p:nvSpPr>
          <p:spPr>
            <a:xfrm rot="16200000" flipH="1">
              <a:off x="-2642741" y="3145971"/>
              <a:ext cx="6334424" cy="566057"/>
            </a:xfrm>
            <a:prstGeom prst="round2SameRect">
              <a:avLst>
                <a:gd name="adj1" fmla="val 37660"/>
                <a:gd name="adj2" fmla="val 0"/>
              </a:avLst>
            </a:prstGeom>
            <a:solidFill>
              <a:srgbClr val="F2E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0785899-BF5E-4442-747E-F6B0213F3B37}"/>
                </a:ext>
              </a:extLst>
            </p:cNvPr>
            <p:cNvGrpSpPr/>
            <p:nvPr/>
          </p:nvGrpSpPr>
          <p:grpSpPr>
            <a:xfrm>
              <a:off x="266402" y="465739"/>
              <a:ext cx="516135" cy="3219450"/>
              <a:chOff x="541781" y="1323163"/>
              <a:chExt cx="630239" cy="3931186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CABCD351-9E1C-E4E7-C8E8-FFEA70E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xmlns="" id="{1CCD9B98-315A-623B-A48E-6296440894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자유형 23">
                <a:extLst>
                  <a:ext uri="{FF2B5EF4-FFF2-40B4-BE49-F238E27FC236}">
                    <a16:creationId xmlns:a16="http://schemas.microsoft.com/office/drawing/2014/main" xmlns="" id="{8761B10B-00D6-8477-1DD7-9441179CD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xmlns="" id="{043353F6-1BDB-CCC8-0B8F-55ABD66710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60E8D28D-B73A-6E59-57DE-C8414DE1168C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11F6C68D-4E2E-BD85-B1DD-E5F92D8198AD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rgbClr val="E8A18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xmlns="" id="{D2947BAD-89BC-F5D6-AFDA-31B470C275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" name="모서리가 둥근 직사각형 31">
                <a:extLst>
                  <a:ext uri="{FF2B5EF4-FFF2-40B4-BE49-F238E27FC236}">
                    <a16:creationId xmlns:a16="http://schemas.microsoft.com/office/drawing/2014/main" xmlns="" id="{DCEA465D-3B34-EF7B-6103-052606232DE0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xmlns="" id="{0B476BB9-D4A7-AB43-298B-369DC1F84C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xmlns="" id="{BA4C3830-8E01-3B5D-9CBD-142EABB06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xmlns="" id="{2D8FB0FC-A97C-3D18-4CFC-B344E96FD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EC851860-AFC9-F8EB-4239-8131ABDF8E1A}"/>
                  </a:ext>
                </a:extLst>
              </p:cNvPr>
              <p:cNvSpPr/>
              <p:nvPr/>
            </p:nvSpPr>
            <p:spPr>
              <a:xfrm>
                <a:off x="541781" y="1641425"/>
                <a:ext cx="630239" cy="187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6F9B99FF-FE1D-FA23-DAEA-67E4F7BD468F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38B32001-AF77-3358-731F-0101366F17D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6" name="한쪽 모서리가 잘린 사각형 35"/>
          <p:cNvSpPr/>
          <p:nvPr/>
        </p:nvSpPr>
        <p:spPr>
          <a:xfrm flipH="1">
            <a:off x="1591629" y="2679860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A1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60715" y="4597091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한쪽 모서리가 잘린 사각형 37"/>
          <p:cNvSpPr/>
          <p:nvPr/>
        </p:nvSpPr>
        <p:spPr>
          <a:xfrm flipH="1">
            <a:off x="4949374" y="2689386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A1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18460" y="4606617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한쪽 모서리가 잘린 사각형 39"/>
          <p:cNvSpPr/>
          <p:nvPr/>
        </p:nvSpPr>
        <p:spPr>
          <a:xfrm flipH="1">
            <a:off x="8257244" y="2698912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A1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26330" y="4616143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421929" y="1428762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43" name="자유형 42"/>
          <p:cNvSpPr/>
          <p:nvPr/>
        </p:nvSpPr>
        <p:spPr>
          <a:xfrm>
            <a:off x="1591629" y="2679860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A1D7D9"/>
          </a:solidFill>
          <a:ln>
            <a:solidFill>
              <a:srgbClr val="A1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949374" y="2689386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A1D7D9"/>
          </a:solidFill>
          <a:ln>
            <a:solidFill>
              <a:srgbClr val="A1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8257244" y="2698912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A1D7D9"/>
          </a:solidFill>
          <a:ln>
            <a:solidFill>
              <a:srgbClr val="A1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A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4">
            <a:extLst>
              <a:ext uri="{FF2B5EF4-FFF2-40B4-BE49-F238E27FC236}">
                <a16:creationId xmlns:a16="http://schemas.microsoft.com/office/drawing/2014/main" xmlns="" id="{8D2D14CD-9D20-02BD-E815-C7672E21134B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/>
          </a:solidFill>
          <a:ln>
            <a:noFill/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F66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i="1" kern="0" dirty="0">
                <a:ln w="952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1442" y="261788"/>
            <a:ext cx="566057" cy="6334424"/>
            <a:chOff x="241442" y="261788"/>
            <a:chExt cx="566057" cy="6334424"/>
          </a:xfrm>
        </p:grpSpPr>
        <p:sp>
          <p:nvSpPr>
            <p:cNvPr id="8" name="한쪽 모서리가 둥근 사각형 6">
              <a:extLst>
                <a:ext uri="{FF2B5EF4-FFF2-40B4-BE49-F238E27FC236}">
                  <a16:creationId xmlns:a16="http://schemas.microsoft.com/office/drawing/2014/main" xmlns="" id="{891DD3AB-97A6-2650-0CB5-EE429E0CD23B}"/>
                </a:ext>
              </a:extLst>
            </p:cNvPr>
            <p:cNvSpPr/>
            <p:nvPr/>
          </p:nvSpPr>
          <p:spPr>
            <a:xfrm rot="16200000" flipH="1">
              <a:off x="-2642741" y="3145971"/>
              <a:ext cx="6334424" cy="566057"/>
            </a:xfrm>
            <a:prstGeom prst="round2SameRect">
              <a:avLst>
                <a:gd name="adj1" fmla="val 37660"/>
                <a:gd name="adj2" fmla="val 0"/>
              </a:avLst>
            </a:prstGeom>
            <a:solidFill>
              <a:srgbClr val="F2E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0785899-BF5E-4442-747E-F6B0213F3B37}"/>
                </a:ext>
              </a:extLst>
            </p:cNvPr>
            <p:cNvGrpSpPr/>
            <p:nvPr/>
          </p:nvGrpSpPr>
          <p:grpSpPr>
            <a:xfrm>
              <a:off x="266402" y="465739"/>
              <a:ext cx="516135" cy="3219450"/>
              <a:chOff x="541781" y="1323163"/>
              <a:chExt cx="630239" cy="3931186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xmlns="" id="{CABCD351-9E1C-E4E7-C8E8-FFEA70E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543" y="3137572"/>
                <a:ext cx="141676" cy="18696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:a16="http://schemas.microsoft.com/office/drawing/2014/main" xmlns="" id="{1CCD9B98-315A-623B-A48E-6296440894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154" y="5063613"/>
                <a:ext cx="113404" cy="19073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자유형 23">
                <a:extLst>
                  <a:ext uri="{FF2B5EF4-FFF2-40B4-BE49-F238E27FC236}">
                    <a16:creationId xmlns:a16="http://schemas.microsoft.com/office/drawing/2014/main" xmlns="" id="{8761B10B-00D6-8477-1DD7-9441179CD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23" y="4435296"/>
                <a:ext cx="170716" cy="14941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xmlns="" id="{043353F6-1BDB-CCC8-0B8F-55ABD66710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67131" y="3803449"/>
                <a:ext cx="172500" cy="152938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xmlns="" id="{60E8D28D-B73A-6E59-57DE-C8414DE1168C}"/>
                  </a:ext>
                </a:extLst>
              </p:cNvPr>
              <p:cNvGrpSpPr/>
              <p:nvPr/>
            </p:nvGrpSpPr>
            <p:grpSpPr>
              <a:xfrm>
                <a:off x="698813" y="1323163"/>
                <a:ext cx="323769" cy="323769"/>
                <a:chOff x="1593332" y="2172798"/>
                <a:chExt cx="1083168" cy="108316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11F6C68D-4E2E-BD85-B1DD-E5F92D8198AD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rgbClr val="E8A18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xmlns="" id="{D2947BAD-89BC-F5D6-AFDA-31B470C275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" name="모서리가 둥근 직사각형 31">
                <a:extLst>
                  <a:ext uri="{FF2B5EF4-FFF2-40B4-BE49-F238E27FC236}">
                    <a16:creationId xmlns:a16="http://schemas.microsoft.com/office/drawing/2014/main" xmlns="" id="{DCEA465D-3B34-EF7B-6103-052606232DE0}"/>
                  </a:ext>
                </a:extLst>
              </p:cNvPr>
              <p:cNvSpPr/>
              <p:nvPr/>
            </p:nvSpPr>
            <p:spPr>
              <a:xfrm>
                <a:off x="655381" y="2395195"/>
                <a:ext cx="396000" cy="396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Group 12">
                <a:extLst>
                  <a:ext uri="{FF2B5EF4-FFF2-40B4-BE49-F238E27FC236}">
                    <a16:creationId xmlns:a16="http://schemas.microsoft.com/office/drawing/2014/main" xmlns="" id="{0B476BB9-D4A7-AB43-298B-369DC1F84C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8709" y="2499085"/>
                <a:ext cx="229344" cy="18243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25" name="Freeform 13">
                  <a:extLst>
                    <a:ext uri="{FF2B5EF4-FFF2-40B4-BE49-F238E27FC236}">
                      <a16:creationId xmlns:a16="http://schemas.microsoft.com/office/drawing/2014/main" xmlns="" id="{BA4C3830-8E01-3B5D-9CBD-142EABB06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4">
                  <a:extLst>
                    <a:ext uri="{FF2B5EF4-FFF2-40B4-BE49-F238E27FC236}">
                      <a16:creationId xmlns:a16="http://schemas.microsoft.com/office/drawing/2014/main" xmlns="" id="{2D8FB0FC-A97C-3D18-4CFC-B344E96FDC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EC851860-AFC9-F8EB-4239-8131ABDF8E1A}"/>
                  </a:ext>
                </a:extLst>
              </p:cNvPr>
              <p:cNvSpPr/>
              <p:nvPr/>
            </p:nvSpPr>
            <p:spPr>
              <a:xfrm>
                <a:off x="541781" y="1641425"/>
                <a:ext cx="630239" cy="187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xmlns="" id="{6F9B99FF-FE1D-FA23-DAEA-67E4F7BD468F}"/>
                  </a:ext>
                </a:extLst>
              </p:cNvPr>
              <p:cNvSpPr/>
              <p:nvPr/>
            </p:nvSpPr>
            <p:spPr>
              <a:xfrm>
                <a:off x="883333" y="3037425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38B32001-AF77-3358-731F-0101366F17D9}"/>
                  </a:ext>
                </a:extLst>
              </p:cNvPr>
              <p:cNvSpPr/>
              <p:nvPr/>
            </p:nvSpPr>
            <p:spPr>
              <a:xfrm>
                <a:off x="851124" y="4971292"/>
                <a:ext cx="177525" cy="177525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모서리가 둥근 직사각형 29"/>
          <p:cNvSpPr/>
          <p:nvPr/>
        </p:nvSpPr>
        <p:spPr>
          <a:xfrm>
            <a:off x="1465578" y="3810007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65578" y="3810007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729578" y="3745609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A1D7D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65578" y="3294175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65578" y="3294175"/>
            <a:ext cx="6408000" cy="159204"/>
          </a:xfrm>
          <a:prstGeom prst="roundRect">
            <a:avLst>
              <a:gd name="adj" fmla="val 50000"/>
            </a:avLst>
          </a:prstGeom>
          <a:solidFill>
            <a:srgbClr val="A1D7D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55156" y="3229777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6A10A1F-F401-4B3C-9F9F-4390ED8D5223}"/>
              </a:ext>
            </a:extLst>
          </p:cNvPr>
          <p:cNvSpPr/>
          <p:nvPr/>
        </p:nvSpPr>
        <p:spPr>
          <a:xfrm>
            <a:off x="7729578" y="4552328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6A10A1F-F401-4B3C-9F9F-4390ED8D5223}"/>
              </a:ext>
            </a:extLst>
          </p:cNvPr>
          <p:cNvSpPr/>
          <p:nvPr/>
        </p:nvSpPr>
        <p:spPr>
          <a:xfrm>
            <a:off x="3568187" y="1400619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ith BIZCAM </a:t>
            </a:r>
          </a:p>
        </p:txBody>
      </p:sp>
      <p:sp>
        <p:nvSpPr>
          <p:cNvPr id="48" name="자유형: 도형 15">
            <a:extLst>
              <a:ext uri="{FF2B5EF4-FFF2-40B4-BE49-F238E27FC236}">
                <a16:creationId xmlns:a16="http://schemas.microsoft.com/office/drawing/2014/main" xmlns="" id="{E7B9AF5B-DF12-4C74-9436-4E44EE38010F}"/>
              </a:ext>
            </a:extLst>
          </p:cNvPr>
          <p:cNvSpPr/>
          <p:nvPr/>
        </p:nvSpPr>
        <p:spPr>
          <a:xfrm rot="21420000" flipH="1">
            <a:off x="5817399" y="269455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A1D7D9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srgbClr val="46260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ko-KR" altLang="en-US" b="1" i="1" dirty="0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9" name="자유형: 도형 15">
            <a:extLst>
              <a:ext uri="{FF2B5EF4-FFF2-40B4-BE49-F238E27FC236}">
                <a16:creationId xmlns:a16="http://schemas.microsoft.com/office/drawing/2014/main" xmlns="" id="{E7B9AF5B-DF12-4C74-9436-4E44EE38010F}"/>
              </a:ext>
            </a:extLst>
          </p:cNvPr>
          <p:cNvSpPr/>
          <p:nvPr/>
        </p:nvSpPr>
        <p:spPr>
          <a:xfrm rot="21420000" flipH="1">
            <a:off x="7559901" y="4110755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75%</a:t>
            </a:r>
            <a:endParaRPr lang="ko-KR" altLang="en-US" b="1" i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57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2802" y="2031528"/>
            <a:ext cx="2577466" cy="2577466"/>
          </a:xfrm>
          <a:prstGeom prst="ellipse">
            <a:avLst/>
          </a:prstGeom>
          <a:solidFill>
            <a:srgbClr val="E8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232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161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133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50574" y="2031528"/>
            <a:ext cx="2577466" cy="2577466"/>
          </a:xfrm>
          <a:prstGeom prst="ellipse">
            <a:avLst/>
          </a:prstGeom>
          <a:solidFill>
            <a:srgbClr val="F2E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233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224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108346" y="2031528"/>
            <a:ext cx="2577466" cy="2577466"/>
          </a:xfrm>
          <a:prstGeom prst="ellipse">
            <a:avLst/>
          </a:prstGeom>
          <a:solidFill>
            <a:srgbClr val="A1D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161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215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217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와이드스크린</PresentationFormat>
  <Paragraphs>101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2022-06-22T03:32:54Z</dcterms:created>
  <dcterms:modified xsi:type="dcterms:W3CDTF">2022-06-22T03:32:59Z</dcterms:modified>
</cp:coreProperties>
</file>