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3792EB"/>
    <a:srgbClr val="E7F2FD"/>
    <a:srgbClr val="FA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28575"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3799FA"/>
            </a:solidFill>
            <a:ln w="28575">
              <a:noFill/>
            </a:ln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5"/>
        <c:axId val="23908320"/>
        <c:axId val="23912128"/>
      </c:barChart>
      <c:catAx>
        <c:axId val="2390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912128"/>
        <c:crosses val="autoZero"/>
        <c:auto val="1"/>
        <c:lblAlgn val="ctr"/>
        <c:lblOffset val="100"/>
        <c:noMultiLvlLbl val="0"/>
      </c:catAx>
      <c:valAx>
        <c:axId val="2391212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3908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94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4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5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58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49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48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2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6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96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5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0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5">
            <a:extLst>
              <a:ext uri="{FF2B5EF4-FFF2-40B4-BE49-F238E27FC236}">
                <a16:creationId xmlns="" xmlns:a16="http://schemas.microsoft.com/office/drawing/2014/main" id="{D0729DD9-D8AB-D579-6289-BE7DF5B373B1}"/>
              </a:ext>
            </a:extLst>
          </p:cNvPr>
          <p:cNvSpPr/>
          <p:nvPr/>
        </p:nvSpPr>
        <p:spPr>
          <a:xfrm>
            <a:off x="2976663" y="2917577"/>
            <a:ext cx="6270525" cy="859000"/>
          </a:xfrm>
          <a:prstGeom prst="roundRect">
            <a:avLst>
              <a:gd name="adj" fmla="val 23462"/>
            </a:avLst>
          </a:prstGeom>
          <a:solidFill>
            <a:srgbClr val="3799FA"/>
          </a:solidFill>
          <a:ln>
            <a:noFill/>
          </a:ln>
          <a:effectLst>
            <a:outerShdw blurRad="1270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3900" latinLnBrk="0">
              <a:defRPr/>
            </a:pPr>
            <a:r>
              <a:rPr lang="en-US" altLang="ko-KR" sz="24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en-US" altLang="ko-KR" sz="24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  <a:endParaRPr lang="en-US" altLang="ko-KR" sz="2400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723900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700" kern="0" dirty="0">
                <a:solidFill>
                  <a:prstClr val="white"/>
                </a:solidFill>
              </a:rPr>
              <a:t>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47B23A91-3DA3-4038-ADEF-B161312F82E4}"/>
              </a:ext>
            </a:extLst>
          </p:cNvPr>
          <p:cNvGrpSpPr/>
          <p:nvPr/>
        </p:nvGrpSpPr>
        <p:grpSpPr>
          <a:xfrm>
            <a:off x="3217421" y="3033041"/>
            <a:ext cx="323274" cy="628072"/>
            <a:chOff x="609598" y="498764"/>
            <a:chExt cx="323274" cy="62807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04067817-8805-AA14-D283-97D5BA8593F2}"/>
                </a:ext>
              </a:extLst>
            </p:cNvPr>
            <p:cNvSpPr/>
            <p:nvPr/>
          </p:nvSpPr>
          <p:spPr>
            <a:xfrm>
              <a:off x="609600" y="498764"/>
              <a:ext cx="323272" cy="62807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A7495956-D4BA-103B-006F-7C0C65637FDF}"/>
                </a:ext>
              </a:extLst>
            </p:cNvPr>
            <p:cNvSpPr/>
            <p:nvPr/>
          </p:nvSpPr>
          <p:spPr>
            <a:xfrm>
              <a:off x="609598" y="498764"/>
              <a:ext cx="323272" cy="628072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 l="-45000" r="-45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5440E321-E3A7-0AD5-AC8A-D90A318896BF}"/>
              </a:ext>
            </a:extLst>
          </p:cNvPr>
          <p:cNvGrpSpPr/>
          <p:nvPr/>
        </p:nvGrpSpPr>
        <p:grpSpPr>
          <a:xfrm>
            <a:off x="8821331" y="3221077"/>
            <a:ext cx="191380" cy="252000"/>
            <a:chOff x="4373493" y="-915400"/>
            <a:chExt cx="191380" cy="252000"/>
          </a:xfrm>
        </p:grpSpPr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D879034E-6E9C-D6C7-B93A-97737ABAB5DF}"/>
                </a:ext>
              </a:extLst>
            </p:cNvPr>
            <p:cNvCxnSpPr>
              <a:cxnSpLocks/>
            </p:cNvCxnSpPr>
            <p:nvPr/>
          </p:nvCxnSpPr>
          <p:spPr>
            <a:xfrm>
              <a:off x="4409493" y="-915400"/>
              <a:ext cx="0" cy="25200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40A3537A-34CD-70BB-79A6-2314962EDF81}"/>
                </a:ext>
              </a:extLst>
            </p:cNvPr>
            <p:cNvSpPr/>
            <p:nvPr/>
          </p:nvSpPr>
          <p:spPr>
            <a:xfrm>
              <a:off x="4373493" y="-850006"/>
              <a:ext cx="72000" cy="72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3792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1125DA55-8787-C4BB-EC49-A76B6B16E62E}"/>
                </a:ext>
              </a:extLst>
            </p:cNvPr>
            <p:cNvCxnSpPr>
              <a:cxnSpLocks/>
            </p:cNvCxnSpPr>
            <p:nvPr/>
          </p:nvCxnSpPr>
          <p:spPr>
            <a:xfrm>
              <a:off x="4528873" y="-915400"/>
              <a:ext cx="0" cy="25200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C4B0B199-7F40-213E-D6F6-996615D6DB07}"/>
                </a:ext>
              </a:extLst>
            </p:cNvPr>
            <p:cNvSpPr/>
            <p:nvPr/>
          </p:nvSpPr>
          <p:spPr>
            <a:xfrm>
              <a:off x="4492873" y="-799206"/>
              <a:ext cx="72000" cy="72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3792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사각형: 둥근 모서리 5">
            <a:extLst>
              <a:ext uri="{FF2B5EF4-FFF2-40B4-BE49-F238E27FC236}">
                <a16:creationId xmlns="" xmlns:a16="http://schemas.microsoft.com/office/drawing/2014/main" id="{D0729DD9-D8AB-D579-6289-BE7DF5B373B1}"/>
              </a:ext>
            </a:extLst>
          </p:cNvPr>
          <p:cNvSpPr/>
          <p:nvPr/>
        </p:nvSpPr>
        <p:spPr>
          <a:xfrm>
            <a:off x="8103140" y="3892772"/>
            <a:ext cx="1144048" cy="30350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dist="12700" dir="5400000" algn="t" rotWithShape="0">
              <a:srgbClr val="3799F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1200" kern="0" dirty="0" err="1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9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D0729DD9-D8AB-D579-6289-BE7DF5B373B1}"/>
              </a:ext>
            </a:extLst>
          </p:cNvPr>
          <p:cNvSpPr/>
          <p:nvPr/>
        </p:nvSpPr>
        <p:spPr>
          <a:xfrm>
            <a:off x="259976" y="201705"/>
            <a:ext cx="11672047" cy="6454589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>
            <a:noFill/>
          </a:ln>
          <a:effectLst>
            <a:outerShdw dist="63500" dir="2700000" algn="tl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8FE64E07-998F-928C-1188-530DC0B7DE69}"/>
              </a:ext>
            </a:extLst>
          </p:cNvPr>
          <p:cNvGrpSpPr/>
          <p:nvPr/>
        </p:nvGrpSpPr>
        <p:grpSpPr>
          <a:xfrm>
            <a:off x="5211413" y="1868495"/>
            <a:ext cx="4324837" cy="2510758"/>
            <a:chOff x="5162063" y="2079377"/>
            <a:chExt cx="4324837" cy="2510758"/>
          </a:xfrm>
        </p:grpSpPr>
        <p:sp>
          <p:nvSpPr>
            <p:cNvPr id="20" name="원호 19">
              <a:extLst>
                <a:ext uri="{FF2B5EF4-FFF2-40B4-BE49-F238E27FC236}">
                  <a16:creationId xmlns="" xmlns:a16="http://schemas.microsoft.com/office/drawing/2014/main" id="{1FA5366E-BF5C-1D52-1EC9-DCDE6AA1AD1D}"/>
                </a:ext>
              </a:extLst>
            </p:cNvPr>
            <p:cNvSpPr/>
            <p:nvPr/>
          </p:nvSpPr>
          <p:spPr>
            <a:xfrm>
              <a:off x="5162063" y="3114135"/>
              <a:ext cx="1476000" cy="1476000"/>
            </a:xfrm>
            <a:prstGeom prst="arc">
              <a:avLst>
                <a:gd name="adj1" fmla="val 3531566"/>
                <a:gd name="adj2" fmla="val 17852432"/>
              </a:avLst>
            </a:prstGeom>
            <a:ln w="19050">
              <a:solidFill>
                <a:srgbClr val="3792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원호 20">
              <a:extLst>
                <a:ext uri="{FF2B5EF4-FFF2-40B4-BE49-F238E27FC236}">
                  <a16:creationId xmlns="" xmlns:a16="http://schemas.microsoft.com/office/drawing/2014/main" id="{8AADFAB5-1FEB-DF0D-E127-E971F2F24614}"/>
                </a:ext>
              </a:extLst>
            </p:cNvPr>
            <p:cNvSpPr/>
            <p:nvPr/>
          </p:nvSpPr>
          <p:spPr>
            <a:xfrm>
              <a:off x="6164855" y="2932684"/>
              <a:ext cx="281337" cy="281337"/>
            </a:xfrm>
            <a:prstGeom prst="arc">
              <a:avLst>
                <a:gd name="adj1" fmla="val 2324150"/>
                <a:gd name="adj2" fmla="val 7088220"/>
              </a:avLst>
            </a:prstGeom>
            <a:ln w="19050">
              <a:solidFill>
                <a:srgbClr val="3792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D27062EA-46F7-CD5C-C47A-D03DE1D443AF}"/>
                </a:ext>
              </a:extLst>
            </p:cNvPr>
            <p:cNvCxnSpPr>
              <a:cxnSpLocks/>
              <a:stCxn id="21" idx="0"/>
              <a:endCxn id="23" idx="0"/>
            </p:cNvCxnSpPr>
            <p:nvPr/>
          </p:nvCxnSpPr>
          <p:spPr>
            <a:xfrm flipV="1">
              <a:off x="6415250" y="2348267"/>
              <a:ext cx="623271" cy="813106"/>
            </a:xfrm>
            <a:prstGeom prst="line">
              <a:avLst/>
            </a:prstGeom>
            <a:ln w="19050">
              <a:solidFill>
                <a:srgbClr val="3792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원호 22">
              <a:extLst>
                <a:ext uri="{FF2B5EF4-FFF2-40B4-BE49-F238E27FC236}">
                  <a16:creationId xmlns="" xmlns:a16="http://schemas.microsoft.com/office/drawing/2014/main" id="{9A7B4E18-77B1-8949-62A4-6F146245D500}"/>
                </a:ext>
              </a:extLst>
            </p:cNvPr>
            <p:cNvSpPr/>
            <p:nvPr/>
          </p:nvSpPr>
          <p:spPr>
            <a:xfrm>
              <a:off x="6990572" y="2260338"/>
              <a:ext cx="455409" cy="455409"/>
            </a:xfrm>
            <a:prstGeom prst="arc">
              <a:avLst>
                <a:gd name="adj1" fmla="val 13072095"/>
                <a:gd name="adj2" fmla="val 16174014"/>
              </a:avLst>
            </a:prstGeom>
            <a:ln w="19050">
              <a:solidFill>
                <a:srgbClr val="3792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="" xmlns:a16="http://schemas.microsoft.com/office/drawing/2014/main" id="{FBE12A3E-09FF-BBBD-693D-18DF5D25BB17}"/>
                </a:ext>
              </a:extLst>
            </p:cNvPr>
            <p:cNvCxnSpPr>
              <a:cxnSpLocks/>
              <a:stCxn id="23" idx="2"/>
              <a:endCxn id="25" idx="1"/>
            </p:cNvCxnSpPr>
            <p:nvPr/>
          </p:nvCxnSpPr>
          <p:spPr>
            <a:xfrm flipV="1">
              <a:off x="7216555" y="2260338"/>
              <a:ext cx="324864" cy="7"/>
            </a:xfrm>
            <a:prstGeom prst="line">
              <a:avLst/>
            </a:prstGeom>
            <a:ln w="19050">
              <a:solidFill>
                <a:srgbClr val="3792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639CDEAD-07F1-E071-CE9F-590B2E72FB9B}"/>
                </a:ext>
              </a:extLst>
            </p:cNvPr>
            <p:cNvSpPr/>
            <p:nvPr/>
          </p:nvSpPr>
          <p:spPr>
            <a:xfrm>
              <a:off x="7541419" y="2079377"/>
              <a:ext cx="1945481" cy="361922"/>
            </a:xfrm>
            <a:prstGeom prst="roundRect">
              <a:avLst/>
            </a:prstGeom>
            <a:solidFill>
              <a:srgbClr val="3792EB"/>
            </a:solidFill>
            <a:ln>
              <a:solidFill>
                <a:srgbClr val="3792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04CF56FB-FF88-22BF-F531-4E657B2C40D8}"/>
              </a:ext>
            </a:extLst>
          </p:cNvPr>
          <p:cNvGrpSpPr/>
          <p:nvPr/>
        </p:nvGrpSpPr>
        <p:grpSpPr>
          <a:xfrm>
            <a:off x="5303023" y="3003139"/>
            <a:ext cx="1292779" cy="1289635"/>
            <a:chOff x="9055756" y="564174"/>
            <a:chExt cx="669773" cy="668144"/>
          </a:xfrm>
        </p:grpSpPr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BB7E89EA-6A82-B08D-F9D4-083953B1FC79}"/>
                </a:ext>
              </a:extLst>
            </p:cNvPr>
            <p:cNvSpPr/>
            <p:nvPr/>
          </p:nvSpPr>
          <p:spPr>
            <a:xfrm>
              <a:off x="9055756" y="564174"/>
              <a:ext cx="669773" cy="668144"/>
            </a:xfrm>
            <a:prstGeom prst="ellipse">
              <a:avLst/>
            </a:prstGeom>
            <a:solidFill>
              <a:srgbClr val="3799FA"/>
            </a:solidFill>
            <a:ln>
              <a:noFill/>
            </a:ln>
            <a:effectLst>
              <a:outerShdw blurRad="241300" dist="177800" dir="5400000" sx="95000" sy="95000" algn="t" rotWithShape="0">
                <a:srgbClr val="3799FA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="" xmlns:a16="http://schemas.microsoft.com/office/drawing/2014/main" id="{79A5FF84-C5EB-2271-D4BF-0A778EF5C8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84322" y="772737"/>
              <a:ext cx="212639" cy="2806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D8B0906E-43C7-65BF-0342-E22BDFA52E17}"/>
              </a:ext>
            </a:extLst>
          </p:cNvPr>
          <p:cNvGrpSpPr/>
          <p:nvPr/>
        </p:nvGrpSpPr>
        <p:grpSpPr>
          <a:xfrm>
            <a:off x="6249234" y="4260754"/>
            <a:ext cx="3287016" cy="1131931"/>
            <a:chOff x="5895393" y="4413154"/>
            <a:chExt cx="3287016" cy="1131931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="" xmlns:a16="http://schemas.microsoft.com/office/drawing/2014/main" id="{563E9091-98CA-C10B-9953-8F619ED57C47}"/>
                </a:ext>
              </a:extLst>
            </p:cNvPr>
            <p:cNvSpPr/>
            <p:nvPr/>
          </p:nvSpPr>
          <p:spPr>
            <a:xfrm>
              <a:off x="7236928" y="5183163"/>
              <a:ext cx="1945481" cy="361922"/>
            </a:xfrm>
            <a:prstGeom prst="roundRect">
              <a:avLst/>
            </a:prstGeom>
            <a:solidFill>
              <a:srgbClr val="3792EB"/>
            </a:solidFill>
            <a:ln>
              <a:solidFill>
                <a:srgbClr val="3792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DF24D85F-8A0B-5919-FAB7-4E9DB963198B}"/>
                </a:ext>
              </a:extLst>
            </p:cNvPr>
            <p:cNvGrpSpPr/>
            <p:nvPr/>
          </p:nvGrpSpPr>
          <p:grpSpPr>
            <a:xfrm flipV="1">
              <a:off x="5895393" y="4413154"/>
              <a:ext cx="1376564" cy="953683"/>
              <a:chOff x="6164855" y="2260338"/>
              <a:chExt cx="1376564" cy="953683"/>
            </a:xfrm>
          </p:grpSpPr>
          <p:sp>
            <p:nvSpPr>
              <p:cNvPr id="65" name="원호 64">
                <a:extLst>
                  <a:ext uri="{FF2B5EF4-FFF2-40B4-BE49-F238E27FC236}">
                    <a16:creationId xmlns="" xmlns:a16="http://schemas.microsoft.com/office/drawing/2014/main" id="{39692D62-76B6-F94D-8980-929C2C3AD17B}"/>
                  </a:ext>
                </a:extLst>
              </p:cNvPr>
              <p:cNvSpPr/>
              <p:nvPr/>
            </p:nvSpPr>
            <p:spPr>
              <a:xfrm>
                <a:off x="6164855" y="2932684"/>
                <a:ext cx="281337" cy="281337"/>
              </a:xfrm>
              <a:prstGeom prst="arc">
                <a:avLst>
                  <a:gd name="adj1" fmla="val 2324150"/>
                  <a:gd name="adj2" fmla="val 7088220"/>
                </a:avLst>
              </a:prstGeom>
              <a:ln w="19050">
                <a:solidFill>
                  <a:srgbClr val="3792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="" xmlns:a16="http://schemas.microsoft.com/office/drawing/2014/main" id="{83817454-C2B0-B204-6301-333FEE4AA2AD}"/>
                  </a:ext>
                </a:extLst>
              </p:cNvPr>
              <p:cNvCxnSpPr>
                <a:cxnSpLocks/>
                <a:stCxn id="65" idx="0"/>
                <a:endCxn id="67" idx="0"/>
              </p:cNvCxnSpPr>
              <p:nvPr/>
            </p:nvCxnSpPr>
            <p:spPr>
              <a:xfrm flipV="1">
                <a:off x="6415250" y="2348267"/>
                <a:ext cx="623271" cy="813106"/>
              </a:xfrm>
              <a:prstGeom prst="line">
                <a:avLst/>
              </a:prstGeom>
              <a:ln w="19050">
                <a:solidFill>
                  <a:srgbClr val="3792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원호 66">
                <a:extLst>
                  <a:ext uri="{FF2B5EF4-FFF2-40B4-BE49-F238E27FC236}">
                    <a16:creationId xmlns="" xmlns:a16="http://schemas.microsoft.com/office/drawing/2014/main" id="{65030FD2-4088-C978-03A9-5B89E5B18368}"/>
                  </a:ext>
                </a:extLst>
              </p:cNvPr>
              <p:cNvSpPr/>
              <p:nvPr/>
            </p:nvSpPr>
            <p:spPr>
              <a:xfrm>
                <a:off x="6990572" y="2260338"/>
                <a:ext cx="455409" cy="455409"/>
              </a:xfrm>
              <a:prstGeom prst="arc">
                <a:avLst>
                  <a:gd name="adj1" fmla="val 13072095"/>
                  <a:gd name="adj2" fmla="val 16174014"/>
                </a:avLst>
              </a:prstGeom>
              <a:ln w="19050">
                <a:solidFill>
                  <a:srgbClr val="3792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="" xmlns:a16="http://schemas.microsoft.com/office/drawing/2014/main" id="{7967A7B7-B692-DD72-1AA8-39BE1D34C453}"/>
                  </a:ext>
                </a:extLst>
              </p:cNvPr>
              <p:cNvCxnSpPr>
                <a:cxnSpLocks/>
                <a:stCxn id="67" idx="2"/>
              </p:cNvCxnSpPr>
              <p:nvPr/>
            </p:nvCxnSpPr>
            <p:spPr>
              <a:xfrm flipV="1">
                <a:off x="7216555" y="2260338"/>
                <a:ext cx="324864" cy="7"/>
              </a:xfrm>
              <a:prstGeom prst="line">
                <a:avLst/>
              </a:prstGeom>
              <a:ln w="19050">
                <a:solidFill>
                  <a:srgbClr val="3792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B42A02A9-469D-1756-9F77-93EE7BE19C28}"/>
              </a:ext>
            </a:extLst>
          </p:cNvPr>
          <p:cNvGrpSpPr/>
          <p:nvPr/>
        </p:nvGrpSpPr>
        <p:grpSpPr>
          <a:xfrm>
            <a:off x="1828112" y="2790996"/>
            <a:ext cx="4974710" cy="1713921"/>
            <a:chOff x="1474271" y="2943396"/>
            <a:chExt cx="4974710" cy="1713921"/>
          </a:xfrm>
        </p:grpSpPr>
        <p:grpSp>
          <p:nvGrpSpPr>
            <p:cNvPr id="86" name="그룹 85">
              <a:extLst>
                <a:ext uri="{FF2B5EF4-FFF2-40B4-BE49-F238E27FC236}">
                  <a16:creationId xmlns="" xmlns:a16="http://schemas.microsoft.com/office/drawing/2014/main" id="{BA0B9694-21DD-5C5C-5825-F2D0DB2DA9AF}"/>
                </a:ext>
              </a:extLst>
            </p:cNvPr>
            <p:cNvGrpSpPr/>
            <p:nvPr/>
          </p:nvGrpSpPr>
          <p:grpSpPr>
            <a:xfrm>
              <a:off x="3419752" y="2943396"/>
              <a:ext cx="3029229" cy="1713921"/>
              <a:chOff x="3419752" y="2943396"/>
              <a:chExt cx="3029229" cy="1713921"/>
            </a:xfrm>
          </p:grpSpPr>
          <p:sp>
            <p:nvSpPr>
              <p:cNvPr id="63" name="원호 62">
                <a:extLst>
                  <a:ext uri="{FF2B5EF4-FFF2-40B4-BE49-F238E27FC236}">
                    <a16:creationId xmlns="" xmlns:a16="http://schemas.microsoft.com/office/drawing/2014/main" id="{E068B504-D2BB-49AE-93C3-F9D8F1C2E6BC}"/>
                  </a:ext>
                </a:extLst>
              </p:cNvPr>
              <p:cNvSpPr/>
              <p:nvPr/>
            </p:nvSpPr>
            <p:spPr>
              <a:xfrm>
                <a:off x="4735060" y="2943396"/>
                <a:ext cx="1713921" cy="1713921"/>
              </a:xfrm>
              <a:prstGeom prst="arc">
                <a:avLst>
                  <a:gd name="adj1" fmla="val 9626766"/>
                  <a:gd name="adj2" fmla="val 17852432"/>
                </a:avLst>
              </a:prstGeom>
              <a:ln w="19050">
                <a:solidFill>
                  <a:srgbClr val="FF99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원호 72">
                <a:extLst>
                  <a:ext uri="{FF2B5EF4-FFF2-40B4-BE49-F238E27FC236}">
                    <a16:creationId xmlns="" xmlns:a16="http://schemas.microsoft.com/office/drawing/2014/main" id="{EFB91045-6C15-C33F-1596-95E151F689DE}"/>
                  </a:ext>
                </a:extLst>
              </p:cNvPr>
              <p:cNvSpPr/>
              <p:nvPr/>
            </p:nvSpPr>
            <p:spPr>
              <a:xfrm flipH="1">
                <a:off x="4514979" y="4008846"/>
                <a:ext cx="281337" cy="281337"/>
              </a:xfrm>
              <a:prstGeom prst="arc">
                <a:avLst>
                  <a:gd name="adj1" fmla="val 2324150"/>
                  <a:gd name="adj2" fmla="val 12451574"/>
                </a:avLst>
              </a:prstGeom>
              <a:ln w="19050">
                <a:solidFill>
                  <a:srgbClr val="FF99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="" xmlns:a16="http://schemas.microsoft.com/office/drawing/2014/main" id="{9FC545F5-CB86-96DD-B929-CF00459B3DFD}"/>
                  </a:ext>
                </a:extLst>
              </p:cNvPr>
              <p:cNvCxnSpPr>
                <a:cxnSpLocks/>
                <a:stCxn id="73" idx="0"/>
                <a:endCxn id="75" idx="0"/>
              </p:cNvCxnSpPr>
              <p:nvPr/>
            </p:nvCxnSpPr>
            <p:spPr>
              <a:xfrm flipH="1" flipV="1">
                <a:off x="3922650" y="3424429"/>
                <a:ext cx="623271" cy="813106"/>
              </a:xfrm>
              <a:prstGeom prst="line">
                <a:avLst/>
              </a:prstGeom>
              <a:ln w="19050">
                <a:solidFill>
                  <a:srgbClr val="FF99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원호 74">
                <a:extLst>
                  <a:ext uri="{FF2B5EF4-FFF2-40B4-BE49-F238E27FC236}">
                    <a16:creationId xmlns="" xmlns:a16="http://schemas.microsoft.com/office/drawing/2014/main" id="{7E469DC0-9D7F-4434-3C44-4F02420FB878}"/>
                  </a:ext>
                </a:extLst>
              </p:cNvPr>
              <p:cNvSpPr/>
              <p:nvPr/>
            </p:nvSpPr>
            <p:spPr>
              <a:xfrm flipH="1">
                <a:off x="3515190" y="3336500"/>
                <a:ext cx="455409" cy="455409"/>
              </a:xfrm>
              <a:prstGeom prst="arc">
                <a:avLst>
                  <a:gd name="adj1" fmla="val 13072095"/>
                  <a:gd name="adj2" fmla="val 16174014"/>
                </a:avLst>
              </a:prstGeom>
              <a:ln w="19050">
                <a:solidFill>
                  <a:srgbClr val="FF99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="" xmlns:a16="http://schemas.microsoft.com/office/drawing/2014/main" id="{610A7EA2-9C80-FC16-F299-BE11532443B4}"/>
                  </a:ext>
                </a:extLst>
              </p:cNvPr>
              <p:cNvCxnSpPr>
                <a:cxnSpLocks/>
                <a:stCxn id="75" idx="2"/>
                <a:endCxn id="77" idx="1"/>
              </p:cNvCxnSpPr>
              <p:nvPr/>
            </p:nvCxnSpPr>
            <p:spPr>
              <a:xfrm flipH="1" flipV="1">
                <a:off x="3419752" y="3336500"/>
                <a:ext cx="324864" cy="7"/>
              </a:xfrm>
              <a:prstGeom prst="line">
                <a:avLst/>
              </a:prstGeom>
              <a:ln w="19050">
                <a:solidFill>
                  <a:srgbClr val="FF99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사각형: 둥근 모서리 76">
              <a:extLst>
                <a:ext uri="{FF2B5EF4-FFF2-40B4-BE49-F238E27FC236}">
                  <a16:creationId xmlns="" xmlns:a16="http://schemas.microsoft.com/office/drawing/2014/main" id="{5319DC44-1758-6B11-7978-9AF8EF9C11FB}"/>
                </a:ext>
              </a:extLst>
            </p:cNvPr>
            <p:cNvSpPr/>
            <p:nvPr/>
          </p:nvSpPr>
          <p:spPr>
            <a:xfrm flipH="1">
              <a:off x="1474271" y="3155539"/>
              <a:ext cx="1945481" cy="361922"/>
            </a:xfrm>
            <a:prstGeom prst="roundRect">
              <a:avLst/>
            </a:prstGeom>
            <a:solidFill>
              <a:srgbClr val="FF9966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C9AB8742-82D1-9082-0820-A941D5444F89}"/>
              </a:ext>
            </a:extLst>
          </p:cNvPr>
          <p:cNvSpPr/>
          <p:nvPr/>
        </p:nvSpPr>
        <p:spPr>
          <a:xfrm>
            <a:off x="7103650" y="4081211"/>
            <a:ext cx="2919718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03B5B020-2463-427D-2E3B-AC1FB0728276}"/>
              </a:ext>
            </a:extLst>
          </p:cNvPr>
          <p:cNvSpPr/>
          <p:nvPr/>
        </p:nvSpPr>
        <p:spPr>
          <a:xfrm>
            <a:off x="7070864" y="2404310"/>
            <a:ext cx="2919718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FECC6110-29E7-F5A7-5175-E1554C2A5EF5}"/>
              </a:ext>
            </a:extLst>
          </p:cNvPr>
          <p:cNvSpPr/>
          <p:nvPr/>
        </p:nvSpPr>
        <p:spPr>
          <a:xfrm>
            <a:off x="1326145" y="3546785"/>
            <a:ext cx="2919718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사각형: 둥근 모서리 5">
            <a:extLst>
              <a:ext uri="{FF2B5EF4-FFF2-40B4-BE49-F238E27FC236}">
                <a16:creationId xmlns="" xmlns:a16="http://schemas.microsoft.com/office/drawing/2014/main" id="{D0729DD9-D8AB-D579-6289-BE7DF5B373B1}"/>
              </a:ext>
            </a:extLst>
          </p:cNvPr>
          <p:cNvSpPr/>
          <p:nvPr/>
        </p:nvSpPr>
        <p:spPr>
          <a:xfrm>
            <a:off x="259976" y="184101"/>
            <a:ext cx="11672047" cy="859000"/>
          </a:xfrm>
          <a:prstGeom prst="round2SameRect">
            <a:avLst/>
          </a:prstGeom>
          <a:solidFill>
            <a:srgbClr val="E7F2FD"/>
          </a:solidFill>
          <a:ln>
            <a:noFill/>
          </a:ln>
          <a:effectLst>
            <a:outerShdw dist="12700" dir="5400000" algn="t" rotWithShape="0">
              <a:srgbClr val="3799F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3900"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</a:t>
            </a: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</a:t>
            </a: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ENTATION</a:t>
            </a:r>
            <a:endParaRPr lang="en-US" altLang="ko-KR" sz="2400" kern="0" dirty="0"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723900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</a:t>
            </a:r>
            <a:r>
              <a: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47B23A91-3DA3-4038-ADEF-B161312F82E4}"/>
              </a:ext>
            </a:extLst>
          </p:cNvPr>
          <p:cNvGrpSpPr/>
          <p:nvPr/>
        </p:nvGrpSpPr>
        <p:grpSpPr>
          <a:xfrm>
            <a:off x="571498" y="320383"/>
            <a:ext cx="323274" cy="628072"/>
            <a:chOff x="609598" y="498764"/>
            <a:chExt cx="323274" cy="62807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04067817-8805-AA14-D283-97D5BA8593F2}"/>
                </a:ext>
              </a:extLst>
            </p:cNvPr>
            <p:cNvSpPr/>
            <p:nvPr/>
          </p:nvSpPr>
          <p:spPr>
            <a:xfrm>
              <a:off x="609600" y="498764"/>
              <a:ext cx="323272" cy="62807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A7495956-D4BA-103B-006F-7C0C65637FDF}"/>
                </a:ext>
              </a:extLst>
            </p:cNvPr>
            <p:cNvSpPr/>
            <p:nvPr/>
          </p:nvSpPr>
          <p:spPr>
            <a:xfrm>
              <a:off x="609598" y="498764"/>
              <a:ext cx="323272" cy="628072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 l="-45000" r="-45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5440E321-E3A7-0AD5-AC8A-D90A318896BF}"/>
              </a:ext>
            </a:extLst>
          </p:cNvPr>
          <p:cNvGrpSpPr/>
          <p:nvPr/>
        </p:nvGrpSpPr>
        <p:grpSpPr>
          <a:xfrm>
            <a:off x="11486710" y="463524"/>
            <a:ext cx="191380" cy="252000"/>
            <a:chOff x="4373493" y="-915400"/>
            <a:chExt cx="191380" cy="252000"/>
          </a:xfrm>
        </p:grpSpPr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D879034E-6E9C-D6C7-B93A-97737ABAB5DF}"/>
                </a:ext>
              </a:extLst>
            </p:cNvPr>
            <p:cNvCxnSpPr>
              <a:cxnSpLocks/>
            </p:cNvCxnSpPr>
            <p:nvPr/>
          </p:nvCxnSpPr>
          <p:spPr>
            <a:xfrm>
              <a:off x="4409493" y="-915400"/>
              <a:ext cx="0" cy="25200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40A3537A-34CD-70BB-79A6-2314962EDF81}"/>
                </a:ext>
              </a:extLst>
            </p:cNvPr>
            <p:cNvSpPr/>
            <p:nvPr/>
          </p:nvSpPr>
          <p:spPr>
            <a:xfrm>
              <a:off x="4373493" y="-850006"/>
              <a:ext cx="72000" cy="72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3792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1125DA55-8787-C4BB-EC49-A76B6B16E62E}"/>
                </a:ext>
              </a:extLst>
            </p:cNvPr>
            <p:cNvCxnSpPr>
              <a:cxnSpLocks/>
            </p:cNvCxnSpPr>
            <p:nvPr/>
          </p:nvCxnSpPr>
          <p:spPr>
            <a:xfrm>
              <a:off x="4528873" y="-915400"/>
              <a:ext cx="0" cy="25200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C4B0B199-7F40-213E-D6F6-996615D6DB07}"/>
                </a:ext>
              </a:extLst>
            </p:cNvPr>
            <p:cNvSpPr/>
            <p:nvPr/>
          </p:nvSpPr>
          <p:spPr>
            <a:xfrm>
              <a:off x="4492873" y="-799206"/>
              <a:ext cx="72000" cy="72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3792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57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D0729DD9-D8AB-D579-6289-BE7DF5B373B1}"/>
              </a:ext>
            </a:extLst>
          </p:cNvPr>
          <p:cNvSpPr/>
          <p:nvPr/>
        </p:nvSpPr>
        <p:spPr>
          <a:xfrm>
            <a:off x="259976" y="201705"/>
            <a:ext cx="11672047" cy="6454589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>
            <a:noFill/>
          </a:ln>
          <a:effectLst>
            <a:outerShdw dist="63500" dir="2700000" algn="tl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사각형: 둥근 모서리 5">
            <a:extLst>
              <a:ext uri="{FF2B5EF4-FFF2-40B4-BE49-F238E27FC236}">
                <a16:creationId xmlns="" xmlns:a16="http://schemas.microsoft.com/office/drawing/2014/main" id="{D0729DD9-D8AB-D579-6289-BE7DF5B373B1}"/>
              </a:ext>
            </a:extLst>
          </p:cNvPr>
          <p:cNvSpPr/>
          <p:nvPr/>
        </p:nvSpPr>
        <p:spPr>
          <a:xfrm>
            <a:off x="259976" y="184101"/>
            <a:ext cx="11672047" cy="859000"/>
          </a:xfrm>
          <a:prstGeom prst="round2SameRect">
            <a:avLst/>
          </a:prstGeom>
          <a:solidFill>
            <a:srgbClr val="E7F2FD"/>
          </a:solidFill>
          <a:ln>
            <a:noFill/>
          </a:ln>
          <a:effectLst>
            <a:outerShdw dist="12700" dir="5400000" algn="t" rotWithShape="0">
              <a:srgbClr val="3799F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3900"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</a:t>
            </a: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</a:t>
            </a: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ENTATION</a:t>
            </a:r>
            <a:endParaRPr lang="en-US" altLang="ko-KR" sz="2400" kern="0" dirty="0"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723900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</a:t>
            </a:r>
            <a:r>
              <a: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47B23A91-3DA3-4038-ADEF-B161312F82E4}"/>
              </a:ext>
            </a:extLst>
          </p:cNvPr>
          <p:cNvGrpSpPr/>
          <p:nvPr/>
        </p:nvGrpSpPr>
        <p:grpSpPr>
          <a:xfrm>
            <a:off x="571498" y="320383"/>
            <a:ext cx="323274" cy="628072"/>
            <a:chOff x="609598" y="498764"/>
            <a:chExt cx="323274" cy="62807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04067817-8805-AA14-D283-97D5BA8593F2}"/>
                </a:ext>
              </a:extLst>
            </p:cNvPr>
            <p:cNvSpPr/>
            <p:nvPr/>
          </p:nvSpPr>
          <p:spPr>
            <a:xfrm>
              <a:off x="609600" y="498764"/>
              <a:ext cx="323272" cy="62807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A7495956-D4BA-103B-006F-7C0C65637FDF}"/>
                </a:ext>
              </a:extLst>
            </p:cNvPr>
            <p:cNvSpPr/>
            <p:nvPr/>
          </p:nvSpPr>
          <p:spPr>
            <a:xfrm>
              <a:off x="609598" y="498764"/>
              <a:ext cx="323272" cy="628072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 l="-45000" r="-45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5440E321-E3A7-0AD5-AC8A-D90A318896BF}"/>
              </a:ext>
            </a:extLst>
          </p:cNvPr>
          <p:cNvGrpSpPr/>
          <p:nvPr/>
        </p:nvGrpSpPr>
        <p:grpSpPr>
          <a:xfrm>
            <a:off x="11486710" y="463524"/>
            <a:ext cx="191380" cy="252000"/>
            <a:chOff x="4373493" y="-915400"/>
            <a:chExt cx="191380" cy="252000"/>
          </a:xfrm>
        </p:grpSpPr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D879034E-6E9C-D6C7-B93A-97737ABAB5DF}"/>
                </a:ext>
              </a:extLst>
            </p:cNvPr>
            <p:cNvCxnSpPr>
              <a:cxnSpLocks/>
            </p:cNvCxnSpPr>
            <p:nvPr/>
          </p:nvCxnSpPr>
          <p:spPr>
            <a:xfrm>
              <a:off x="4409493" y="-915400"/>
              <a:ext cx="0" cy="25200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40A3537A-34CD-70BB-79A6-2314962EDF81}"/>
                </a:ext>
              </a:extLst>
            </p:cNvPr>
            <p:cNvSpPr/>
            <p:nvPr/>
          </p:nvSpPr>
          <p:spPr>
            <a:xfrm>
              <a:off x="4373493" y="-850006"/>
              <a:ext cx="72000" cy="72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3792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1125DA55-8787-C4BB-EC49-A76B6B16E62E}"/>
                </a:ext>
              </a:extLst>
            </p:cNvPr>
            <p:cNvCxnSpPr>
              <a:cxnSpLocks/>
            </p:cNvCxnSpPr>
            <p:nvPr/>
          </p:nvCxnSpPr>
          <p:spPr>
            <a:xfrm>
              <a:off x="4528873" y="-915400"/>
              <a:ext cx="0" cy="25200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C4B0B199-7F40-213E-D6F6-996615D6DB07}"/>
                </a:ext>
              </a:extLst>
            </p:cNvPr>
            <p:cNvSpPr/>
            <p:nvPr/>
          </p:nvSpPr>
          <p:spPr>
            <a:xfrm>
              <a:off x="4492873" y="-799206"/>
              <a:ext cx="72000" cy="72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3792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2DC1354D-2E7A-4528-9F62-8B1B317630F0}"/>
              </a:ext>
            </a:extLst>
          </p:cNvPr>
          <p:cNvGrpSpPr/>
          <p:nvPr/>
        </p:nvGrpSpPr>
        <p:grpSpPr>
          <a:xfrm>
            <a:off x="3220847" y="2384424"/>
            <a:ext cx="6111091" cy="2531030"/>
            <a:chOff x="3571316" y="2466916"/>
            <a:chExt cx="4940215" cy="2046088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4ADAEC8B-E1C5-4E6D-9350-4F63BF819294}"/>
                </a:ext>
              </a:extLst>
            </p:cNvPr>
            <p:cNvGrpSpPr/>
            <p:nvPr/>
          </p:nvGrpSpPr>
          <p:grpSpPr>
            <a:xfrm flipH="1">
              <a:off x="4967980" y="2473035"/>
              <a:ext cx="3543551" cy="2039969"/>
              <a:chOff x="2315278" y="3013220"/>
              <a:chExt cx="3543551" cy="2039969"/>
            </a:xfrm>
          </p:grpSpPr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xmlns="" id="{479E2CF2-0787-4E22-923D-61C495C23D1E}"/>
                  </a:ext>
                </a:extLst>
              </p:cNvPr>
              <p:cNvSpPr/>
              <p:nvPr/>
            </p:nvSpPr>
            <p:spPr>
              <a:xfrm>
                <a:off x="3824980" y="3013220"/>
                <a:ext cx="2033849" cy="2033849"/>
              </a:xfrm>
              <a:prstGeom prst="arc">
                <a:avLst>
                  <a:gd name="adj1" fmla="val 16208059"/>
                  <a:gd name="adj2" fmla="val 5370613"/>
                </a:avLst>
              </a:prstGeom>
              <a:ln w="381000">
                <a:solidFill>
                  <a:srgbClr val="3799F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DD49DD27-D9D2-4C54-B15B-8215681037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15278" y="5047069"/>
                <a:ext cx="2538270" cy="6120"/>
              </a:xfrm>
              <a:prstGeom prst="line">
                <a:avLst/>
              </a:prstGeom>
              <a:ln w="381000">
                <a:solidFill>
                  <a:srgbClr val="3799FA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19899A13-6569-4B62-8B31-070AF0D3C0C8}"/>
                </a:ext>
              </a:extLst>
            </p:cNvPr>
            <p:cNvGrpSpPr/>
            <p:nvPr/>
          </p:nvGrpSpPr>
          <p:grpSpPr>
            <a:xfrm>
              <a:off x="3571316" y="2466916"/>
              <a:ext cx="3430513" cy="2039968"/>
              <a:chOff x="2428316" y="3000981"/>
              <a:chExt cx="3430513" cy="2039968"/>
            </a:xfrm>
          </p:grpSpPr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xmlns="" id="{A75EF426-3351-461F-AF13-0D0549ED5CF6}"/>
                  </a:ext>
                </a:extLst>
              </p:cNvPr>
              <p:cNvSpPr/>
              <p:nvPr/>
            </p:nvSpPr>
            <p:spPr>
              <a:xfrm>
                <a:off x="3824980" y="3000981"/>
                <a:ext cx="2033849" cy="2033849"/>
              </a:xfrm>
              <a:prstGeom prst="arc">
                <a:avLst>
                  <a:gd name="adj1" fmla="val 11665570"/>
                  <a:gd name="adj2" fmla="val 5370613"/>
                </a:avLst>
              </a:prstGeom>
              <a:ln w="3810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xmlns="" id="{3B7214F0-9370-45FB-8D9D-E864A631E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316" y="5040735"/>
                <a:ext cx="2516778" cy="214"/>
              </a:xfrm>
              <a:prstGeom prst="line">
                <a:avLst/>
              </a:prstGeom>
              <a:ln w="381000">
                <a:solidFill>
                  <a:schemeClr val="tx1">
                    <a:lumMod val="65000"/>
                    <a:lumOff val="3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D3B6FCA-8527-44F6-9FBD-7675901B7C72}"/>
              </a:ext>
            </a:extLst>
          </p:cNvPr>
          <p:cNvSpPr/>
          <p:nvPr/>
        </p:nvSpPr>
        <p:spPr>
          <a:xfrm>
            <a:off x="2009892" y="4599514"/>
            <a:ext cx="11409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73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D3B6FCA-8527-44F6-9FBD-7675901B7C72}"/>
              </a:ext>
            </a:extLst>
          </p:cNvPr>
          <p:cNvSpPr/>
          <p:nvPr/>
        </p:nvSpPr>
        <p:spPr>
          <a:xfrm>
            <a:off x="9313140" y="4599514"/>
            <a:ext cx="11409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3799FA"/>
                </a:solidFill>
              </a:rPr>
              <a:t>27</a:t>
            </a:r>
            <a:r>
              <a:rPr lang="en-US" altLang="ko-KR" sz="1400" dirty="0">
                <a:solidFill>
                  <a:srgbClr val="3799FA"/>
                </a:solidFill>
              </a:rPr>
              <a:t>%</a:t>
            </a:r>
            <a:endParaRPr lang="en-US" altLang="ko-KR" sz="1100" b="1" dirty="0">
              <a:solidFill>
                <a:srgbClr val="3799FA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37666570-36B4-4C19-AE3D-14736E723782}"/>
              </a:ext>
            </a:extLst>
          </p:cNvPr>
          <p:cNvSpPr/>
          <p:nvPr/>
        </p:nvSpPr>
        <p:spPr>
          <a:xfrm>
            <a:off x="1620600" y="2854520"/>
            <a:ext cx="2763457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37666570-36B4-4C19-AE3D-14736E723782}"/>
              </a:ext>
            </a:extLst>
          </p:cNvPr>
          <p:cNvSpPr/>
          <p:nvPr/>
        </p:nvSpPr>
        <p:spPr>
          <a:xfrm>
            <a:off x="7833993" y="2862576"/>
            <a:ext cx="2763457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799FA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타원 56"/>
          <p:cNvSpPr/>
          <p:nvPr/>
        </p:nvSpPr>
        <p:spPr>
          <a:xfrm>
            <a:off x="5365691" y="2799018"/>
            <a:ext cx="1690868" cy="16908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5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D0729DD9-D8AB-D579-6289-BE7DF5B373B1}"/>
              </a:ext>
            </a:extLst>
          </p:cNvPr>
          <p:cNvSpPr/>
          <p:nvPr/>
        </p:nvSpPr>
        <p:spPr>
          <a:xfrm>
            <a:off x="259976" y="201705"/>
            <a:ext cx="11672047" cy="6454589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>
            <a:noFill/>
          </a:ln>
          <a:effectLst>
            <a:outerShdw dist="63500" dir="2700000" algn="tl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사각형: 둥근 모서리 5">
            <a:extLst>
              <a:ext uri="{FF2B5EF4-FFF2-40B4-BE49-F238E27FC236}">
                <a16:creationId xmlns="" xmlns:a16="http://schemas.microsoft.com/office/drawing/2014/main" id="{D0729DD9-D8AB-D579-6289-BE7DF5B373B1}"/>
              </a:ext>
            </a:extLst>
          </p:cNvPr>
          <p:cNvSpPr/>
          <p:nvPr/>
        </p:nvSpPr>
        <p:spPr>
          <a:xfrm>
            <a:off x="259976" y="184101"/>
            <a:ext cx="11672047" cy="859000"/>
          </a:xfrm>
          <a:prstGeom prst="round2SameRect">
            <a:avLst/>
          </a:prstGeom>
          <a:solidFill>
            <a:srgbClr val="E7F2FD"/>
          </a:solidFill>
          <a:ln>
            <a:noFill/>
          </a:ln>
          <a:effectLst>
            <a:outerShdw dist="12700" dir="5400000" algn="t" rotWithShape="0">
              <a:srgbClr val="3799F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3900"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</a:t>
            </a: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</a:t>
            </a: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ENTATION</a:t>
            </a:r>
            <a:endParaRPr lang="en-US" altLang="ko-KR" sz="2400" kern="0" dirty="0"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723900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</a:t>
            </a:r>
            <a:r>
              <a: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47B23A91-3DA3-4038-ADEF-B161312F82E4}"/>
              </a:ext>
            </a:extLst>
          </p:cNvPr>
          <p:cNvGrpSpPr/>
          <p:nvPr/>
        </p:nvGrpSpPr>
        <p:grpSpPr>
          <a:xfrm>
            <a:off x="571498" y="320383"/>
            <a:ext cx="323274" cy="628072"/>
            <a:chOff x="609598" y="498764"/>
            <a:chExt cx="323274" cy="62807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04067817-8805-AA14-D283-97D5BA8593F2}"/>
                </a:ext>
              </a:extLst>
            </p:cNvPr>
            <p:cNvSpPr/>
            <p:nvPr/>
          </p:nvSpPr>
          <p:spPr>
            <a:xfrm>
              <a:off x="609600" y="498764"/>
              <a:ext cx="323272" cy="62807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A7495956-D4BA-103B-006F-7C0C65637FDF}"/>
                </a:ext>
              </a:extLst>
            </p:cNvPr>
            <p:cNvSpPr/>
            <p:nvPr/>
          </p:nvSpPr>
          <p:spPr>
            <a:xfrm>
              <a:off x="609598" y="498764"/>
              <a:ext cx="323272" cy="628072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 l="-45000" r="-45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5440E321-E3A7-0AD5-AC8A-D90A318896BF}"/>
              </a:ext>
            </a:extLst>
          </p:cNvPr>
          <p:cNvGrpSpPr/>
          <p:nvPr/>
        </p:nvGrpSpPr>
        <p:grpSpPr>
          <a:xfrm>
            <a:off x="11486710" y="463524"/>
            <a:ext cx="191380" cy="252000"/>
            <a:chOff x="4373493" y="-915400"/>
            <a:chExt cx="191380" cy="252000"/>
          </a:xfrm>
        </p:grpSpPr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D879034E-6E9C-D6C7-B93A-97737ABAB5DF}"/>
                </a:ext>
              </a:extLst>
            </p:cNvPr>
            <p:cNvCxnSpPr>
              <a:cxnSpLocks/>
            </p:cNvCxnSpPr>
            <p:nvPr/>
          </p:nvCxnSpPr>
          <p:spPr>
            <a:xfrm>
              <a:off x="4409493" y="-915400"/>
              <a:ext cx="0" cy="25200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40A3537A-34CD-70BB-79A6-2314962EDF81}"/>
                </a:ext>
              </a:extLst>
            </p:cNvPr>
            <p:cNvSpPr/>
            <p:nvPr/>
          </p:nvSpPr>
          <p:spPr>
            <a:xfrm>
              <a:off x="4373493" y="-850006"/>
              <a:ext cx="72000" cy="72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3792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1125DA55-8787-C4BB-EC49-A76B6B16E62E}"/>
                </a:ext>
              </a:extLst>
            </p:cNvPr>
            <p:cNvCxnSpPr>
              <a:cxnSpLocks/>
            </p:cNvCxnSpPr>
            <p:nvPr/>
          </p:nvCxnSpPr>
          <p:spPr>
            <a:xfrm>
              <a:off x="4528873" y="-915400"/>
              <a:ext cx="0" cy="25200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C4B0B199-7F40-213E-D6F6-996615D6DB07}"/>
                </a:ext>
              </a:extLst>
            </p:cNvPr>
            <p:cNvSpPr/>
            <p:nvPr/>
          </p:nvSpPr>
          <p:spPr>
            <a:xfrm>
              <a:off x="4492873" y="-799206"/>
              <a:ext cx="72000" cy="72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3792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504202" y="1938066"/>
            <a:ext cx="2318119" cy="2485551"/>
            <a:chOff x="1305732" y="1815877"/>
            <a:chExt cx="1604865" cy="1720781"/>
          </a:xfrm>
        </p:grpSpPr>
        <p:sp>
          <p:nvSpPr>
            <p:cNvPr id="25" name="원형 24"/>
            <p:cNvSpPr/>
            <p:nvPr/>
          </p:nvSpPr>
          <p:spPr>
            <a:xfrm>
              <a:off x="1305732" y="1815877"/>
              <a:ext cx="1604865" cy="1604865"/>
            </a:xfrm>
            <a:prstGeom prst="pie">
              <a:avLst>
                <a:gd name="adj1" fmla="val 10789672"/>
                <a:gd name="adj2" fmla="val 1620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0800000">
              <a:off x="1765170" y="2853740"/>
              <a:ext cx="682918" cy="682918"/>
            </a:xfrm>
            <a:prstGeom prst="triangle">
              <a:avLst/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1691715" y="2203394"/>
              <a:ext cx="829829" cy="8298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Group 16">
            <a:extLst>
              <a:ext uri="{FF2B5EF4-FFF2-40B4-BE49-F238E27FC236}">
                <a16:creationId xmlns="" xmlns:a16="http://schemas.microsoft.com/office/drawing/2014/main" id="{D0CE313A-3B58-43B6-B563-468698BAD2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11123" y="2924806"/>
            <a:ext cx="299839" cy="344634"/>
            <a:chOff x="1039" y="1681"/>
            <a:chExt cx="1071" cy="1231"/>
          </a:xfrm>
          <a:solidFill>
            <a:srgbClr val="3799FA"/>
          </a:solidFill>
        </p:grpSpPr>
        <p:sp>
          <p:nvSpPr>
            <p:cNvPr id="35" name="Freeform 17">
              <a:extLst>
                <a:ext uri="{FF2B5EF4-FFF2-40B4-BE49-F238E27FC236}">
                  <a16:creationId xmlns="" xmlns:a16="http://schemas.microsoft.com/office/drawing/2014/main" id="{9D7C6ACD-2F34-4D9B-B787-DD06107A85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18">
              <a:extLst>
                <a:ext uri="{FF2B5EF4-FFF2-40B4-BE49-F238E27FC236}">
                  <a16:creationId xmlns="" xmlns:a16="http://schemas.microsoft.com/office/drawing/2014/main" id="{28766B17-B43C-4122-878D-092C01423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9">
              <a:extLst>
                <a:ext uri="{FF2B5EF4-FFF2-40B4-BE49-F238E27FC236}">
                  <a16:creationId xmlns="" xmlns:a16="http://schemas.microsoft.com/office/drawing/2014/main" id="{4D5BE400-C483-404F-AE9C-3BCFFD9B6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20">
              <a:extLst>
                <a:ext uri="{FF2B5EF4-FFF2-40B4-BE49-F238E27FC236}">
                  <a16:creationId xmlns="" xmlns:a16="http://schemas.microsoft.com/office/drawing/2014/main" id="{D3337997-0495-40D9-9ED4-F948C56D5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547775" y="4653333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4886255" y="1938066"/>
            <a:ext cx="2318119" cy="2485551"/>
            <a:chOff x="1305732" y="1815877"/>
            <a:chExt cx="1604865" cy="1720781"/>
          </a:xfrm>
        </p:grpSpPr>
        <p:sp>
          <p:nvSpPr>
            <p:cNvPr id="54" name="원형 53"/>
            <p:cNvSpPr/>
            <p:nvPr/>
          </p:nvSpPr>
          <p:spPr>
            <a:xfrm>
              <a:off x="1305732" y="1815877"/>
              <a:ext cx="1604865" cy="1604865"/>
            </a:xfrm>
            <a:prstGeom prst="pie">
              <a:avLst>
                <a:gd name="adj1" fmla="val 13349585"/>
                <a:gd name="adj2" fmla="val 18912008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이등변 삼각형 54"/>
            <p:cNvSpPr/>
            <p:nvPr/>
          </p:nvSpPr>
          <p:spPr>
            <a:xfrm rot="10800000">
              <a:off x="1765170" y="2853740"/>
              <a:ext cx="682918" cy="682918"/>
            </a:xfrm>
            <a:prstGeom prst="triangle">
              <a:avLst/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1691715" y="2203394"/>
              <a:ext cx="829829" cy="8298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29828" y="4653333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8268308" y="1938066"/>
            <a:ext cx="2318119" cy="2485551"/>
            <a:chOff x="1305732" y="1815877"/>
            <a:chExt cx="1604865" cy="1720781"/>
          </a:xfrm>
        </p:grpSpPr>
        <p:sp>
          <p:nvSpPr>
            <p:cNvPr id="60" name="원형 59"/>
            <p:cNvSpPr/>
            <p:nvPr/>
          </p:nvSpPr>
          <p:spPr>
            <a:xfrm>
              <a:off x="1305732" y="1815877"/>
              <a:ext cx="1604865" cy="1604865"/>
            </a:xfrm>
            <a:prstGeom prst="pie">
              <a:avLst>
                <a:gd name="adj1" fmla="val 16114245"/>
                <a:gd name="adj2" fmla="val 10903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 rot="10800000">
              <a:off x="1765170" y="2853740"/>
              <a:ext cx="682918" cy="682918"/>
            </a:xfrm>
            <a:prstGeom prst="triangle">
              <a:avLst/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1691715" y="2203394"/>
              <a:ext cx="829829" cy="8298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311881" y="4653333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65" name="Group 23">
            <a:extLst>
              <a:ext uri="{FF2B5EF4-FFF2-40B4-BE49-F238E27FC236}">
                <a16:creationId xmlns="" xmlns:a16="http://schemas.microsoft.com/office/drawing/2014/main" id="{F7DD2522-78F1-454C-BAA2-BAE293147D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60122" y="2873618"/>
            <a:ext cx="431237" cy="395822"/>
            <a:chOff x="2577" y="1104"/>
            <a:chExt cx="414" cy="380"/>
          </a:xfrm>
          <a:solidFill>
            <a:srgbClr val="3799FA"/>
          </a:solidFill>
        </p:grpSpPr>
        <p:sp>
          <p:nvSpPr>
            <p:cNvPr id="66" name="Freeform 24">
              <a:extLst>
                <a:ext uri="{FF2B5EF4-FFF2-40B4-BE49-F238E27FC236}">
                  <a16:creationId xmlns="" xmlns:a16="http://schemas.microsoft.com/office/drawing/2014/main" id="{DBF7709C-C2CC-4BBC-AE32-75EBD3C6A1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25">
              <a:extLst>
                <a:ext uri="{FF2B5EF4-FFF2-40B4-BE49-F238E27FC236}">
                  <a16:creationId xmlns="" xmlns:a16="http://schemas.microsoft.com/office/drawing/2014/main" id="{6D28E926-BBE0-47BE-8018-C6508D5E74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26">
              <a:extLst>
                <a:ext uri="{FF2B5EF4-FFF2-40B4-BE49-F238E27FC236}">
                  <a16:creationId xmlns="" xmlns:a16="http://schemas.microsoft.com/office/drawing/2014/main" id="{1312E126-50E5-44B1-9BDE-5E2FD66AB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27">
              <a:extLst>
                <a:ext uri="{FF2B5EF4-FFF2-40B4-BE49-F238E27FC236}">
                  <a16:creationId xmlns="" xmlns:a16="http://schemas.microsoft.com/office/drawing/2014/main" id="{8334D5BD-D084-4A7B-A3F1-3FFC59074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28">
              <a:extLst>
                <a:ext uri="{FF2B5EF4-FFF2-40B4-BE49-F238E27FC236}">
                  <a16:creationId xmlns="" xmlns:a16="http://schemas.microsoft.com/office/drawing/2014/main" id="{5B26D505-67CD-4C9B-AEC5-6AB7977F1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1" name="Freeform 6">
            <a:extLst>
              <a:ext uri="{FF2B5EF4-FFF2-40B4-BE49-F238E27FC236}">
                <a16:creationId xmlns="" xmlns:a16="http://schemas.microsoft.com/office/drawing/2014/main" id="{F2FD9DC8-E854-4ED4-945F-6C70EC99758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9263611" y="2944180"/>
            <a:ext cx="323071" cy="28643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3799F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0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D0729DD9-D8AB-D579-6289-BE7DF5B373B1}"/>
              </a:ext>
            </a:extLst>
          </p:cNvPr>
          <p:cNvSpPr/>
          <p:nvPr/>
        </p:nvSpPr>
        <p:spPr>
          <a:xfrm>
            <a:off x="259976" y="201705"/>
            <a:ext cx="11672047" cy="6454589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>
            <a:noFill/>
          </a:ln>
          <a:effectLst>
            <a:outerShdw dist="63500" dir="2700000" algn="tl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사각형: 둥근 모서리 5">
            <a:extLst>
              <a:ext uri="{FF2B5EF4-FFF2-40B4-BE49-F238E27FC236}">
                <a16:creationId xmlns="" xmlns:a16="http://schemas.microsoft.com/office/drawing/2014/main" id="{D0729DD9-D8AB-D579-6289-BE7DF5B373B1}"/>
              </a:ext>
            </a:extLst>
          </p:cNvPr>
          <p:cNvSpPr/>
          <p:nvPr/>
        </p:nvSpPr>
        <p:spPr>
          <a:xfrm>
            <a:off x="259976" y="184101"/>
            <a:ext cx="11672047" cy="859000"/>
          </a:xfrm>
          <a:prstGeom prst="round2SameRect">
            <a:avLst/>
          </a:prstGeom>
          <a:solidFill>
            <a:srgbClr val="E7F2FD"/>
          </a:solidFill>
          <a:ln>
            <a:noFill/>
          </a:ln>
          <a:effectLst>
            <a:outerShdw dist="12700" dir="5400000" algn="t" rotWithShape="0">
              <a:srgbClr val="3799F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3900"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</a:t>
            </a: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</a:t>
            </a: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ENTATION</a:t>
            </a:r>
            <a:endParaRPr lang="en-US" altLang="ko-KR" sz="2400" kern="0" dirty="0"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723900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</a:t>
            </a:r>
            <a:r>
              <a: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47B23A91-3DA3-4038-ADEF-B161312F82E4}"/>
              </a:ext>
            </a:extLst>
          </p:cNvPr>
          <p:cNvGrpSpPr/>
          <p:nvPr/>
        </p:nvGrpSpPr>
        <p:grpSpPr>
          <a:xfrm>
            <a:off x="571498" y="320383"/>
            <a:ext cx="323274" cy="628072"/>
            <a:chOff x="609598" y="498764"/>
            <a:chExt cx="323274" cy="62807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04067817-8805-AA14-D283-97D5BA8593F2}"/>
                </a:ext>
              </a:extLst>
            </p:cNvPr>
            <p:cNvSpPr/>
            <p:nvPr/>
          </p:nvSpPr>
          <p:spPr>
            <a:xfrm>
              <a:off x="609600" y="498764"/>
              <a:ext cx="323272" cy="62807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A7495956-D4BA-103B-006F-7C0C65637FDF}"/>
                </a:ext>
              </a:extLst>
            </p:cNvPr>
            <p:cNvSpPr/>
            <p:nvPr/>
          </p:nvSpPr>
          <p:spPr>
            <a:xfrm>
              <a:off x="609598" y="498764"/>
              <a:ext cx="323272" cy="628072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 l="-45000" r="-45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5440E321-E3A7-0AD5-AC8A-D90A318896BF}"/>
              </a:ext>
            </a:extLst>
          </p:cNvPr>
          <p:cNvGrpSpPr/>
          <p:nvPr/>
        </p:nvGrpSpPr>
        <p:grpSpPr>
          <a:xfrm>
            <a:off x="11486710" y="463524"/>
            <a:ext cx="191380" cy="252000"/>
            <a:chOff x="4373493" y="-915400"/>
            <a:chExt cx="191380" cy="252000"/>
          </a:xfrm>
        </p:grpSpPr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D879034E-6E9C-D6C7-B93A-97737ABAB5DF}"/>
                </a:ext>
              </a:extLst>
            </p:cNvPr>
            <p:cNvCxnSpPr>
              <a:cxnSpLocks/>
            </p:cNvCxnSpPr>
            <p:nvPr/>
          </p:nvCxnSpPr>
          <p:spPr>
            <a:xfrm>
              <a:off x="4409493" y="-915400"/>
              <a:ext cx="0" cy="25200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40A3537A-34CD-70BB-79A6-2314962EDF81}"/>
                </a:ext>
              </a:extLst>
            </p:cNvPr>
            <p:cNvSpPr/>
            <p:nvPr/>
          </p:nvSpPr>
          <p:spPr>
            <a:xfrm>
              <a:off x="4373493" y="-850006"/>
              <a:ext cx="72000" cy="72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3792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1125DA55-8787-C4BB-EC49-A76B6B16E62E}"/>
                </a:ext>
              </a:extLst>
            </p:cNvPr>
            <p:cNvCxnSpPr>
              <a:cxnSpLocks/>
            </p:cNvCxnSpPr>
            <p:nvPr/>
          </p:nvCxnSpPr>
          <p:spPr>
            <a:xfrm>
              <a:off x="4528873" y="-915400"/>
              <a:ext cx="0" cy="25200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C4B0B199-7F40-213E-D6F6-996615D6DB07}"/>
                </a:ext>
              </a:extLst>
            </p:cNvPr>
            <p:cNvSpPr/>
            <p:nvPr/>
          </p:nvSpPr>
          <p:spPr>
            <a:xfrm>
              <a:off x="4492873" y="-799206"/>
              <a:ext cx="72000" cy="72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3792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AAA6E123-8563-49C8-9217-622DC739D25A}"/>
              </a:ext>
            </a:extLst>
          </p:cNvPr>
          <p:cNvCxnSpPr/>
          <p:nvPr/>
        </p:nvCxnSpPr>
        <p:spPr>
          <a:xfrm>
            <a:off x="3772597" y="5721798"/>
            <a:ext cx="4788000" cy="0"/>
          </a:xfrm>
          <a:prstGeom prst="line">
            <a:avLst/>
          </a:prstGeom>
          <a:ln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12">
            <a:extLst>
              <a:ext uri="{FF2B5EF4-FFF2-40B4-BE49-F238E27FC236}">
                <a16:creationId xmlns:a16="http://schemas.microsoft.com/office/drawing/2014/main" xmlns="" id="{E9939C56-D814-4554-A3C1-C879C91FAA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112" y="5896250"/>
            <a:ext cx="253999" cy="202255"/>
            <a:chOff x="2440" y="3409"/>
            <a:chExt cx="1291" cy="1028"/>
          </a:xfrm>
          <a:solidFill>
            <a:srgbClr val="3799FA"/>
          </a:solidFill>
        </p:grpSpPr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xmlns="" id="{B1A51D4D-9102-4743-9AAD-5206550D6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3617"/>
              <a:ext cx="923" cy="820"/>
            </a:xfrm>
            <a:custGeom>
              <a:avLst/>
              <a:gdLst>
                <a:gd name="T0" fmla="*/ 923 w 1844"/>
                <a:gd name="T1" fmla="*/ 0 h 1639"/>
                <a:gd name="T2" fmla="*/ 1 w 1844"/>
                <a:gd name="T3" fmla="*/ 759 h 1639"/>
                <a:gd name="T4" fmla="*/ 1 w 1844"/>
                <a:gd name="T5" fmla="*/ 761 h 1639"/>
                <a:gd name="T6" fmla="*/ 1 w 1844"/>
                <a:gd name="T7" fmla="*/ 764 h 1639"/>
                <a:gd name="T8" fmla="*/ 0 w 1844"/>
                <a:gd name="T9" fmla="*/ 766 h 1639"/>
                <a:gd name="T10" fmla="*/ 0 w 1844"/>
                <a:gd name="T11" fmla="*/ 768 h 1639"/>
                <a:gd name="T12" fmla="*/ 0 w 1844"/>
                <a:gd name="T13" fmla="*/ 1536 h 1639"/>
                <a:gd name="T14" fmla="*/ 1 w 1844"/>
                <a:gd name="T15" fmla="*/ 1557 h 1639"/>
                <a:gd name="T16" fmla="*/ 16 w 1844"/>
                <a:gd name="T17" fmla="*/ 1594 h 1639"/>
                <a:gd name="T18" fmla="*/ 31 w 1844"/>
                <a:gd name="T19" fmla="*/ 1608 h 1639"/>
                <a:gd name="T20" fmla="*/ 45 w 1844"/>
                <a:gd name="T21" fmla="*/ 1623 h 1639"/>
                <a:gd name="T22" fmla="*/ 82 w 1844"/>
                <a:gd name="T23" fmla="*/ 1638 h 1639"/>
                <a:gd name="T24" fmla="*/ 101 w 1844"/>
                <a:gd name="T25" fmla="*/ 1639 h 1639"/>
                <a:gd name="T26" fmla="*/ 718 w 1844"/>
                <a:gd name="T27" fmla="*/ 1639 h 1639"/>
                <a:gd name="T28" fmla="*/ 718 w 1844"/>
                <a:gd name="T29" fmla="*/ 1025 h 1639"/>
                <a:gd name="T30" fmla="*/ 1128 w 1844"/>
                <a:gd name="T31" fmla="*/ 1025 h 1639"/>
                <a:gd name="T32" fmla="*/ 1128 w 1844"/>
                <a:gd name="T33" fmla="*/ 1639 h 1639"/>
                <a:gd name="T34" fmla="*/ 1743 w 1844"/>
                <a:gd name="T35" fmla="*/ 1639 h 1639"/>
                <a:gd name="T36" fmla="*/ 1763 w 1844"/>
                <a:gd name="T37" fmla="*/ 1638 h 1639"/>
                <a:gd name="T38" fmla="*/ 1799 w 1844"/>
                <a:gd name="T39" fmla="*/ 1623 h 1639"/>
                <a:gd name="T40" fmla="*/ 1815 w 1844"/>
                <a:gd name="T41" fmla="*/ 1608 h 1639"/>
                <a:gd name="T42" fmla="*/ 1828 w 1844"/>
                <a:gd name="T43" fmla="*/ 1594 h 1639"/>
                <a:gd name="T44" fmla="*/ 1844 w 1844"/>
                <a:gd name="T45" fmla="*/ 1557 h 1639"/>
                <a:gd name="T46" fmla="*/ 1844 w 1844"/>
                <a:gd name="T47" fmla="*/ 1536 h 1639"/>
                <a:gd name="T48" fmla="*/ 1844 w 1844"/>
                <a:gd name="T49" fmla="*/ 768 h 1639"/>
                <a:gd name="T50" fmla="*/ 1844 w 1844"/>
                <a:gd name="T51" fmla="*/ 762 h 1639"/>
                <a:gd name="T52" fmla="*/ 1843 w 1844"/>
                <a:gd name="T53" fmla="*/ 759 h 1639"/>
                <a:gd name="T54" fmla="*/ 923 w 1844"/>
                <a:gd name="T55" fmla="*/ 0 h 1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44" h="1639">
                  <a:moveTo>
                    <a:pt x="923" y="0"/>
                  </a:moveTo>
                  <a:lnTo>
                    <a:pt x="1" y="759"/>
                  </a:lnTo>
                  <a:lnTo>
                    <a:pt x="1" y="761"/>
                  </a:lnTo>
                  <a:lnTo>
                    <a:pt x="1" y="764"/>
                  </a:lnTo>
                  <a:lnTo>
                    <a:pt x="0" y="766"/>
                  </a:lnTo>
                  <a:lnTo>
                    <a:pt x="0" y="768"/>
                  </a:lnTo>
                  <a:lnTo>
                    <a:pt x="0" y="1536"/>
                  </a:lnTo>
                  <a:lnTo>
                    <a:pt x="1" y="1557"/>
                  </a:lnTo>
                  <a:lnTo>
                    <a:pt x="16" y="1594"/>
                  </a:lnTo>
                  <a:lnTo>
                    <a:pt x="31" y="1608"/>
                  </a:lnTo>
                  <a:lnTo>
                    <a:pt x="45" y="1623"/>
                  </a:lnTo>
                  <a:lnTo>
                    <a:pt x="82" y="1638"/>
                  </a:lnTo>
                  <a:lnTo>
                    <a:pt x="101" y="1639"/>
                  </a:lnTo>
                  <a:lnTo>
                    <a:pt x="718" y="1639"/>
                  </a:lnTo>
                  <a:lnTo>
                    <a:pt x="718" y="1025"/>
                  </a:lnTo>
                  <a:lnTo>
                    <a:pt x="1128" y="1025"/>
                  </a:lnTo>
                  <a:lnTo>
                    <a:pt x="1128" y="1639"/>
                  </a:lnTo>
                  <a:lnTo>
                    <a:pt x="1743" y="1639"/>
                  </a:lnTo>
                  <a:lnTo>
                    <a:pt x="1763" y="1638"/>
                  </a:lnTo>
                  <a:lnTo>
                    <a:pt x="1799" y="1623"/>
                  </a:lnTo>
                  <a:lnTo>
                    <a:pt x="1815" y="1608"/>
                  </a:lnTo>
                  <a:lnTo>
                    <a:pt x="1828" y="1594"/>
                  </a:lnTo>
                  <a:lnTo>
                    <a:pt x="1844" y="1557"/>
                  </a:lnTo>
                  <a:lnTo>
                    <a:pt x="1844" y="1536"/>
                  </a:lnTo>
                  <a:lnTo>
                    <a:pt x="1844" y="768"/>
                  </a:lnTo>
                  <a:lnTo>
                    <a:pt x="1844" y="762"/>
                  </a:lnTo>
                  <a:lnTo>
                    <a:pt x="1843" y="759"/>
                  </a:lnTo>
                  <a:lnTo>
                    <a:pt x="92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xmlns="" id="{CEC24E8E-02A7-41B0-BD0D-A4AF8668A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" y="3409"/>
              <a:ext cx="1291" cy="605"/>
            </a:xfrm>
            <a:custGeom>
              <a:avLst/>
              <a:gdLst>
                <a:gd name="T0" fmla="*/ 2564 w 2582"/>
                <a:gd name="T1" fmla="*/ 1001 h 1209"/>
                <a:gd name="T2" fmla="*/ 2213 w 2582"/>
                <a:gd name="T3" fmla="*/ 711 h 1209"/>
                <a:gd name="T4" fmla="*/ 2213 w 2582"/>
                <a:gd name="T5" fmla="*/ 56 h 1209"/>
                <a:gd name="T6" fmla="*/ 2213 w 2582"/>
                <a:gd name="T7" fmla="*/ 46 h 1209"/>
                <a:gd name="T8" fmla="*/ 2206 w 2582"/>
                <a:gd name="T9" fmla="*/ 26 h 1209"/>
                <a:gd name="T10" fmla="*/ 2200 w 2582"/>
                <a:gd name="T11" fmla="*/ 19 h 1209"/>
                <a:gd name="T12" fmla="*/ 2191 w 2582"/>
                <a:gd name="T13" fmla="*/ 13 h 1209"/>
                <a:gd name="T14" fmla="*/ 2173 w 2582"/>
                <a:gd name="T15" fmla="*/ 6 h 1209"/>
                <a:gd name="T16" fmla="*/ 2163 w 2582"/>
                <a:gd name="T17" fmla="*/ 6 h 1209"/>
                <a:gd name="T18" fmla="*/ 1855 w 2582"/>
                <a:gd name="T19" fmla="*/ 6 h 1209"/>
                <a:gd name="T20" fmla="*/ 1845 w 2582"/>
                <a:gd name="T21" fmla="*/ 6 h 1209"/>
                <a:gd name="T22" fmla="*/ 1825 w 2582"/>
                <a:gd name="T23" fmla="*/ 13 h 1209"/>
                <a:gd name="T24" fmla="*/ 1818 w 2582"/>
                <a:gd name="T25" fmla="*/ 19 h 1209"/>
                <a:gd name="T26" fmla="*/ 1812 w 2582"/>
                <a:gd name="T27" fmla="*/ 26 h 1209"/>
                <a:gd name="T28" fmla="*/ 1805 w 2582"/>
                <a:gd name="T29" fmla="*/ 46 h 1209"/>
                <a:gd name="T30" fmla="*/ 1803 w 2582"/>
                <a:gd name="T31" fmla="*/ 56 h 1209"/>
                <a:gd name="T32" fmla="*/ 1803 w 2582"/>
                <a:gd name="T33" fmla="*/ 368 h 1209"/>
                <a:gd name="T34" fmla="*/ 1413 w 2582"/>
                <a:gd name="T35" fmla="*/ 43 h 1209"/>
                <a:gd name="T36" fmla="*/ 1386 w 2582"/>
                <a:gd name="T37" fmla="*/ 23 h 1209"/>
                <a:gd name="T38" fmla="*/ 1326 w 2582"/>
                <a:gd name="T39" fmla="*/ 1 h 1209"/>
                <a:gd name="T40" fmla="*/ 1292 w 2582"/>
                <a:gd name="T41" fmla="*/ 0 h 1209"/>
                <a:gd name="T42" fmla="*/ 1256 w 2582"/>
                <a:gd name="T43" fmla="*/ 1 h 1209"/>
                <a:gd name="T44" fmla="*/ 1196 w 2582"/>
                <a:gd name="T45" fmla="*/ 23 h 1209"/>
                <a:gd name="T46" fmla="*/ 1169 w 2582"/>
                <a:gd name="T47" fmla="*/ 43 h 1209"/>
                <a:gd name="T48" fmla="*/ 18 w 2582"/>
                <a:gd name="T49" fmla="*/ 1001 h 1209"/>
                <a:gd name="T50" fmla="*/ 10 w 2582"/>
                <a:gd name="T51" fmla="*/ 1008 h 1209"/>
                <a:gd name="T52" fmla="*/ 1 w 2582"/>
                <a:gd name="T53" fmla="*/ 1025 h 1209"/>
                <a:gd name="T54" fmla="*/ 0 w 2582"/>
                <a:gd name="T55" fmla="*/ 1036 h 1209"/>
                <a:gd name="T56" fmla="*/ 0 w 2582"/>
                <a:gd name="T57" fmla="*/ 1047 h 1209"/>
                <a:gd name="T58" fmla="*/ 6 w 2582"/>
                <a:gd name="T59" fmla="*/ 1064 h 1209"/>
                <a:gd name="T60" fmla="*/ 12 w 2582"/>
                <a:gd name="T61" fmla="*/ 1073 h 1209"/>
                <a:gd name="T62" fmla="*/ 111 w 2582"/>
                <a:gd name="T63" fmla="*/ 1191 h 1209"/>
                <a:gd name="T64" fmla="*/ 125 w 2582"/>
                <a:gd name="T65" fmla="*/ 1205 h 1209"/>
                <a:gd name="T66" fmla="*/ 145 w 2582"/>
                <a:gd name="T67" fmla="*/ 1209 h 1209"/>
                <a:gd name="T68" fmla="*/ 164 w 2582"/>
                <a:gd name="T69" fmla="*/ 1209 h 1209"/>
                <a:gd name="T70" fmla="*/ 183 w 2582"/>
                <a:gd name="T71" fmla="*/ 1199 h 1209"/>
                <a:gd name="T72" fmla="*/ 1292 w 2582"/>
                <a:gd name="T73" fmla="*/ 274 h 1209"/>
                <a:gd name="T74" fmla="*/ 2399 w 2582"/>
                <a:gd name="T75" fmla="*/ 1199 h 1209"/>
                <a:gd name="T76" fmla="*/ 2414 w 2582"/>
                <a:gd name="T77" fmla="*/ 1208 h 1209"/>
                <a:gd name="T78" fmla="*/ 2433 w 2582"/>
                <a:gd name="T79" fmla="*/ 1209 h 1209"/>
                <a:gd name="T80" fmla="*/ 2439 w 2582"/>
                <a:gd name="T81" fmla="*/ 1209 h 1209"/>
                <a:gd name="T82" fmla="*/ 2458 w 2582"/>
                <a:gd name="T83" fmla="*/ 1205 h 1209"/>
                <a:gd name="T84" fmla="*/ 2471 w 2582"/>
                <a:gd name="T85" fmla="*/ 1191 h 1209"/>
                <a:gd name="T86" fmla="*/ 2572 w 2582"/>
                <a:gd name="T87" fmla="*/ 1073 h 1209"/>
                <a:gd name="T88" fmla="*/ 2577 w 2582"/>
                <a:gd name="T89" fmla="*/ 1064 h 1209"/>
                <a:gd name="T90" fmla="*/ 2582 w 2582"/>
                <a:gd name="T91" fmla="*/ 1047 h 1209"/>
                <a:gd name="T92" fmla="*/ 2582 w 2582"/>
                <a:gd name="T93" fmla="*/ 1036 h 1209"/>
                <a:gd name="T94" fmla="*/ 2580 w 2582"/>
                <a:gd name="T95" fmla="*/ 1025 h 1209"/>
                <a:gd name="T96" fmla="*/ 2572 w 2582"/>
                <a:gd name="T97" fmla="*/ 1008 h 1209"/>
                <a:gd name="T98" fmla="*/ 2564 w 2582"/>
                <a:gd name="T99" fmla="*/ 1001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82" h="1209">
                  <a:moveTo>
                    <a:pt x="2564" y="1001"/>
                  </a:moveTo>
                  <a:lnTo>
                    <a:pt x="2213" y="711"/>
                  </a:lnTo>
                  <a:lnTo>
                    <a:pt x="2213" y="56"/>
                  </a:lnTo>
                  <a:lnTo>
                    <a:pt x="2213" y="46"/>
                  </a:lnTo>
                  <a:lnTo>
                    <a:pt x="2206" y="26"/>
                  </a:lnTo>
                  <a:lnTo>
                    <a:pt x="2200" y="19"/>
                  </a:lnTo>
                  <a:lnTo>
                    <a:pt x="2191" y="13"/>
                  </a:lnTo>
                  <a:lnTo>
                    <a:pt x="2173" y="6"/>
                  </a:lnTo>
                  <a:lnTo>
                    <a:pt x="2163" y="6"/>
                  </a:lnTo>
                  <a:lnTo>
                    <a:pt x="1855" y="6"/>
                  </a:lnTo>
                  <a:lnTo>
                    <a:pt x="1845" y="6"/>
                  </a:lnTo>
                  <a:lnTo>
                    <a:pt x="1825" y="13"/>
                  </a:lnTo>
                  <a:lnTo>
                    <a:pt x="1818" y="19"/>
                  </a:lnTo>
                  <a:lnTo>
                    <a:pt x="1812" y="26"/>
                  </a:lnTo>
                  <a:lnTo>
                    <a:pt x="1805" y="46"/>
                  </a:lnTo>
                  <a:lnTo>
                    <a:pt x="1803" y="56"/>
                  </a:lnTo>
                  <a:lnTo>
                    <a:pt x="1803" y="368"/>
                  </a:lnTo>
                  <a:lnTo>
                    <a:pt x="1413" y="43"/>
                  </a:lnTo>
                  <a:lnTo>
                    <a:pt x="1386" y="23"/>
                  </a:lnTo>
                  <a:lnTo>
                    <a:pt x="1326" y="1"/>
                  </a:lnTo>
                  <a:lnTo>
                    <a:pt x="1292" y="0"/>
                  </a:lnTo>
                  <a:lnTo>
                    <a:pt x="1256" y="1"/>
                  </a:lnTo>
                  <a:lnTo>
                    <a:pt x="1196" y="23"/>
                  </a:lnTo>
                  <a:lnTo>
                    <a:pt x="1169" y="43"/>
                  </a:lnTo>
                  <a:lnTo>
                    <a:pt x="18" y="1001"/>
                  </a:lnTo>
                  <a:lnTo>
                    <a:pt x="10" y="1008"/>
                  </a:lnTo>
                  <a:lnTo>
                    <a:pt x="1" y="1025"/>
                  </a:lnTo>
                  <a:lnTo>
                    <a:pt x="0" y="1036"/>
                  </a:lnTo>
                  <a:lnTo>
                    <a:pt x="0" y="1047"/>
                  </a:lnTo>
                  <a:lnTo>
                    <a:pt x="6" y="1064"/>
                  </a:lnTo>
                  <a:lnTo>
                    <a:pt x="12" y="1073"/>
                  </a:lnTo>
                  <a:lnTo>
                    <a:pt x="111" y="1191"/>
                  </a:lnTo>
                  <a:lnTo>
                    <a:pt x="125" y="1205"/>
                  </a:lnTo>
                  <a:lnTo>
                    <a:pt x="145" y="1209"/>
                  </a:lnTo>
                  <a:lnTo>
                    <a:pt x="164" y="1209"/>
                  </a:lnTo>
                  <a:lnTo>
                    <a:pt x="183" y="1199"/>
                  </a:lnTo>
                  <a:lnTo>
                    <a:pt x="1292" y="274"/>
                  </a:lnTo>
                  <a:lnTo>
                    <a:pt x="2399" y="1199"/>
                  </a:lnTo>
                  <a:lnTo>
                    <a:pt x="2414" y="1208"/>
                  </a:lnTo>
                  <a:lnTo>
                    <a:pt x="2433" y="1209"/>
                  </a:lnTo>
                  <a:lnTo>
                    <a:pt x="2439" y="1209"/>
                  </a:lnTo>
                  <a:lnTo>
                    <a:pt x="2458" y="1205"/>
                  </a:lnTo>
                  <a:lnTo>
                    <a:pt x="2471" y="1191"/>
                  </a:lnTo>
                  <a:lnTo>
                    <a:pt x="2572" y="1073"/>
                  </a:lnTo>
                  <a:lnTo>
                    <a:pt x="2577" y="1064"/>
                  </a:lnTo>
                  <a:lnTo>
                    <a:pt x="2582" y="1047"/>
                  </a:lnTo>
                  <a:lnTo>
                    <a:pt x="2582" y="1036"/>
                  </a:lnTo>
                  <a:lnTo>
                    <a:pt x="2580" y="1025"/>
                  </a:lnTo>
                  <a:lnTo>
                    <a:pt x="2572" y="1008"/>
                  </a:lnTo>
                  <a:lnTo>
                    <a:pt x="2564" y="10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9F67A98-3129-4871-A164-29EB1C8C3AF8}"/>
              </a:ext>
            </a:extLst>
          </p:cNvPr>
          <p:cNvGrpSpPr/>
          <p:nvPr/>
        </p:nvGrpSpPr>
        <p:grpSpPr>
          <a:xfrm>
            <a:off x="8141740" y="5909843"/>
            <a:ext cx="152502" cy="151251"/>
            <a:chOff x="1365482" y="1229670"/>
            <a:chExt cx="180000" cy="178523"/>
          </a:xfrm>
          <a:solidFill>
            <a:srgbClr val="3799FA"/>
          </a:solidFill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xmlns="" id="{D13D55BD-26C9-432F-A5C6-4DD2A8814983}"/>
                </a:ext>
              </a:extLst>
            </p:cNvPr>
            <p:cNvSpPr/>
            <p:nvPr/>
          </p:nvSpPr>
          <p:spPr>
            <a:xfrm>
              <a:off x="1408598" y="1229670"/>
              <a:ext cx="93769" cy="937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양쪽 모서리가 둥근 사각형 26">
              <a:extLst>
                <a:ext uri="{FF2B5EF4-FFF2-40B4-BE49-F238E27FC236}">
                  <a16:creationId xmlns:a16="http://schemas.microsoft.com/office/drawing/2014/main" xmlns="" id="{C09E1D86-F690-431A-B491-1DF5522042C9}"/>
                </a:ext>
              </a:extLst>
            </p:cNvPr>
            <p:cNvSpPr/>
            <p:nvPr/>
          </p:nvSpPr>
          <p:spPr>
            <a:xfrm>
              <a:off x="1365482" y="1336193"/>
              <a:ext cx="180000" cy="72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하트 84">
            <a:extLst>
              <a:ext uri="{FF2B5EF4-FFF2-40B4-BE49-F238E27FC236}">
                <a16:creationId xmlns:a16="http://schemas.microsoft.com/office/drawing/2014/main" xmlns="" id="{453AE488-DBC4-4163-953D-016DEB472BED}"/>
              </a:ext>
            </a:extLst>
          </p:cNvPr>
          <p:cNvSpPr/>
          <p:nvPr/>
        </p:nvSpPr>
        <p:spPr>
          <a:xfrm>
            <a:off x="7120070" y="5917530"/>
            <a:ext cx="180975" cy="180975"/>
          </a:xfrm>
          <a:prstGeom prst="hear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DBD2E3CF-1505-4156-841D-064C349F2EC1}"/>
              </a:ext>
            </a:extLst>
          </p:cNvPr>
          <p:cNvGrpSpPr/>
          <p:nvPr/>
        </p:nvGrpSpPr>
        <p:grpSpPr>
          <a:xfrm>
            <a:off x="5085805" y="5896250"/>
            <a:ext cx="166018" cy="201907"/>
            <a:chOff x="1934527" y="6071929"/>
            <a:chExt cx="166018" cy="201907"/>
          </a:xfrm>
          <a:solidFill>
            <a:srgbClr val="3799FA"/>
          </a:solidFill>
        </p:grpSpPr>
        <p:sp>
          <p:nvSpPr>
            <p:cNvPr id="87" name="도넛 29">
              <a:extLst>
                <a:ext uri="{FF2B5EF4-FFF2-40B4-BE49-F238E27FC236}">
                  <a16:creationId xmlns:a16="http://schemas.microsoft.com/office/drawing/2014/main" xmlns="" id="{0FD9966B-C0D3-4F6E-ABA1-0E71E193B184}"/>
                </a:ext>
              </a:extLst>
            </p:cNvPr>
            <p:cNvSpPr/>
            <p:nvPr/>
          </p:nvSpPr>
          <p:spPr>
            <a:xfrm>
              <a:off x="1934527" y="6071929"/>
              <a:ext cx="131152" cy="131152"/>
            </a:xfrm>
            <a:prstGeom prst="donut">
              <a:avLst>
                <a:gd name="adj" fmla="val 10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3552AA87-7EE8-45EB-BA5A-0AB5FBD9EE73}"/>
                </a:ext>
              </a:extLst>
            </p:cNvPr>
            <p:cNvSpPr/>
            <p:nvPr/>
          </p:nvSpPr>
          <p:spPr>
            <a:xfrm rot="18900000">
              <a:off x="2054826" y="6165836"/>
              <a:ext cx="45719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6CB23B3F-F5EC-4704-9750-CBBF5BF6477E}"/>
              </a:ext>
            </a:extLst>
          </p:cNvPr>
          <p:cNvGrpSpPr/>
          <p:nvPr/>
        </p:nvGrpSpPr>
        <p:grpSpPr>
          <a:xfrm>
            <a:off x="6092517" y="5911646"/>
            <a:ext cx="186859" cy="186859"/>
            <a:chOff x="5211017" y="3817398"/>
            <a:chExt cx="790113" cy="790113"/>
          </a:xfrm>
          <a:solidFill>
            <a:srgbClr val="3799FA"/>
          </a:solidFill>
        </p:grpSpPr>
        <p:sp>
          <p:nvSpPr>
            <p:cNvPr id="90" name="모서리가 둥근 직사각형 32">
              <a:extLst>
                <a:ext uri="{FF2B5EF4-FFF2-40B4-BE49-F238E27FC236}">
                  <a16:creationId xmlns:a16="http://schemas.microsoft.com/office/drawing/2014/main" xmlns="" id="{1C40041A-AC20-4FF1-B2E0-EDC3640860BA}"/>
                </a:ext>
              </a:extLst>
            </p:cNvPr>
            <p:cNvSpPr/>
            <p:nvPr/>
          </p:nvSpPr>
          <p:spPr>
            <a:xfrm>
              <a:off x="5211017" y="3817398"/>
              <a:ext cx="790113" cy="79011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모서리가 둥근 직사각형 33">
              <a:extLst>
                <a:ext uri="{FF2B5EF4-FFF2-40B4-BE49-F238E27FC236}">
                  <a16:creationId xmlns:a16="http://schemas.microsoft.com/office/drawing/2014/main" xmlns="" id="{CCD10773-25E7-43EC-B7D0-0F261D9EFF55}"/>
                </a:ext>
              </a:extLst>
            </p:cNvPr>
            <p:cNvSpPr/>
            <p:nvPr/>
          </p:nvSpPr>
          <p:spPr>
            <a:xfrm>
              <a:off x="5567605" y="3978676"/>
              <a:ext cx="87472" cy="4690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모서리가 둥근 직사각형 34">
              <a:extLst>
                <a:ext uri="{FF2B5EF4-FFF2-40B4-BE49-F238E27FC236}">
                  <a16:creationId xmlns:a16="http://schemas.microsoft.com/office/drawing/2014/main" xmlns="" id="{D23134D7-FAB4-4DFD-B254-F107F55AB14D}"/>
                </a:ext>
              </a:extLst>
            </p:cNvPr>
            <p:cNvSpPr/>
            <p:nvPr/>
          </p:nvSpPr>
          <p:spPr>
            <a:xfrm rot="16200000">
              <a:off x="5559092" y="3977935"/>
              <a:ext cx="87472" cy="4690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C7B6DFD4-F3B0-41ED-85EE-C104D3D5838F}"/>
              </a:ext>
            </a:extLst>
          </p:cNvPr>
          <p:cNvSpPr/>
          <p:nvPr/>
        </p:nvSpPr>
        <p:spPr>
          <a:xfrm>
            <a:off x="3772597" y="4584904"/>
            <a:ext cx="479107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b="1" dirty="0">
                <a:solidFill>
                  <a:srgbClr val="3799FA"/>
                </a:solidFill>
              </a:rPr>
              <a:t>♥</a:t>
            </a:r>
            <a:r>
              <a:rPr lang="ko-KR" altLang="en-US" sz="12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4029B71A-8786-4746-8E11-E088FD01F38C}"/>
              </a:ext>
            </a:extLst>
          </p:cNvPr>
          <p:cNvSpPr/>
          <p:nvPr/>
        </p:nvSpPr>
        <p:spPr>
          <a:xfrm>
            <a:off x="3772597" y="1600890"/>
            <a:ext cx="4788000" cy="2984013"/>
          </a:xfrm>
          <a:prstGeom prst="rect">
            <a:avLst/>
          </a:prstGeom>
          <a:solidFill>
            <a:schemeClr val="bg1"/>
          </a:solidFill>
          <a:ln>
            <a:solidFill>
              <a:srgbClr val="379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4029B71A-8786-4746-8E11-E088FD01F38C}"/>
              </a:ext>
            </a:extLst>
          </p:cNvPr>
          <p:cNvSpPr/>
          <p:nvPr/>
        </p:nvSpPr>
        <p:spPr>
          <a:xfrm>
            <a:off x="793521" y="3066683"/>
            <a:ext cx="2436062" cy="1518220"/>
          </a:xfrm>
          <a:prstGeom prst="rect">
            <a:avLst/>
          </a:prstGeom>
          <a:solidFill>
            <a:schemeClr val="bg1"/>
          </a:solidFill>
          <a:ln>
            <a:solidFill>
              <a:srgbClr val="379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98285" y="4613802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4029B71A-8786-4746-8E11-E088FD01F38C}"/>
              </a:ext>
            </a:extLst>
          </p:cNvPr>
          <p:cNvSpPr/>
          <p:nvPr/>
        </p:nvSpPr>
        <p:spPr>
          <a:xfrm>
            <a:off x="9087300" y="3066683"/>
            <a:ext cx="2436062" cy="1518220"/>
          </a:xfrm>
          <a:prstGeom prst="rect">
            <a:avLst/>
          </a:prstGeom>
          <a:solidFill>
            <a:schemeClr val="bg1"/>
          </a:solidFill>
          <a:ln>
            <a:solidFill>
              <a:srgbClr val="379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192064" y="4613802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29260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D0729DD9-D8AB-D579-6289-BE7DF5B373B1}"/>
              </a:ext>
            </a:extLst>
          </p:cNvPr>
          <p:cNvSpPr/>
          <p:nvPr/>
        </p:nvSpPr>
        <p:spPr>
          <a:xfrm>
            <a:off x="259976" y="201705"/>
            <a:ext cx="11672047" cy="6454589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>
            <a:noFill/>
          </a:ln>
          <a:effectLst>
            <a:outerShdw dist="63500" dir="2700000" algn="tl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사각형: 둥근 모서리 5">
            <a:extLst>
              <a:ext uri="{FF2B5EF4-FFF2-40B4-BE49-F238E27FC236}">
                <a16:creationId xmlns="" xmlns:a16="http://schemas.microsoft.com/office/drawing/2014/main" id="{D0729DD9-D8AB-D579-6289-BE7DF5B373B1}"/>
              </a:ext>
            </a:extLst>
          </p:cNvPr>
          <p:cNvSpPr/>
          <p:nvPr/>
        </p:nvSpPr>
        <p:spPr>
          <a:xfrm>
            <a:off x="259976" y="184101"/>
            <a:ext cx="11672047" cy="859000"/>
          </a:xfrm>
          <a:prstGeom prst="round2SameRect">
            <a:avLst/>
          </a:prstGeom>
          <a:solidFill>
            <a:srgbClr val="E7F2FD"/>
          </a:solidFill>
          <a:ln>
            <a:noFill/>
          </a:ln>
          <a:effectLst>
            <a:outerShdw dist="12700" dir="5400000" algn="t" rotWithShape="0">
              <a:srgbClr val="3799F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3900"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</a:t>
            </a: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</a:t>
            </a: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ENTATION</a:t>
            </a:r>
            <a:endParaRPr lang="en-US" altLang="ko-KR" sz="2400" kern="0" dirty="0"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723900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</a:t>
            </a:r>
            <a:r>
              <a: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47B23A91-3DA3-4038-ADEF-B161312F82E4}"/>
              </a:ext>
            </a:extLst>
          </p:cNvPr>
          <p:cNvGrpSpPr/>
          <p:nvPr/>
        </p:nvGrpSpPr>
        <p:grpSpPr>
          <a:xfrm>
            <a:off x="571498" y="320383"/>
            <a:ext cx="323274" cy="628072"/>
            <a:chOff x="609598" y="498764"/>
            <a:chExt cx="323274" cy="62807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04067817-8805-AA14-D283-97D5BA8593F2}"/>
                </a:ext>
              </a:extLst>
            </p:cNvPr>
            <p:cNvSpPr/>
            <p:nvPr/>
          </p:nvSpPr>
          <p:spPr>
            <a:xfrm>
              <a:off x="609600" y="498764"/>
              <a:ext cx="323272" cy="62807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A7495956-D4BA-103B-006F-7C0C65637FDF}"/>
                </a:ext>
              </a:extLst>
            </p:cNvPr>
            <p:cNvSpPr/>
            <p:nvPr/>
          </p:nvSpPr>
          <p:spPr>
            <a:xfrm>
              <a:off x="609598" y="498764"/>
              <a:ext cx="323272" cy="628072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 l="-45000" r="-45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5440E321-E3A7-0AD5-AC8A-D90A318896BF}"/>
              </a:ext>
            </a:extLst>
          </p:cNvPr>
          <p:cNvGrpSpPr/>
          <p:nvPr/>
        </p:nvGrpSpPr>
        <p:grpSpPr>
          <a:xfrm>
            <a:off x="11486710" y="463524"/>
            <a:ext cx="191380" cy="252000"/>
            <a:chOff x="4373493" y="-915400"/>
            <a:chExt cx="191380" cy="252000"/>
          </a:xfrm>
        </p:grpSpPr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D879034E-6E9C-D6C7-B93A-97737ABAB5DF}"/>
                </a:ext>
              </a:extLst>
            </p:cNvPr>
            <p:cNvCxnSpPr>
              <a:cxnSpLocks/>
            </p:cNvCxnSpPr>
            <p:nvPr/>
          </p:nvCxnSpPr>
          <p:spPr>
            <a:xfrm>
              <a:off x="4409493" y="-915400"/>
              <a:ext cx="0" cy="25200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40A3537A-34CD-70BB-79A6-2314962EDF81}"/>
                </a:ext>
              </a:extLst>
            </p:cNvPr>
            <p:cNvSpPr/>
            <p:nvPr/>
          </p:nvSpPr>
          <p:spPr>
            <a:xfrm>
              <a:off x="4373493" y="-850006"/>
              <a:ext cx="72000" cy="72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3792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1125DA55-8787-C4BB-EC49-A76B6B16E62E}"/>
                </a:ext>
              </a:extLst>
            </p:cNvPr>
            <p:cNvCxnSpPr>
              <a:cxnSpLocks/>
            </p:cNvCxnSpPr>
            <p:nvPr/>
          </p:nvCxnSpPr>
          <p:spPr>
            <a:xfrm>
              <a:off x="4528873" y="-915400"/>
              <a:ext cx="0" cy="25200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C4B0B199-7F40-213E-D6F6-996615D6DB07}"/>
                </a:ext>
              </a:extLst>
            </p:cNvPr>
            <p:cNvSpPr/>
            <p:nvPr/>
          </p:nvSpPr>
          <p:spPr>
            <a:xfrm>
              <a:off x="4492873" y="-799206"/>
              <a:ext cx="72000" cy="72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3792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4" name="차트 33">
            <a:extLst>
              <a:ext uri="{FF2B5EF4-FFF2-40B4-BE49-F238E27FC236}">
                <a16:creationId xmlns:a16="http://schemas.microsoft.com/office/drawing/2014/main" xmlns="" id="{DE9E9F55-2344-49D3-8325-DD6E6DEDC5CB}"/>
              </a:ext>
            </a:extLst>
          </p:cNvPr>
          <p:cNvGraphicFramePr/>
          <p:nvPr>
            <p:extLst/>
          </p:nvPr>
        </p:nvGraphicFramePr>
        <p:xfrm>
          <a:off x="1365636" y="1786164"/>
          <a:ext cx="9292840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타원 34"/>
          <p:cNvSpPr/>
          <p:nvPr/>
        </p:nvSpPr>
        <p:spPr>
          <a:xfrm>
            <a:off x="6228919" y="6096625"/>
            <a:ext cx="157437" cy="157437"/>
          </a:xfrm>
          <a:prstGeom prst="ellipse">
            <a:avLst/>
          </a:prstGeom>
          <a:noFill/>
          <a:ln w="28575">
            <a:solidFill>
              <a:srgbClr val="3799F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15357" y="6034154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651165" y="6096625"/>
            <a:ext cx="157437" cy="157437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837603" y="6034154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2897F044-5583-4AE2-8E01-3466357BC751}"/>
              </a:ext>
            </a:extLst>
          </p:cNvPr>
          <p:cNvSpPr/>
          <p:nvPr/>
        </p:nvSpPr>
        <p:spPr>
          <a:xfrm>
            <a:off x="4420863" y="1704466"/>
            <a:ext cx="2786578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897F044-5583-4AE2-8E01-3466357BC751}"/>
              </a:ext>
            </a:extLst>
          </p:cNvPr>
          <p:cNvSpPr/>
          <p:nvPr/>
        </p:nvSpPr>
        <p:spPr>
          <a:xfrm>
            <a:off x="8300095" y="3038944"/>
            <a:ext cx="2922645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xmlns="" id="{E256AC5E-8A78-4657-8B25-E08B7CAB722B}"/>
              </a:ext>
            </a:extLst>
          </p:cNvPr>
          <p:cNvSpPr/>
          <p:nvPr/>
        </p:nvSpPr>
        <p:spPr>
          <a:xfrm>
            <a:off x="4490522" y="2616267"/>
            <a:ext cx="965398" cy="30297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399115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05919" y="2199944"/>
            <a:ext cx="2400615" cy="2400615"/>
          </a:xfrm>
          <a:prstGeom prst="ellipse">
            <a:avLst/>
          </a:prstGeom>
          <a:solidFill>
            <a:srgbClr val="FA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r>
              <a:rPr lang="en-US" altLang="ko-KR" sz="24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250</a:t>
            </a:r>
            <a:endParaRPr lang="en-US" altLang="ko-KR" sz="2400" b="1" dirty="0" smtClean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 </a:t>
            </a:r>
            <a:r>
              <a:rPr lang="en-US" altLang="ko-KR" sz="24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236</a:t>
            </a:r>
            <a:endParaRPr lang="en-US" altLang="ko-KR" sz="2400" b="1" dirty="0" smtClean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 </a:t>
            </a:r>
            <a:r>
              <a:rPr lang="en-US" altLang="ko-KR" sz="24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225</a:t>
            </a:r>
            <a:endParaRPr lang="en-US" altLang="ko-KR" sz="24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562958" y="2199943"/>
            <a:ext cx="2400615" cy="2400615"/>
          </a:xfrm>
          <a:prstGeom prst="ellipse">
            <a:avLst/>
          </a:prstGeom>
          <a:solidFill>
            <a:srgbClr val="E7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r>
              <a:rPr lang="en-US" altLang="ko-KR" sz="24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231</a:t>
            </a:r>
            <a:endParaRPr lang="en-US" altLang="ko-KR" sz="2400" b="1" dirty="0" smtClean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 </a:t>
            </a:r>
            <a:r>
              <a:rPr lang="en-US" altLang="ko-KR" sz="24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242</a:t>
            </a:r>
            <a:endParaRPr lang="en-US" altLang="ko-KR" sz="2400" b="1" dirty="0" smtClean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 </a:t>
            </a:r>
            <a:r>
              <a:rPr lang="en-US" altLang="ko-KR" sz="24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253</a:t>
            </a:r>
            <a:endParaRPr lang="en-US" altLang="ko-KR" sz="24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419996" y="2199942"/>
            <a:ext cx="2400615" cy="2400615"/>
          </a:xfrm>
          <a:prstGeom prst="ellipse">
            <a:avLst/>
          </a:prstGeom>
          <a:solidFill>
            <a:srgbClr val="379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2400" b="1" dirty="0" smtClean="0">
                <a:ln w="3175">
                  <a:noFill/>
                </a:ln>
                <a:solidFill>
                  <a:schemeClr val="bg1"/>
                </a:solidFill>
              </a:rPr>
              <a:t>55</a:t>
            </a:r>
            <a:endParaRPr lang="en-US" altLang="ko-KR" sz="2400" b="1" dirty="0" smtClean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2400" b="1" dirty="0" smtClean="0">
                <a:ln w="3175">
                  <a:noFill/>
                </a:ln>
                <a:solidFill>
                  <a:schemeClr val="bg1"/>
                </a:solidFill>
              </a:rPr>
              <a:t>146</a:t>
            </a:r>
            <a:endParaRPr lang="en-US" altLang="ko-KR" sz="2400" b="1" dirty="0" smtClean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n w="3175">
                  <a:noFill/>
                </a:ln>
                <a:solidFill>
                  <a:schemeClr val="bg1"/>
                </a:solidFill>
              </a:rPr>
              <a:t>B </a:t>
            </a:r>
            <a:r>
              <a:rPr lang="en-US" altLang="ko-KR" sz="2400" b="1" dirty="0" smtClean="0">
                <a:ln w="3175">
                  <a:noFill/>
                </a:ln>
                <a:solidFill>
                  <a:schemeClr val="bg1"/>
                </a:solidFill>
              </a:rPr>
              <a:t>235</a:t>
            </a:r>
            <a:endParaRPr lang="en-US" altLang="ko-KR" sz="24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9277035" y="2199941"/>
            <a:ext cx="2400615" cy="2400615"/>
          </a:xfrm>
          <a:prstGeom prst="ellipse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2400" b="1" dirty="0" smtClean="0">
                <a:ln w="3175">
                  <a:noFill/>
                </a:ln>
                <a:solidFill>
                  <a:schemeClr val="bg1"/>
                </a:solidFill>
              </a:rPr>
              <a:t>255</a:t>
            </a:r>
            <a:endParaRPr lang="en-US" altLang="ko-KR" sz="2400" b="1" dirty="0" smtClean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2400" b="1" dirty="0" smtClean="0">
                <a:ln w="3175">
                  <a:noFill/>
                </a:ln>
                <a:solidFill>
                  <a:schemeClr val="bg1"/>
                </a:solidFill>
              </a:rPr>
              <a:t>153</a:t>
            </a:r>
            <a:endParaRPr lang="en-US" altLang="ko-KR" sz="2400" b="1" dirty="0" smtClean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n w="3175">
                  <a:noFill/>
                </a:ln>
                <a:solidFill>
                  <a:schemeClr val="bg1"/>
                </a:solidFill>
              </a:rPr>
              <a:t>B </a:t>
            </a:r>
            <a:r>
              <a:rPr lang="en-US" altLang="ko-KR" sz="2400" b="1" dirty="0" smtClean="0">
                <a:ln w="3175">
                  <a:noFill/>
                </a:ln>
                <a:solidFill>
                  <a:schemeClr val="bg1"/>
                </a:solidFill>
              </a:rPr>
              <a:t>102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ln w="3175">
                  <a:noFill/>
                </a:ln>
                <a:solidFill>
                  <a:schemeClr val="bg1"/>
                </a:solidFill>
              </a:rPr>
              <a:t>기본</a:t>
            </a:r>
            <a:endParaRPr lang="en-US" altLang="ko-KR" sz="24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0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1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</a:t>
            </a:r>
            <a:r>
              <a:rPr lang="ko-KR" altLang="en-US" sz="2400" b="1" dirty="0" err="1">
                <a:solidFill>
                  <a:srgbClr val="666666"/>
                </a:solidFill>
              </a:rPr>
              <a:t>조땡의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</a:t>
            </a:r>
            <a:r>
              <a:rPr lang="ko-KR" altLang="en-US" sz="2000" b="1" dirty="0" err="1">
                <a:solidFill>
                  <a:srgbClr val="444444"/>
                </a:solidFill>
              </a:rPr>
              <a:t>조땡의</a:t>
            </a:r>
            <a:r>
              <a:rPr lang="ko-KR" altLang="en-US" sz="2000" b="1" dirty="0">
                <a:solidFill>
                  <a:srgbClr val="444444"/>
                </a:solidFill>
              </a:rPr>
              <a:t>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조땡의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454</Words>
  <Application>Microsoft Office PowerPoint</Application>
  <PresentationFormat>와이드스크린</PresentationFormat>
  <Paragraphs>101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3</cp:revision>
  <dcterms:created xsi:type="dcterms:W3CDTF">2022-07-27T03:21:20Z</dcterms:created>
  <dcterms:modified xsi:type="dcterms:W3CDTF">2022-07-27T03:29:06Z</dcterms:modified>
</cp:coreProperties>
</file>