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690" r:id="rId2"/>
    <p:sldId id="882" r:id="rId3"/>
    <p:sldId id="464" r:id="rId4"/>
    <p:sldId id="598" r:id="rId5"/>
    <p:sldId id="1689" r:id="rId6"/>
    <p:sldId id="879" r:id="rId7"/>
    <p:sldId id="880" r:id="rId8"/>
    <p:sldId id="881" r:id="rId9"/>
    <p:sldId id="1237" r:id="rId10"/>
    <p:sldId id="887" r:id="rId11"/>
    <p:sldId id="890" r:id="rId12"/>
    <p:sldId id="891" r:id="rId13"/>
    <p:sldId id="899" r:id="rId14"/>
    <p:sldId id="895" r:id="rId15"/>
    <p:sldId id="896" r:id="rId16"/>
    <p:sldId id="1488" r:id="rId17"/>
    <p:sldId id="892" r:id="rId18"/>
    <p:sldId id="893" r:id="rId19"/>
    <p:sldId id="898" r:id="rId20"/>
    <p:sldId id="897" r:id="rId21"/>
    <p:sldId id="894" r:id="rId22"/>
    <p:sldId id="900" r:id="rId23"/>
    <p:sldId id="901" r:id="rId24"/>
    <p:sldId id="902" r:id="rId25"/>
    <p:sldId id="1239" r:id="rId26"/>
    <p:sldId id="1087" r:id="rId27"/>
    <p:sldId id="1489" r:id="rId28"/>
    <p:sldId id="1490" r:id="rId29"/>
    <p:sldId id="1240" r:id="rId30"/>
    <p:sldId id="1238" r:id="rId3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9E71EA4A-314B-40AC-8C04-FFEC4E12B2CC}">
          <p14:sldIdLst>
            <p14:sldId id="1690"/>
            <p14:sldId id="882"/>
            <p14:sldId id="464"/>
            <p14:sldId id="598"/>
            <p14:sldId id="1689"/>
            <p14:sldId id="879"/>
            <p14:sldId id="880"/>
            <p14:sldId id="881"/>
            <p14:sldId id="1237"/>
            <p14:sldId id="887"/>
            <p14:sldId id="890"/>
            <p14:sldId id="891"/>
            <p14:sldId id="899"/>
            <p14:sldId id="895"/>
            <p14:sldId id="896"/>
            <p14:sldId id="1488"/>
            <p14:sldId id="892"/>
            <p14:sldId id="893"/>
            <p14:sldId id="898"/>
            <p14:sldId id="897"/>
            <p14:sldId id="894"/>
            <p14:sldId id="900"/>
            <p14:sldId id="901"/>
            <p14:sldId id="902"/>
            <p14:sldId id="1239"/>
            <p14:sldId id="1087"/>
            <p14:sldId id="1489"/>
            <p14:sldId id="1490"/>
            <p14:sldId id="1240"/>
            <p14:sldId id="12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10253F"/>
    <a:srgbClr val="C00000"/>
    <a:srgbClr val="4D4D4D"/>
    <a:srgbClr val="000000"/>
    <a:srgbClr val="3792AB"/>
    <a:srgbClr val="19434F"/>
    <a:srgbClr val="632523"/>
    <a:srgbClr val="262626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7734" autoAdjust="0"/>
  </p:normalViewPr>
  <p:slideViewPr>
    <p:cSldViewPr>
      <p:cViewPr varScale="1">
        <p:scale>
          <a:sx n="95" d="100"/>
          <a:sy n="95" d="100"/>
        </p:scale>
        <p:origin x="5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863" y="0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r">
              <a:defRPr sz="1300"/>
            </a:lvl1pPr>
          </a:lstStyle>
          <a:p>
            <a:fld id="{7940D6A0-1479-4D51-95BC-412523AF365F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37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863" y="9721137"/>
            <a:ext cx="3075741" cy="511814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r">
              <a:defRPr sz="1300"/>
            </a:lvl1pPr>
          </a:lstStyle>
          <a:p>
            <a:fld id="{CB5AEE78-82BD-48F5-B44C-D3546C62E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5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/>
          <a:lstStyle>
            <a:lvl1pPr algn="r">
              <a:defRPr sz="1300"/>
            </a:lvl1pPr>
          </a:lstStyle>
          <a:p>
            <a:fld id="{590DDFBD-C5C8-4315-BED2-B2D99B5FFD46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97" tIns="48248" rIns="96497" bIns="4824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497" tIns="48248" rIns="96497" bIns="4824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497" tIns="48248" rIns="96497" bIns="48248" rtlCol="0" anchor="b"/>
          <a:lstStyle>
            <a:lvl1pPr algn="r">
              <a:defRPr sz="1300"/>
            </a:lvl1pPr>
          </a:lstStyle>
          <a:p>
            <a:fld id="{F9699002-396B-4B40-92ED-C89F80F65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2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1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3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4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6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F988-8AE1-47A2-8C88-3B1C6E6F195B}" type="datetimeFigureOut">
              <a:rPr lang="ko-KR" altLang="en-US" smtClean="0"/>
              <a:t>2022-08-16(Tue)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F728-0AB3-4366-8ED3-BACDC7022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8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ri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528900"/>
            <a:ext cx="4079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본 템플릿의 </a:t>
            </a:r>
            <a:r>
              <a:rPr lang="ko-KR" altLang="en-US" sz="1000" dirty="0" err="1"/>
              <a:t>출저는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2"/>
              </a:rPr>
              <a:t>http://www.seri.org</a:t>
            </a:r>
            <a:r>
              <a:rPr lang="ko-KR" altLang="en-US" sz="1000" dirty="0"/>
              <a:t>의 </a:t>
            </a:r>
            <a:r>
              <a:rPr lang="en-US" altLang="ko-KR" sz="1000" dirty="0"/>
              <a:t>‘</a:t>
            </a:r>
            <a:r>
              <a:rPr lang="ko-KR" altLang="en-US" sz="1000" dirty="0"/>
              <a:t>기획연구회</a:t>
            </a:r>
            <a:r>
              <a:rPr lang="en-US" altLang="ko-KR" sz="1000" dirty="0"/>
              <a:t>’ </a:t>
            </a:r>
            <a:r>
              <a:rPr lang="ko-KR" altLang="en-US" sz="1000" dirty="0"/>
              <a:t>포럼이며</a:t>
            </a:r>
            <a:r>
              <a:rPr lang="en-US" altLang="ko-KR" sz="1000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파워포인트 디자인 </a:t>
            </a:r>
            <a:r>
              <a:rPr lang="ko-KR" altLang="en-US" sz="1000" dirty="0" err="1"/>
              <a:t>소스북</a:t>
            </a:r>
            <a:r>
              <a:rPr lang="ko-KR" altLang="en-US" sz="1000" dirty="0"/>
              <a:t> </a:t>
            </a:r>
            <a:r>
              <a:rPr lang="en-US" altLang="ko-KR" sz="1000" dirty="0"/>
              <a:t>6.0</a:t>
            </a:r>
            <a:r>
              <a:rPr lang="ko-KR" altLang="en-US" sz="1000" dirty="0"/>
              <a:t>의 목차 부분을 발췌하였습니다</a:t>
            </a:r>
            <a:r>
              <a:rPr lang="en-US" altLang="ko-KR" sz="10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모든 글꼴은 </a:t>
            </a:r>
            <a:r>
              <a:rPr lang="en-US" altLang="ko-KR" sz="1000" dirty="0"/>
              <a:t>‘</a:t>
            </a:r>
            <a:r>
              <a:rPr lang="ko-KR" altLang="en-US" sz="1000" dirty="0"/>
              <a:t>맑은 고딕</a:t>
            </a:r>
            <a:r>
              <a:rPr lang="en-US" altLang="ko-KR" sz="1000" dirty="0"/>
              <a:t>’</a:t>
            </a:r>
            <a:r>
              <a:rPr lang="ko-KR" altLang="en-US" sz="1000" dirty="0"/>
              <a:t>으로 설정되어 있으며</a:t>
            </a: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서체를 비롯한 색상</a:t>
            </a:r>
            <a:r>
              <a:rPr lang="en-US" altLang="ko-KR" sz="1000" dirty="0"/>
              <a:t>, </a:t>
            </a:r>
            <a:r>
              <a:rPr lang="ko-KR" altLang="en-US" sz="1000" dirty="0"/>
              <a:t>크기 등을 수정하여 사용하실 수 있습니다</a:t>
            </a:r>
            <a:r>
              <a:rPr lang="en-US" altLang="ko-KR" sz="1000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저작권에 상관 없이 누구든 이용할 수 있으며 재 배포가 가능합니다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440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6419" y="980728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223628" y="2739189"/>
            <a:ext cx="1888978" cy="1577577"/>
            <a:chOff x="1470655" y="2366883"/>
            <a:chExt cx="1888978" cy="1577577"/>
          </a:xfrm>
        </p:grpSpPr>
        <p:grpSp>
          <p:nvGrpSpPr>
            <p:cNvPr id="9" name="그룹 8"/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각 삼각형 32"/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22279" y="2817654"/>
              <a:ext cx="1337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1-1. CEO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인사말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4279" y="253472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회사소개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22279" y="3100923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경영이념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2279" y="3384192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회 사 연 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2279" y="3667461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1-4.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조 직 도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488687" y="2739189"/>
            <a:ext cx="1980220" cy="1661202"/>
            <a:chOff x="5715934" y="1140844"/>
            <a:chExt cx="1980220" cy="1661202"/>
          </a:xfrm>
        </p:grpSpPr>
        <p:grpSp>
          <p:nvGrpSpPr>
            <p:cNvPr id="26" name="그룹 25"/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직각 삼각형 34"/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직각 삼각형 35"/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264188" y="130345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사업내용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7558" y="1622957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사업개요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67558" y="1923654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컨설팅분야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7558" y="222435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헤드헌팅분야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67558" y="2525047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2-4.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인재파견분야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801137" y="2739189"/>
            <a:ext cx="1980220" cy="1661919"/>
            <a:chOff x="6895651" y="3721866"/>
            <a:chExt cx="1980220" cy="1661919"/>
          </a:xfrm>
        </p:grpSpPr>
        <p:grpSp>
          <p:nvGrpSpPr>
            <p:cNvPr id="40" name="그룹 39"/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직각 삼각형 37"/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직각 삼각형 38"/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429275" y="3916186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기 타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47275" y="4206965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보유설비현황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47275" y="4506905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인증서현황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7275" y="4806845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제휴업체현황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7275" y="5106786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3-4.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3357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357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2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04764"/>
            <a:ext cx="9144000" cy="5553236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5896" y="1622767"/>
            <a:ext cx="216024" cy="49325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9216" y="1927731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1216" y="161175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216" y="2211000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9216" y="249426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9216" y="2777538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5846" y="32941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9216" y="364672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9216" y="3947422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9216" y="424811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9216" y="454881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216" y="502992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9216" y="5353750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9216" y="565369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9216" y="595363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9216" y="6253571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686768" y="1749261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686768" y="3429378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686768" y="5165251"/>
            <a:ext cx="108012" cy="108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77124" y="483863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347864" y="483863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47864" y="1069079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5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7900" y="2654914"/>
            <a:ext cx="2281932" cy="409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접힌 도형 4"/>
          <p:cNvSpPr/>
          <p:nvPr/>
        </p:nvSpPr>
        <p:spPr>
          <a:xfrm>
            <a:off x="777900" y="3212976"/>
            <a:ext cx="2281932" cy="21242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31034" y="2654914"/>
            <a:ext cx="2281932" cy="409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06492" y="2654914"/>
            <a:ext cx="2281932" cy="409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접힌 도형 9"/>
          <p:cNvSpPr/>
          <p:nvPr/>
        </p:nvSpPr>
        <p:spPr>
          <a:xfrm>
            <a:off x="3431034" y="3212976"/>
            <a:ext cx="2281932" cy="21242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접힌 도형 10"/>
          <p:cNvSpPr/>
          <p:nvPr/>
        </p:nvSpPr>
        <p:spPr>
          <a:xfrm>
            <a:off x="6106492" y="3212976"/>
            <a:ext cx="2281932" cy="212423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23628" y="266675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3061" y="3495997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3061" y="3865187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3061" y="423437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3061" y="4603567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51920" y="26580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79912" y="349599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912" y="3882615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9912" y="426923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9912" y="4655850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6236" y="26752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5031" y="3495997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5031" y="3881858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5031" y="4267719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5031" y="465358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 당 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6419" y="986647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059832" y="1643430"/>
            <a:ext cx="302433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0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한쪽 모서리가 잘린 사각형 34"/>
          <p:cNvSpPr/>
          <p:nvPr/>
        </p:nvSpPr>
        <p:spPr>
          <a:xfrm>
            <a:off x="6110681" y="2654914"/>
            <a:ext cx="2281932" cy="2502278"/>
          </a:xfrm>
          <a:prstGeom prst="snip1Rect">
            <a:avLst>
              <a:gd name="adj" fmla="val 737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1"/>
          <p:cNvSpPr/>
          <p:nvPr/>
        </p:nvSpPr>
        <p:spPr>
          <a:xfrm>
            <a:off x="6110681" y="2654914"/>
            <a:ext cx="2281932" cy="409904"/>
          </a:xfrm>
          <a:custGeom>
            <a:avLst/>
            <a:gdLst/>
            <a:ahLst/>
            <a:cxnLst/>
            <a:rect l="l" t="t" r="r" b="b"/>
            <a:pathLst>
              <a:path w="2281932" h="409904">
                <a:moveTo>
                  <a:pt x="0" y="0"/>
                </a:moveTo>
                <a:lnTo>
                  <a:pt x="2113731" y="0"/>
                </a:lnTo>
                <a:lnTo>
                  <a:pt x="2281932" y="168201"/>
                </a:lnTo>
                <a:lnTo>
                  <a:pt x="2281932" y="409904"/>
                </a:lnTo>
                <a:lnTo>
                  <a:pt x="0" y="40990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3433318" y="2654914"/>
            <a:ext cx="2281932" cy="2502278"/>
          </a:xfrm>
          <a:prstGeom prst="snip1Rect">
            <a:avLst>
              <a:gd name="adj" fmla="val 737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1"/>
          <p:cNvSpPr/>
          <p:nvPr/>
        </p:nvSpPr>
        <p:spPr>
          <a:xfrm>
            <a:off x="3433318" y="2654914"/>
            <a:ext cx="2281932" cy="409904"/>
          </a:xfrm>
          <a:custGeom>
            <a:avLst/>
            <a:gdLst/>
            <a:ahLst/>
            <a:cxnLst/>
            <a:rect l="l" t="t" r="r" b="b"/>
            <a:pathLst>
              <a:path w="2281932" h="409904">
                <a:moveTo>
                  <a:pt x="0" y="0"/>
                </a:moveTo>
                <a:lnTo>
                  <a:pt x="2113731" y="0"/>
                </a:lnTo>
                <a:lnTo>
                  <a:pt x="2281932" y="168201"/>
                </a:lnTo>
                <a:lnTo>
                  <a:pt x="2281932" y="409904"/>
                </a:lnTo>
                <a:lnTo>
                  <a:pt x="0" y="40990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777900" y="2654914"/>
            <a:ext cx="2281932" cy="2502278"/>
          </a:xfrm>
          <a:prstGeom prst="snip1Rect">
            <a:avLst>
              <a:gd name="adj" fmla="val 7371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15616" y="3408406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616" y="3777596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414678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5616" y="451597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51920" y="26580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7904" y="339974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7904" y="3786358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4172976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7904" y="4559593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6236" y="26752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3023" y="3399740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3023" y="378560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3023" y="4171462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3023" y="4557324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 당 자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059832" y="1643430"/>
            <a:ext cx="302433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한쪽 모서리가 잘린 사각형 1"/>
          <p:cNvSpPr/>
          <p:nvPr/>
        </p:nvSpPr>
        <p:spPr>
          <a:xfrm>
            <a:off x="777900" y="2654914"/>
            <a:ext cx="2281932" cy="409904"/>
          </a:xfrm>
          <a:custGeom>
            <a:avLst/>
            <a:gdLst/>
            <a:ahLst/>
            <a:cxnLst/>
            <a:rect l="l" t="t" r="r" b="b"/>
            <a:pathLst>
              <a:path w="2281932" h="409904">
                <a:moveTo>
                  <a:pt x="0" y="0"/>
                </a:moveTo>
                <a:lnTo>
                  <a:pt x="2113731" y="0"/>
                </a:lnTo>
                <a:lnTo>
                  <a:pt x="2281932" y="168201"/>
                </a:lnTo>
                <a:lnTo>
                  <a:pt x="2281932" y="409904"/>
                </a:lnTo>
                <a:lnTo>
                  <a:pt x="0" y="40990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23628" y="266675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42" name="한쪽 모서리가 잘린 사각형 1"/>
          <p:cNvSpPr/>
          <p:nvPr/>
        </p:nvSpPr>
        <p:spPr>
          <a:xfrm>
            <a:off x="3059832" y="1162829"/>
            <a:ext cx="3025241" cy="465971"/>
          </a:xfrm>
          <a:custGeom>
            <a:avLst/>
            <a:gdLst/>
            <a:ahLst/>
            <a:cxnLst/>
            <a:rect l="l" t="t" r="r" b="b"/>
            <a:pathLst>
              <a:path w="2281932" h="409904">
                <a:moveTo>
                  <a:pt x="0" y="0"/>
                </a:moveTo>
                <a:lnTo>
                  <a:pt x="2113731" y="0"/>
                </a:lnTo>
                <a:lnTo>
                  <a:pt x="2281932" y="168201"/>
                </a:lnTo>
                <a:lnTo>
                  <a:pt x="2281932" y="409904"/>
                </a:lnTo>
                <a:lnTo>
                  <a:pt x="0" y="40990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657841" y="1162829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55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3628" y="2654914"/>
            <a:ext cx="1728192" cy="409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07904" y="2654914"/>
            <a:ext cx="1733944" cy="409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4821" y="2654914"/>
            <a:ext cx="1739696" cy="409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266675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3081" y="3495997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081" y="3865187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3081" y="423437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3081" y="4603567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51920" y="26580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79912" y="349599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9912" y="3882615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9912" y="426923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9912" y="4655850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28857" y="26752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97652" y="3495997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7652" y="3881858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7652" y="4267719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7652" y="465358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 당 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3733" y="114223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947455" y="3211373"/>
            <a:ext cx="2004365" cy="2004365"/>
          </a:xfrm>
          <a:custGeom>
            <a:avLst/>
            <a:gdLst>
              <a:gd name="connsiteX0" fmla="*/ 0 w 2004365"/>
              <a:gd name="connsiteY0" fmla="*/ 2004365 h 2004365"/>
              <a:gd name="connsiteX1" fmla="*/ 0 w 2004365"/>
              <a:gd name="connsiteY1" fmla="*/ 285293 h 2004365"/>
              <a:gd name="connsiteX2" fmla="*/ 285293 w 2004365"/>
              <a:gd name="connsiteY2" fmla="*/ 0 h 2004365"/>
              <a:gd name="connsiteX3" fmla="*/ 2004365 w 2004365"/>
              <a:gd name="connsiteY3" fmla="*/ 0 h 20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365" h="2004365">
                <a:moveTo>
                  <a:pt x="0" y="2004365"/>
                </a:moveTo>
                <a:lnTo>
                  <a:pt x="0" y="285293"/>
                </a:lnTo>
                <a:lnTo>
                  <a:pt x="285293" y="0"/>
                </a:lnTo>
                <a:lnTo>
                  <a:pt x="2004365" y="0"/>
                </a:ln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37483" y="3211373"/>
            <a:ext cx="2004365" cy="2004365"/>
          </a:xfrm>
          <a:custGeom>
            <a:avLst/>
            <a:gdLst>
              <a:gd name="connsiteX0" fmla="*/ 0 w 2004365"/>
              <a:gd name="connsiteY0" fmla="*/ 2004365 h 2004365"/>
              <a:gd name="connsiteX1" fmla="*/ 0 w 2004365"/>
              <a:gd name="connsiteY1" fmla="*/ 285293 h 2004365"/>
              <a:gd name="connsiteX2" fmla="*/ 285293 w 2004365"/>
              <a:gd name="connsiteY2" fmla="*/ 0 h 2004365"/>
              <a:gd name="connsiteX3" fmla="*/ 2004365 w 2004365"/>
              <a:gd name="connsiteY3" fmla="*/ 0 h 20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365" h="2004365">
                <a:moveTo>
                  <a:pt x="0" y="2004365"/>
                </a:moveTo>
                <a:lnTo>
                  <a:pt x="0" y="285293"/>
                </a:lnTo>
                <a:lnTo>
                  <a:pt x="285293" y="0"/>
                </a:lnTo>
                <a:lnTo>
                  <a:pt x="2004365" y="0"/>
                </a:ln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940152" y="3211373"/>
            <a:ext cx="2004365" cy="2004365"/>
          </a:xfrm>
          <a:custGeom>
            <a:avLst/>
            <a:gdLst>
              <a:gd name="connsiteX0" fmla="*/ 0 w 2004365"/>
              <a:gd name="connsiteY0" fmla="*/ 2004365 h 2004365"/>
              <a:gd name="connsiteX1" fmla="*/ 0 w 2004365"/>
              <a:gd name="connsiteY1" fmla="*/ 285293 h 2004365"/>
              <a:gd name="connsiteX2" fmla="*/ 285293 w 2004365"/>
              <a:gd name="connsiteY2" fmla="*/ 0 h 2004365"/>
              <a:gd name="connsiteX3" fmla="*/ 2004365 w 2004365"/>
              <a:gd name="connsiteY3" fmla="*/ 0 h 20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365" h="2004365">
                <a:moveTo>
                  <a:pt x="0" y="2004365"/>
                </a:moveTo>
                <a:lnTo>
                  <a:pt x="0" y="285293"/>
                </a:lnTo>
                <a:lnTo>
                  <a:pt x="285293" y="0"/>
                </a:lnTo>
                <a:lnTo>
                  <a:pt x="2004365" y="0"/>
                </a:ln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211373" y="1046073"/>
            <a:ext cx="2794406" cy="658369"/>
          </a:xfrm>
          <a:custGeom>
            <a:avLst/>
            <a:gdLst>
              <a:gd name="connsiteX0" fmla="*/ 0 w 2794406"/>
              <a:gd name="connsiteY0" fmla="*/ 658369 h 658369"/>
              <a:gd name="connsiteX1" fmla="*/ 0 w 2794406"/>
              <a:gd name="connsiteY1" fmla="*/ 212141 h 658369"/>
              <a:gd name="connsiteX2" fmla="*/ 212141 w 2794406"/>
              <a:gd name="connsiteY2" fmla="*/ 0 h 658369"/>
              <a:gd name="connsiteX3" fmla="*/ 2794406 w 2794406"/>
              <a:gd name="connsiteY3" fmla="*/ 0 h 65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406" h="658369">
                <a:moveTo>
                  <a:pt x="0" y="658369"/>
                </a:moveTo>
                <a:lnTo>
                  <a:pt x="0" y="212141"/>
                </a:lnTo>
                <a:lnTo>
                  <a:pt x="212141" y="0"/>
                </a:lnTo>
                <a:lnTo>
                  <a:pt x="2794406" y="0"/>
                </a:ln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6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3628" y="3028416"/>
            <a:ext cx="1728192" cy="4099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07904" y="3028416"/>
            <a:ext cx="1733944" cy="4099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4821" y="3028416"/>
            <a:ext cx="1739696" cy="409904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74388" y="30402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3081" y="3658486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081" y="4027676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3081" y="439686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3081" y="476605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4628" y="303158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7924" y="365848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7924" y="404510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924" y="4431722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87924" y="4818339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86259" y="304870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7071" y="3658486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7071" y="4044347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7071" y="443020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7071" y="481607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 당 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3733" y="114223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23628" y="3028416"/>
            <a:ext cx="0" cy="256082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710796" y="3028416"/>
            <a:ext cx="0" cy="2560824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05279" y="3028416"/>
            <a:ext cx="0" cy="256082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3100139" y="-7315"/>
            <a:ext cx="2933395" cy="1784909"/>
          </a:xfrm>
          <a:custGeom>
            <a:avLst/>
            <a:gdLst>
              <a:gd name="connsiteX0" fmla="*/ 0 w 2933395"/>
              <a:gd name="connsiteY0" fmla="*/ 0 h 1784909"/>
              <a:gd name="connsiteX1" fmla="*/ 0 w 2933395"/>
              <a:gd name="connsiteY1" fmla="*/ 1784909 h 1784909"/>
              <a:gd name="connsiteX2" fmla="*/ 2933395 w 2933395"/>
              <a:gd name="connsiteY2" fmla="*/ 1784909 h 178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3395" h="1784909">
                <a:moveTo>
                  <a:pt x="0" y="0"/>
                </a:moveTo>
                <a:lnTo>
                  <a:pt x="0" y="1784909"/>
                </a:lnTo>
                <a:lnTo>
                  <a:pt x="2933395" y="1784909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00139" y="1727007"/>
            <a:ext cx="2933395" cy="505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67376" y="347449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6380" y="4101402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6380" y="4470592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rgbClr val="EEECE1">
                  <a:lumMod val="25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6380" y="483978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6380" y="5208972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4756" y="347449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7187" y="410140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187" y="4470592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7187" y="4839782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7187" y="5208972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3733" y="1394490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0139" y="2010261"/>
            <a:ext cx="2933395" cy="505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370385" y="3440820"/>
            <a:ext cx="1483051" cy="2117424"/>
            <a:chOff x="1331640" y="2997904"/>
            <a:chExt cx="1483051" cy="211742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331640" y="3627490"/>
              <a:ext cx="148305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331640" y="2997904"/>
              <a:ext cx="1483051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331640" y="3431857"/>
              <a:ext cx="1483051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331640" y="5115328"/>
              <a:ext cx="148305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3702030" y="3440820"/>
            <a:ext cx="1737746" cy="2117424"/>
            <a:chOff x="3842366" y="2997904"/>
            <a:chExt cx="1483051" cy="211742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842366" y="3627490"/>
              <a:ext cx="1483051" cy="0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842366" y="2997904"/>
              <a:ext cx="1483051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842366" y="3431857"/>
              <a:ext cx="1483051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842366" y="5115328"/>
              <a:ext cx="1483051" cy="0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22EE5F-B14F-090E-B544-BAC5C1351D0E}"/>
              </a:ext>
            </a:extLst>
          </p:cNvPr>
          <p:cNvGrpSpPr/>
          <p:nvPr/>
        </p:nvGrpSpPr>
        <p:grpSpPr>
          <a:xfrm>
            <a:off x="6288371" y="3440820"/>
            <a:ext cx="1737746" cy="2117424"/>
            <a:chOff x="6288371" y="3440820"/>
            <a:chExt cx="1737746" cy="2117424"/>
          </a:xfrm>
        </p:grpSpPr>
        <p:sp>
          <p:nvSpPr>
            <p:cNvPr id="24" name="TextBox 23"/>
            <p:cNvSpPr txBox="1"/>
            <p:nvPr/>
          </p:nvSpPr>
          <p:spPr>
            <a:xfrm>
              <a:off x="6634227" y="3474497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옥션고딕 B" pitchFamily="2" charset="-127"/>
                  <a:ea typeface="옥션고딕 B" pitchFamily="2" charset="-127"/>
                </a:rPr>
                <a:t>3. </a:t>
              </a:r>
              <a:r>
                <a:rPr lang="ko-KR" altLang="en-US" dirty="0">
                  <a:latin typeface="옥션고딕 B" pitchFamily="2" charset="-127"/>
                  <a:ea typeface="옥션고딕 B" pitchFamily="2" charset="-127"/>
                </a:rPr>
                <a:t>기 타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97071" y="4101402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3-1. </a:t>
              </a:r>
              <a:r>
                <a:rPr lang="ko-KR" altLang="en-US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보유설비현황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97071" y="4470592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3-2. </a:t>
              </a:r>
              <a:r>
                <a:rPr lang="ko-KR" altLang="en-US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인증서현황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7071" y="4839782"/>
              <a:ext cx="1595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3-3. </a:t>
              </a:r>
              <a:r>
                <a:rPr lang="ko-KR" altLang="en-US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제휴업체현황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97071" y="5208972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3-4. </a:t>
              </a:r>
              <a:r>
                <a:rPr lang="ko-KR" altLang="en-US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담 당 자</a:t>
              </a:r>
              <a:r>
                <a:rPr lang="en-US" altLang="ko-KR" sz="1400" dirty="0">
                  <a:solidFill>
                    <a:srgbClr val="EEECE1">
                      <a:lumMod val="25000"/>
                    </a:srgbClr>
                  </a:solidFill>
                  <a:latin typeface="옥션고딕 B" pitchFamily="2" charset="-127"/>
                  <a:ea typeface="옥션고딕 B" pitchFamily="2" charset="-127"/>
                </a:rPr>
                <a:t>  </a:t>
              </a:r>
              <a:endParaRPr lang="ko-KR" altLang="en-US" sz="14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288371" y="3440820"/>
              <a:ext cx="1737746" cy="2117424"/>
              <a:chOff x="3842366" y="2997904"/>
              <a:chExt cx="1483051" cy="2117424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3842366" y="3627490"/>
                <a:ext cx="148305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42366" y="2997904"/>
                <a:ext cx="1483051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3842366" y="3431857"/>
                <a:ext cx="1483051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3842366" y="5115328"/>
                <a:ext cx="1483051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직사각형 45"/>
          <p:cNvSpPr/>
          <p:nvPr/>
        </p:nvSpPr>
        <p:spPr>
          <a:xfrm>
            <a:off x="3100139" y="1312838"/>
            <a:ext cx="2933395" cy="505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3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3565022" y="1506507"/>
            <a:ext cx="296883" cy="4874821"/>
          </a:xfrm>
          <a:custGeom>
            <a:avLst/>
            <a:gdLst>
              <a:gd name="connsiteX0" fmla="*/ 0 w 296883"/>
              <a:gd name="connsiteY0" fmla="*/ 0 h 4874821"/>
              <a:gd name="connsiteX1" fmla="*/ 290945 w 296883"/>
              <a:gd name="connsiteY1" fmla="*/ 0 h 4874821"/>
              <a:gd name="connsiteX2" fmla="*/ 0 w 296883"/>
              <a:gd name="connsiteY2" fmla="*/ 1638795 h 4874821"/>
              <a:gd name="connsiteX3" fmla="*/ 296883 w 296883"/>
              <a:gd name="connsiteY3" fmla="*/ 1638795 h 4874821"/>
              <a:gd name="connsiteX4" fmla="*/ 0 w 296883"/>
              <a:gd name="connsiteY4" fmla="*/ 3253839 h 4874821"/>
              <a:gd name="connsiteX5" fmla="*/ 290945 w 296883"/>
              <a:gd name="connsiteY5" fmla="*/ 3253839 h 4874821"/>
              <a:gd name="connsiteX6" fmla="*/ 5937 w 296883"/>
              <a:gd name="connsiteY6" fmla="*/ 4874821 h 48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83" h="4874821">
                <a:moveTo>
                  <a:pt x="0" y="0"/>
                </a:moveTo>
                <a:lnTo>
                  <a:pt x="290945" y="0"/>
                </a:lnTo>
                <a:lnTo>
                  <a:pt x="0" y="1638795"/>
                </a:lnTo>
                <a:lnTo>
                  <a:pt x="296883" y="1638795"/>
                </a:lnTo>
                <a:lnTo>
                  <a:pt x="0" y="3253839"/>
                </a:lnTo>
                <a:lnTo>
                  <a:pt x="290945" y="3253839"/>
                </a:lnTo>
                <a:lnTo>
                  <a:pt x="5937" y="4874821"/>
                </a:lnTo>
              </a:path>
            </a:pathLst>
          </a:cu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61066" y="1748673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2564" y="141074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750" y="2031942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1550" y="231521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8321" y="2598480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6915" y="305570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5062" y="340825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51920" y="3708953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9974" y="4009650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18348" y="4310346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5260" y="470492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9256" y="5028755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33888" y="5328695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40787" y="5628635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63868" y="592857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7" name="평행 사변형 26"/>
          <p:cNvSpPr/>
          <p:nvPr/>
        </p:nvSpPr>
        <p:spPr>
          <a:xfrm>
            <a:off x="3493015" y="764890"/>
            <a:ext cx="2123102" cy="323850"/>
          </a:xfrm>
          <a:prstGeom prst="parallelogram">
            <a:avLst>
              <a:gd name="adj" fmla="val 229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95936" y="76537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1400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234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2998354" y="653406"/>
            <a:ext cx="782726" cy="6210604"/>
          </a:xfrm>
          <a:custGeom>
            <a:avLst/>
            <a:gdLst>
              <a:gd name="connsiteX0" fmla="*/ 782726 w 782726"/>
              <a:gd name="connsiteY0" fmla="*/ 0 h 6210604"/>
              <a:gd name="connsiteX1" fmla="*/ 782726 w 782726"/>
              <a:gd name="connsiteY1" fmla="*/ 5427878 h 6210604"/>
              <a:gd name="connsiteX2" fmla="*/ 0 w 782726"/>
              <a:gd name="connsiteY2" fmla="*/ 6210604 h 621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26" h="6210604">
                <a:moveTo>
                  <a:pt x="782726" y="0"/>
                </a:moveTo>
                <a:lnTo>
                  <a:pt x="782726" y="5427878"/>
                </a:lnTo>
                <a:lnTo>
                  <a:pt x="0" y="6210604"/>
                </a:ln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98368" y="1829826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0368" y="150733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8368" y="209076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8368" y="235170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8368" y="261264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998" y="309174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8368" y="342989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98368" y="3706476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8368" y="3983062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368" y="4259650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0368" y="4720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98368" y="5051014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98368" y="531985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98368" y="5588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8368" y="585752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1080" y="653406"/>
            <a:ext cx="5362920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49296" y="66702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1400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77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2364" y="1987298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4364" y="166480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2364" y="2248237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2364" y="25091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2364" y="277011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8994" y="324922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2364" y="358736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2364" y="3863948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2364" y="4140534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62364" y="4417122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4364" y="487809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2364" y="5208486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62364" y="5477324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62364" y="5746162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2364" y="6014999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19872" y="871475"/>
            <a:ext cx="2664296" cy="4202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75956" y="90826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1600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19872" y="1750268"/>
            <a:ext cx="325204" cy="14041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419872" y="1664804"/>
            <a:ext cx="2664296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19872" y="3330351"/>
            <a:ext cx="325204" cy="14041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419872" y="3244887"/>
            <a:ext cx="2664296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19872" y="4925065"/>
            <a:ext cx="325204" cy="14041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419872" y="4839601"/>
            <a:ext cx="2664296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1376772"/>
            <a:ext cx="608416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6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평행 사변형 28"/>
          <p:cNvSpPr/>
          <p:nvPr/>
        </p:nvSpPr>
        <p:spPr>
          <a:xfrm>
            <a:off x="2896766" y="0"/>
            <a:ext cx="3358893" cy="1592796"/>
          </a:xfrm>
          <a:prstGeom prst="parallelogram">
            <a:avLst>
              <a:gd name="adj" fmla="val 5410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/>
          <p:cNvSpPr/>
          <p:nvPr/>
        </p:nvSpPr>
        <p:spPr>
          <a:xfrm>
            <a:off x="1152721" y="2721927"/>
            <a:ext cx="1872208" cy="360040"/>
          </a:xfrm>
          <a:prstGeom prst="parallelogram">
            <a:avLst>
              <a:gd name="adj" fmla="val 541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6" name="평행 사변형 25"/>
          <p:cNvSpPr/>
          <p:nvPr/>
        </p:nvSpPr>
        <p:spPr>
          <a:xfrm>
            <a:off x="3614933" y="2721927"/>
            <a:ext cx="1872208" cy="360040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7" name="평행 사변형 26"/>
          <p:cNvSpPr/>
          <p:nvPr/>
        </p:nvSpPr>
        <p:spPr>
          <a:xfrm>
            <a:off x="6077146" y="2721927"/>
            <a:ext cx="1872208" cy="360040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0367" y="662522"/>
            <a:ext cx="173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ea typeface="옥션고딕 B" pitchFamily="2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ea typeface="옥션고딕 B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144" y="3179032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1-1. CEO </a:t>
            </a:r>
            <a:r>
              <a:rPr lang="ko-KR" altLang="en-US" sz="1400" dirty="0">
                <a:ea typeface="맑은 고딕" pitchFamily="50" charset="-127"/>
              </a:rPr>
              <a:t>인사말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6144" y="357301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1-2. </a:t>
            </a:r>
            <a:r>
              <a:rPr lang="ko-KR" altLang="en-US" sz="1400" dirty="0"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6144" y="3985794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1-3. </a:t>
            </a:r>
            <a:r>
              <a:rPr lang="ko-KR" altLang="en-US" sz="1400" dirty="0"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6144" y="43985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1-4. </a:t>
            </a:r>
            <a:r>
              <a:rPr lang="ko-KR" altLang="en-US" sz="1400" dirty="0">
                <a:ea typeface="맑은 고딕" pitchFamily="50" charset="-127"/>
              </a:rPr>
              <a:t>조 직 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9978" y="317903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2-1. </a:t>
            </a:r>
            <a:r>
              <a:rPr lang="ko-KR" altLang="en-US" sz="1400" dirty="0"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9978" y="357301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2-2. </a:t>
            </a:r>
            <a:r>
              <a:rPr lang="ko-KR" altLang="en-US" sz="1400" dirty="0"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9978" y="398579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2-3. </a:t>
            </a:r>
            <a:r>
              <a:rPr lang="ko-KR" altLang="en-US" sz="1400" dirty="0"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69978" y="439857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2-4. </a:t>
            </a:r>
            <a:r>
              <a:rPr lang="ko-KR" altLang="en-US" sz="1400" dirty="0">
                <a:ea typeface="맑은 고딕" pitchFamily="50" charset="-127"/>
              </a:rPr>
              <a:t>인재파견분야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2679" y="317903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3-1. </a:t>
            </a:r>
            <a:r>
              <a:rPr lang="ko-KR" altLang="en-US" sz="1400" dirty="0"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679" y="357301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3-2. </a:t>
            </a:r>
            <a:r>
              <a:rPr lang="ko-KR" altLang="en-US" sz="1400" dirty="0"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22679" y="398579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3-3. </a:t>
            </a:r>
            <a:r>
              <a:rPr lang="ko-KR" altLang="en-US" sz="1400" dirty="0"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2679" y="43985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a typeface="맑은 고딕" pitchFamily="50" charset="-127"/>
              </a:rPr>
              <a:t>3-4. </a:t>
            </a:r>
            <a:r>
              <a:rPr lang="ko-KR" altLang="en-US" sz="1400" dirty="0">
                <a:ea typeface="맑은 고딕" pitchFamily="50" charset="-127"/>
              </a:rPr>
              <a:t>담당자</a:t>
            </a:r>
            <a:r>
              <a:rPr lang="en-US" altLang="ko-KR" sz="1400" dirty="0">
                <a:ea typeface="맑은 고딕" pitchFamily="50" charset="-127"/>
              </a:rPr>
              <a:t>  </a:t>
            </a:r>
            <a:endParaRPr lang="ko-KR" altLang="en-US" sz="1400" dirty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287" y="2731926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a typeface="맑은 고딕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ea typeface="맑은 고딕" pitchFamily="50" charset="-127"/>
              </a:rPr>
              <a:t>회사소개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5751" y="2731926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a typeface="맑은 고딕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ea typeface="맑은 고딕" pitchFamily="50" charset="-127"/>
              </a:rPr>
              <a:t>사업내용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3822" y="273192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a typeface="맑은 고딕" pitchFamily="50" charset="-127"/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  <a:ea typeface="맑은 고딕" pitchFamily="50" charset="-127"/>
              </a:rPr>
              <a:t>기 타</a:t>
            </a:r>
          </a:p>
        </p:txBody>
      </p:sp>
    </p:spTree>
    <p:extLst>
      <p:ext uri="{BB962C8B-B14F-4D97-AF65-F5344CB8AC3E}">
        <p14:creationId xmlns:p14="http://schemas.microsoft.com/office/powerpoint/2010/main" val="34603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0376" y="2014369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2376" y="1691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0376" y="2275308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0376" y="253624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0376" y="2797187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7006" y="321346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0376" y="3551603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0376" y="382818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76" y="4104775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376" y="4381363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2376" y="475662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0376" y="508701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76" y="5355856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0376" y="5624694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0376" y="5893531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73765" y="944724"/>
            <a:ext cx="5435436" cy="475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3928" y="9807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0" y="738835"/>
            <a:ext cx="9151315" cy="5618074"/>
          </a:xfrm>
          <a:custGeom>
            <a:avLst/>
            <a:gdLst>
              <a:gd name="connsiteX0" fmla="*/ 0 w 9151315"/>
              <a:gd name="connsiteY0" fmla="*/ 0 h 5618074"/>
              <a:gd name="connsiteX1" fmla="*/ 3774643 w 9151315"/>
              <a:gd name="connsiteY1" fmla="*/ 0 h 5618074"/>
              <a:gd name="connsiteX2" fmla="*/ 3774643 w 9151315"/>
              <a:gd name="connsiteY2" fmla="*/ 5618074 h 5618074"/>
              <a:gd name="connsiteX3" fmla="*/ 9151315 w 9151315"/>
              <a:gd name="connsiteY3" fmla="*/ 5618074 h 561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1315" h="5618074">
                <a:moveTo>
                  <a:pt x="0" y="0"/>
                </a:moveTo>
                <a:lnTo>
                  <a:pt x="3774643" y="0"/>
                </a:lnTo>
                <a:lnTo>
                  <a:pt x="3774643" y="5618074"/>
                </a:lnTo>
                <a:lnTo>
                  <a:pt x="9151315" y="5618074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7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01405"/>
            <a:ext cx="9144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5069" y="1865830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7069" y="154333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5069" y="2126769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069" y="238770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5069" y="2648648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1699" y="31277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5069" y="346589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5069" y="374248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5069" y="4019066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5069" y="4295654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17069" y="475662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5069" y="508701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5069" y="5355856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5069" y="5624694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5069" y="5893531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83869" y="901405"/>
            <a:ext cx="2376263" cy="337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95936" y="91501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1400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7450" y="901405"/>
            <a:ext cx="0" cy="59565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005217" y="901405"/>
            <a:ext cx="0" cy="59565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2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508460" y="786594"/>
            <a:ext cx="4356484" cy="5666742"/>
          </a:xfrm>
          <a:prstGeom prst="roundRect">
            <a:avLst>
              <a:gd name="adj" fmla="val 343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78588" y="1901834"/>
            <a:ext cx="143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0588" y="154333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8588" y="216277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8588" y="242371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8588" y="2684652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5218" y="312775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78588" y="350189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78588" y="377848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8588" y="4055070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78588" y="433165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0588" y="475662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8588" y="5123022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78588" y="539186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78588" y="566069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8588" y="5929535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326490" y="584200"/>
            <a:ext cx="2484275" cy="432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23928" y="617317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1600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508460" y="1901834"/>
            <a:ext cx="309634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508460" y="3481918"/>
            <a:ext cx="309634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508460" y="5105893"/>
            <a:ext cx="309634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79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7892" y="174346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9892" y="138496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7892" y="200439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7892" y="226533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7892" y="252627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4522" y="296937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7892" y="3343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7892" y="362011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892" y="389669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17892" y="417328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9892" y="468461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892" y="5051014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7892" y="531985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7892" y="558869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7892" y="585752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383870" y="1743460"/>
            <a:ext cx="18195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1160748"/>
            <a:ext cx="586814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383869" y="1290406"/>
            <a:ext cx="2484275" cy="154364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3383870" y="3345488"/>
            <a:ext cx="18195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383869" y="2892434"/>
            <a:ext cx="2484275" cy="163833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3383870" y="5041198"/>
            <a:ext cx="18195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83869" y="4588144"/>
            <a:ext cx="2484275" cy="164916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83869" y="1290406"/>
            <a:ext cx="108011" cy="4530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83869" y="2899750"/>
            <a:ext cx="108011" cy="4530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83869" y="4582246"/>
            <a:ext cx="108011" cy="4530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670629"/>
            <a:ext cx="586814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76555" y="6377838"/>
            <a:ext cx="576744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83869" y="725783"/>
            <a:ext cx="2484275" cy="38050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63888" y="7296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54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26373" y="206227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8373" y="170377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373" y="232320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373" y="25841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6373" y="284508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3003" y="32881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6373" y="366233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6373" y="393892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6373" y="421550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373" y="449209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373" y="500342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6373" y="5369824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6373" y="563866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6373" y="590750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6373" y="617633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10229" y="736594"/>
            <a:ext cx="2715293" cy="38050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59235" y="7296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3211583" y="1642861"/>
            <a:ext cx="2706624" cy="409651"/>
          </a:xfrm>
          <a:custGeom>
            <a:avLst/>
            <a:gdLst>
              <a:gd name="connsiteX0" fmla="*/ 2706624 w 2706624"/>
              <a:gd name="connsiteY0" fmla="*/ 409651 h 409651"/>
              <a:gd name="connsiteX1" fmla="*/ 438912 w 2706624"/>
              <a:gd name="connsiteY1" fmla="*/ 409651 h 409651"/>
              <a:gd name="connsiteX2" fmla="*/ 438912 w 2706624"/>
              <a:gd name="connsiteY2" fmla="*/ 0 h 409651"/>
              <a:gd name="connsiteX3" fmla="*/ 0 w 2706624"/>
              <a:gd name="connsiteY3" fmla="*/ 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624" h="409651">
                <a:moveTo>
                  <a:pt x="2706624" y="409651"/>
                </a:moveTo>
                <a:lnTo>
                  <a:pt x="438912" y="409651"/>
                </a:lnTo>
                <a:lnTo>
                  <a:pt x="438912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3211583" y="3244890"/>
            <a:ext cx="2706624" cy="409651"/>
          </a:xfrm>
          <a:custGeom>
            <a:avLst/>
            <a:gdLst>
              <a:gd name="connsiteX0" fmla="*/ 2706624 w 2706624"/>
              <a:gd name="connsiteY0" fmla="*/ 409651 h 409651"/>
              <a:gd name="connsiteX1" fmla="*/ 438912 w 2706624"/>
              <a:gd name="connsiteY1" fmla="*/ 409651 h 409651"/>
              <a:gd name="connsiteX2" fmla="*/ 438912 w 2706624"/>
              <a:gd name="connsiteY2" fmla="*/ 0 h 409651"/>
              <a:gd name="connsiteX3" fmla="*/ 0 w 2706624"/>
              <a:gd name="connsiteY3" fmla="*/ 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624" h="409651">
                <a:moveTo>
                  <a:pt x="2706624" y="409651"/>
                </a:moveTo>
                <a:lnTo>
                  <a:pt x="438912" y="409651"/>
                </a:lnTo>
                <a:lnTo>
                  <a:pt x="438912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3211583" y="4949332"/>
            <a:ext cx="2706624" cy="409651"/>
          </a:xfrm>
          <a:custGeom>
            <a:avLst/>
            <a:gdLst>
              <a:gd name="connsiteX0" fmla="*/ 2706624 w 2706624"/>
              <a:gd name="connsiteY0" fmla="*/ 409651 h 409651"/>
              <a:gd name="connsiteX1" fmla="*/ 438912 w 2706624"/>
              <a:gd name="connsiteY1" fmla="*/ 409651 h 409651"/>
              <a:gd name="connsiteX2" fmla="*/ 438912 w 2706624"/>
              <a:gd name="connsiteY2" fmla="*/ 0 h 409651"/>
              <a:gd name="connsiteX3" fmla="*/ 0 w 2706624"/>
              <a:gd name="connsiteY3" fmla="*/ 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624" h="409651">
                <a:moveTo>
                  <a:pt x="2706624" y="409651"/>
                </a:moveTo>
                <a:lnTo>
                  <a:pt x="438912" y="409651"/>
                </a:lnTo>
                <a:lnTo>
                  <a:pt x="438912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2097" y="729635"/>
            <a:ext cx="2786367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373" y="206227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8373" y="170377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373" y="232320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373" y="25841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6373" y="284508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3003" y="32881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6373" y="366233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6373" y="393892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6373" y="421550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373" y="449209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373" y="500342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6373" y="5369824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6373" y="563866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6373" y="590750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6373" y="617633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9492" y="7296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211583" y="1694725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11583" y="2050212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11583" y="3287736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11583" y="3643223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211583" y="4995766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11583" y="5351253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26373" y="206227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8373" y="170377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373" y="232320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373" y="25841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6373" y="284508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3003" y="32881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6373" y="366233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6373" y="393892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6373" y="421550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373" y="449209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373" y="500342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6373" y="5369824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6373" y="563866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6373" y="590750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6373" y="617633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9235" y="7622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5843" y="734786"/>
            <a:ext cx="2818983" cy="400048"/>
            <a:chOff x="3205843" y="734786"/>
            <a:chExt cx="2818983" cy="400048"/>
          </a:xfrm>
        </p:grpSpPr>
        <p:sp>
          <p:nvSpPr>
            <p:cNvPr id="2" name="자유형 1"/>
            <p:cNvSpPr/>
            <p:nvPr/>
          </p:nvSpPr>
          <p:spPr>
            <a:xfrm>
              <a:off x="3205843" y="734786"/>
              <a:ext cx="2721428" cy="386443"/>
            </a:xfrm>
            <a:custGeom>
              <a:avLst/>
              <a:gdLst>
                <a:gd name="connsiteX0" fmla="*/ 0 w 2721428"/>
                <a:gd name="connsiteY0" fmla="*/ 383721 h 386443"/>
                <a:gd name="connsiteX1" fmla="*/ 0 w 2721428"/>
                <a:gd name="connsiteY1" fmla="*/ 0 h 386443"/>
                <a:gd name="connsiteX2" fmla="*/ 2721428 w 2721428"/>
                <a:gd name="connsiteY2" fmla="*/ 0 h 386443"/>
                <a:gd name="connsiteX3" fmla="*/ 2721428 w 2721428"/>
                <a:gd name="connsiteY3" fmla="*/ 386443 h 3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428" h="386443">
                  <a:moveTo>
                    <a:pt x="0" y="383721"/>
                  </a:moveTo>
                  <a:lnTo>
                    <a:pt x="0" y="0"/>
                  </a:lnTo>
                  <a:lnTo>
                    <a:pt x="2721428" y="0"/>
                  </a:lnTo>
                  <a:lnTo>
                    <a:pt x="2721428" y="386443"/>
                  </a:lnTo>
                </a:path>
              </a:pathLst>
            </a:cu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 flipV="1">
              <a:off x="5927271" y="839433"/>
              <a:ext cx="97555" cy="295401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3205843" y="2052512"/>
            <a:ext cx="272380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205843" y="3655434"/>
            <a:ext cx="272380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05843" y="5361769"/>
            <a:ext cx="272380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4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211583" y="1695872"/>
            <a:ext cx="2706624" cy="3554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11583" y="3288189"/>
            <a:ext cx="2706624" cy="3554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1583" y="4996120"/>
            <a:ext cx="2706624" cy="3554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72097" y="729635"/>
            <a:ext cx="278636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373" y="206227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373" y="232320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373" y="25841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6373" y="284508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3003" y="32881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6373" y="366233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6373" y="393892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6373" y="421550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373" y="449209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373" y="500342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6373" y="5369824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6373" y="563866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6373" y="590750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6373" y="617633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9492" y="7296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8373" y="170377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3" name="직각 삼각형 2"/>
          <p:cNvSpPr/>
          <p:nvPr/>
        </p:nvSpPr>
        <p:spPr>
          <a:xfrm flipH="1" flipV="1">
            <a:off x="3211583" y="2051359"/>
            <a:ext cx="134405" cy="13440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flipH="1" flipV="1">
            <a:off x="3211583" y="3641049"/>
            <a:ext cx="134405" cy="13440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flipH="1" flipV="1">
            <a:off x="3211583" y="5351608"/>
            <a:ext cx="134405" cy="13440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950715" y="-36392"/>
            <a:ext cx="773776" cy="77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-22032" y="1091218"/>
            <a:ext cx="3194129" cy="3194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11583" y="770285"/>
            <a:ext cx="144016" cy="144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28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37127" y="206227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9127" y="1703772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37127" y="2323209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7127" y="258414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7127" y="284508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3757" y="3288189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7127" y="366233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7127" y="393892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7127" y="421550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7127" y="4492094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9127" y="5003427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37127" y="5369824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7127" y="5638662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37127" y="590750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37127" y="617633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9235" y="74678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srgbClr val="EEECE1">
                  <a:lumMod val="25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959422" y="734786"/>
            <a:ext cx="3123530" cy="386443"/>
          </a:xfrm>
          <a:custGeom>
            <a:avLst/>
            <a:gdLst>
              <a:gd name="connsiteX0" fmla="*/ 0 w 2721428"/>
              <a:gd name="connsiteY0" fmla="*/ 383721 h 386443"/>
              <a:gd name="connsiteX1" fmla="*/ 0 w 2721428"/>
              <a:gd name="connsiteY1" fmla="*/ 0 h 386443"/>
              <a:gd name="connsiteX2" fmla="*/ 2721428 w 2721428"/>
              <a:gd name="connsiteY2" fmla="*/ 0 h 386443"/>
              <a:gd name="connsiteX3" fmla="*/ 2721428 w 2721428"/>
              <a:gd name="connsiteY3" fmla="*/ 386443 h 38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428" h="386443">
                <a:moveTo>
                  <a:pt x="0" y="383721"/>
                </a:moveTo>
                <a:lnTo>
                  <a:pt x="0" y="0"/>
                </a:lnTo>
                <a:lnTo>
                  <a:pt x="2721428" y="0"/>
                </a:lnTo>
                <a:lnTo>
                  <a:pt x="2721428" y="386443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flipV="1">
            <a:off x="6085333" y="818004"/>
            <a:ext cx="111969" cy="29540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943594" y="1701657"/>
            <a:ext cx="360040" cy="360040"/>
          </a:xfrm>
          <a:prstGeom prst="ellipse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292207" y="1949336"/>
            <a:ext cx="2797444" cy="100739"/>
          </a:xfrm>
          <a:custGeom>
            <a:avLst/>
            <a:gdLst>
              <a:gd name="connsiteX0" fmla="*/ 2797444 w 2797444"/>
              <a:gd name="connsiteY0" fmla="*/ 100739 h 100739"/>
              <a:gd name="connsiteX1" fmla="*/ 100739 w 2797444"/>
              <a:gd name="connsiteY1" fmla="*/ 100739 h 100739"/>
              <a:gd name="connsiteX2" fmla="*/ 0 w 2797444"/>
              <a:gd name="connsiteY2" fmla="*/ 0 h 10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100739">
                <a:moveTo>
                  <a:pt x="2797444" y="100739"/>
                </a:moveTo>
                <a:lnTo>
                  <a:pt x="100739" y="100739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92207" y="3553410"/>
            <a:ext cx="2797444" cy="100739"/>
          </a:xfrm>
          <a:custGeom>
            <a:avLst/>
            <a:gdLst>
              <a:gd name="connsiteX0" fmla="*/ 2797444 w 2797444"/>
              <a:gd name="connsiteY0" fmla="*/ 100739 h 100739"/>
              <a:gd name="connsiteX1" fmla="*/ 100739 w 2797444"/>
              <a:gd name="connsiteY1" fmla="*/ 100739 h 100739"/>
              <a:gd name="connsiteX2" fmla="*/ 0 w 2797444"/>
              <a:gd name="connsiteY2" fmla="*/ 0 h 10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100739">
                <a:moveTo>
                  <a:pt x="2797444" y="100739"/>
                </a:moveTo>
                <a:lnTo>
                  <a:pt x="100739" y="100739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292207" y="5258223"/>
            <a:ext cx="2797444" cy="100739"/>
          </a:xfrm>
          <a:custGeom>
            <a:avLst/>
            <a:gdLst>
              <a:gd name="connsiteX0" fmla="*/ 2797444 w 2797444"/>
              <a:gd name="connsiteY0" fmla="*/ 100739 h 100739"/>
              <a:gd name="connsiteX1" fmla="*/ 100739 w 2797444"/>
              <a:gd name="connsiteY1" fmla="*/ 100739 h 100739"/>
              <a:gd name="connsiteX2" fmla="*/ 0 w 2797444"/>
              <a:gd name="connsiteY2" fmla="*/ 0 h 10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444" h="100739">
                <a:moveTo>
                  <a:pt x="2797444" y="100739"/>
                </a:moveTo>
                <a:lnTo>
                  <a:pt x="100739" y="100739"/>
                </a:ln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943594" y="3336728"/>
            <a:ext cx="360040" cy="360040"/>
          </a:xfrm>
          <a:prstGeom prst="ellipse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943594" y="5033792"/>
            <a:ext cx="360040" cy="360040"/>
          </a:xfrm>
          <a:prstGeom prst="ellipse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90039" y="169368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77178" y="332743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78454" y="5020811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3 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699792" y="1116121"/>
            <a:ext cx="367240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4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98967"/>
            <a:ext cx="9144000" cy="575903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3891" y="1098967"/>
            <a:ext cx="6480720" cy="5426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2097" y="729635"/>
            <a:ext cx="2786367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6373" y="186854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8373" y="1510047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373" y="2129484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념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373" y="239042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6373" y="2651363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3003" y="3094464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6373" y="3468609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6373" y="3745195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6373" y="4021781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6373" y="4298369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373" y="4809702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latin typeface="옥션고딕 B" pitchFamily="2" charset="-127"/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6373" y="5176099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6373" y="544493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26373" y="5713775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6373" y="5982612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latin typeface="옥션고딕 B" pitchFamily="2" charset="-127"/>
                <a:ea typeface="옥션고딕 B" pitchFamily="2" charset="-127"/>
              </a:rPr>
              <a:t>  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9492" y="7296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211583" y="1501000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05002" y="1856487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8421" y="3094011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191840" y="3449498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185259" y="4802041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178678" y="5157528"/>
            <a:ext cx="270662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-15498" y="1100380"/>
            <a:ext cx="9167247" cy="5432156"/>
          </a:xfrm>
          <a:custGeom>
            <a:avLst/>
            <a:gdLst>
              <a:gd name="connsiteX0" fmla="*/ 0 w 9167247"/>
              <a:gd name="connsiteY0" fmla="*/ 0 h 5432156"/>
              <a:gd name="connsiteX1" fmla="*/ 1332854 w 9167247"/>
              <a:gd name="connsiteY1" fmla="*/ 0 h 5432156"/>
              <a:gd name="connsiteX2" fmla="*/ 1332854 w 9167247"/>
              <a:gd name="connsiteY2" fmla="*/ 5432156 h 5432156"/>
              <a:gd name="connsiteX3" fmla="*/ 7826644 w 9167247"/>
              <a:gd name="connsiteY3" fmla="*/ 5432156 h 5432156"/>
              <a:gd name="connsiteX4" fmla="*/ 7826644 w 9167247"/>
              <a:gd name="connsiteY4" fmla="*/ 0 h 5432156"/>
              <a:gd name="connsiteX5" fmla="*/ 9167247 w 9167247"/>
              <a:gd name="connsiteY5" fmla="*/ 0 h 54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7247" h="5432156">
                <a:moveTo>
                  <a:pt x="0" y="0"/>
                </a:moveTo>
                <a:lnTo>
                  <a:pt x="1332854" y="0"/>
                </a:lnTo>
                <a:lnTo>
                  <a:pt x="1332854" y="5432156"/>
                </a:lnTo>
                <a:lnTo>
                  <a:pt x="7826644" y="5432156"/>
                </a:lnTo>
                <a:lnTo>
                  <a:pt x="7826644" y="0"/>
                </a:lnTo>
                <a:lnTo>
                  <a:pt x="9167247" y="0"/>
                </a:lnTo>
              </a:path>
            </a:pathLst>
          </a:cu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4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961408" y="1551690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1-1. CEO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51920" y="123878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1408" y="1834959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1408" y="2118228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1408" y="2401497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66550" y="2973213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사업내용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1408" y="3292718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2-1.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61408" y="359341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1408" y="3894112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1408" y="4194808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51920" y="4686930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 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61408" y="497770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1408" y="5277649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61408" y="557758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1408" y="587753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02818" y="0"/>
            <a:ext cx="4140460" cy="569875"/>
          </a:xfrm>
          <a:custGeom>
            <a:avLst/>
            <a:gdLst/>
            <a:ahLst/>
            <a:cxnLst/>
            <a:rect l="l" t="t" r="r" b="b"/>
            <a:pathLst>
              <a:path w="4140460" h="569875">
                <a:moveTo>
                  <a:pt x="0" y="0"/>
                </a:moveTo>
                <a:lnTo>
                  <a:pt x="4140460" y="0"/>
                </a:lnTo>
                <a:lnTo>
                  <a:pt x="4140460" y="333077"/>
                </a:lnTo>
                <a:cubicBezTo>
                  <a:pt x="4140460" y="463857"/>
                  <a:pt x="4034442" y="569875"/>
                  <a:pt x="3903662" y="569875"/>
                </a:cubicBezTo>
                <a:lnTo>
                  <a:pt x="236798" y="569875"/>
                </a:lnTo>
                <a:cubicBezTo>
                  <a:pt x="106018" y="569875"/>
                  <a:pt x="0" y="463857"/>
                  <a:pt x="0" y="33307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2395" y="8620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     차</a:t>
            </a:r>
          </a:p>
        </p:txBody>
      </p:sp>
    </p:spTree>
    <p:extLst>
      <p:ext uri="{BB962C8B-B14F-4D97-AF65-F5344CB8AC3E}">
        <p14:creationId xmlns:p14="http://schemas.microsoft.com/office/powerpoint/2010/main" val="398347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67002" y="1899541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1-1. CEO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1961" y="1541043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1.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95856" y="2160480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1-2.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경 영 이 </a:t>
            </a:r>
            <a:r>
              <a:rPr lang="ko-KR" altLang="en-US" sz="1200" dirty="0" err="1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념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ea typeface="옥션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9062" y="2421419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1-3.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3407" y="2682359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1-4.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1886" y="312546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2.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5317" y="3499605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2-1.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8987" y="3776191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2-2.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6320" y="4052777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2-3.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08304" y="4329365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2-4.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46913" y="4840698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3. </a:t>
            </a:r>
            <a:r>
              <a:rPr lang="ko-KR" altLang="en-US" sz="16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6776" y="5207095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3-1.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2193" y="5475933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3-2.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9526" y="5744771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3-3.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56893" y="601360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3-4. </a:t>
            </a:r>
            <a:r>
              <a:rPr lang="ko-KR" altLang="en-US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담당자</a:t>
            </a:r>
            <a:r>
              <a:rPr lang="en-US" altLang="ko-KR" sz="1200" dirty="0">
                <a:solidFill>
                  <a:srgbClr val="EEECE1">
                    <a:lumMod val="50000"/>
                  </a:srgbClr>
                </a:solidFill>
                <a:ea typeface="옥션고딕 B" pitchFamily="2" charset="-127"/>
              </a:rPr>
              <a:t> </a:t>
            </a:r>
            <a:endParaRPr lang="ko-KR" altLang="en-US" sz="1200" dirty="0">
              <a:solidFill>
                <a:srgbClr val="EEECE1">
                  <a:lumMod val="50000"/>
                </a:srgbClr>
              </a:solidFill>
              <a:ea typeface="옥션고딕 B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8436" y="859011"/>
            <a:ext cx="199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EEECE1">
                    <a:lumMod val="25000"/>
                  </a:srgbClr>
                </a:solidFill>
                <a:ea typeface="옥션고딕 B" pitchFamily="2" charset="-127"/>
              </a:rPr>
              <a:t>CONTENTS</a:t>
            </a:r>
            <a:endParaRPr lang="ko-KR" altLang="en-US" sz="2800" dirty="0">
              <a:solidFill>
                <a:srgbClr val="EEECE1">
                  <a:lumMod val="25000"/>
                </a:srgbClr>
              </a:solidFill>
              <a:ea typeface="옥션고딕 B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6672020"/>
            <a:ext cx="9144000" cy="1886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732240" y="1364015"/>
            <a:ext cx="241176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3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6974" y="1561215"/>
            <a:ext cx="1527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1-1. CEO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3988" y="1662483"/>
            <a:ext cx="72008" cy="1158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2270" y="156121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974" y="189568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06974" y="223016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06974" y="2564637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2270" y="327535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6974" y="3253403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6974" y="3587465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6974" y="3921527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6974" y="425558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2270" y="498473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6974" y="496278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6974" y="530903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06974" y="5655289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6974" y="600154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63988" y="3340041"/>
            <a:ext cx="72008" cy="1158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3988" y="5064051"/>
            <a:ext cx="72008" cy="11588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2772270" y="656692"/>
            <a:ext cx="3471691" cy="369332"/>
          </a:xfrm>
          <a:prstGeom prst="round2SameRect">
            <a:avLst>
              <a:gd name="adj1" fmla="val 42457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7809" y="6566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옥션고딕 B" pitchFamily="2" charset="-127"/>
              <a:ea typeface="옥션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2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1980" y="171681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1-1. CEO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5610" y="171681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Asia동화M" pitchFamily="18" charset="-127"/>
              </a:rPr>
              <a:t>02</a:t>
            </a:r>
            <a:endParaRPr lang="ko-KR" altLang="en-US" sz="2400" dirty="0">
              <a:ea typeface="Asia동화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1980" y="205128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1-2.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1980" y="238576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1-3.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1980" y="2720237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1-4.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5610" y="343095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Asia동화M" pitchFamily="18" charset="-127"/>
              </a:rPr>
              <a:t>11</a:t>
            </a:r>
            <a:endParaRPr lang="ko-KR" altLang="en-US" sz="2400" dirty="0">
              <a:ea typeface="Asia동화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1980" y="3409003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2-1.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91980" y="374306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2-2.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91980" y="4077127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2-3.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1980" y="441118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2-4.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05610" y="514033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Asia동화M" pitchFamily="18" charset="-127"/>
              </a:rPr>
              <a:t>14</a:t>
            </a:r>
            <a:endParaRPr lang="ko-KR" altLang="en-US" sz="2400" dirty="0">
              <a:ea typeface="Asia동화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1980" y="5118383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3-1.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91980" y="5464636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3-2.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1980" y="5810889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3-3.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91980" y="615714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_ 3-4.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8970" y="584684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6286" y="1241467"/>
            <a:ext cx="3419910" cy="243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34258" y="1224625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혁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신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130237" y="1716815"/>
            <a:ext cx="45719" cy="47005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1678" y="29319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225" y="1503507"/>
            <a:ext cx="1527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1-1. CEO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7014" y="104501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3225" y="183798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3225" y="217245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3225" y="250692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644" y="280446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3225" y="332147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3225" y="365553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3225" y="398959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43225" y="432365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57014" y="46460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3225" y="519286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3225" y="5539119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3225" y="5885372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43225" y="6231626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866739" y="1430357"/>
            <a:ext cx="3433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866739" y="3223997"/>
            <a:ext cx="3433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2866739" y="5074742"/>
            <a:ext cx="3433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6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1678" y="29319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dirty="0"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516" y="150350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1-1. CEO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3516" y="1220577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1516" y="1786776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1516" y="2070045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1516" y="235331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8146" y="292503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1516" y="3244535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2-1.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1516" y="352572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1516" y="3806915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1516" y="4088105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3516" y="4638747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1516" y="4929526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1516" y="520996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1516" y="549039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1516" y="5770827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2280" y="1304764"/>
            <a:ext cx="288032" cy="12601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2280" y="3001405"/>
            <a:ext cx="288032" cy="12601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72280" y="4706332"/>
            <a:ext cx="288032" cy="1260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9004" y="12687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9004" y="298003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39004" y="46849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1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6419" y="51267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516" y="1706481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1-1. CEO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3516" y="142355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1516" y="198975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1516" y="2273019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1516" y="2556288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8146" y="3128004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1516" y="3447509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2-1.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1516" y="3748206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1516" y="4048903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1516" y="434959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3516" y="4841721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1516" y="5132500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1516" y="543244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1516" y="5732380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1516" y="6032321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2280" y="1507738"/>
            <a:ext cx="288032" cy="12601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2280" y="3204379"/>
            <a:ext cx="288032" cy="12601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72280" y="4909306"/>
            <a:ext cx="288032" cy="1260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9004" y="147173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9004" y="318300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39004" y="488793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72280" y="1771087"/>
            <a:ext cx="288032" cy="9967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72280" y="3467728"/>
            <a:ext cx="288032" cy="110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2280" y="5172655"/>
            <a:ext cx="288032" cy="107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70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6419" y="51267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prstClr val="black"/>
                </a:solidFill>
                <a:latin typeface="옥션고딕 B" pitchFamily="2" charset="-127"/>
                <a:ea typeface="옥션고딕 B" pitchFamily="2" charset="-127"/>
              </a:rPr>
              <a:t>CONTENTS</a:t>
            </a:r>
            <a:endParaRPr lang="ko-KR" altLang="en-US" sz="3200" dirty="0">
              <a:solidFill>
                <a:prstClr val="black"/>
              </a:solidFill>
              <a:latin typeface="옥션고딕 B" pitchFamily="2" charset="-127"/>
              <a:ea typeface="옥션고딕 B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9861" y="1942154"/>
            <a:ext cx="133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1-1. CEO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인사말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1861" y="1659224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dirty="0">
                <a:solidFill>
                  <a:srgbClr val="F7964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9861" y="222542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경영이념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9861" y="2508692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사 연 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9861" y="2791961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 직 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8375" y="3224395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BACC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600" dirty="0">
                <a:solidFill>
                  <a:srgbClr val="4BACC6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사업내용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1745" y="354390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2-1.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1745" y="3844597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컨설팅분야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1745" y="414529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헤드헌팅분야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1745" y="4445990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2-4.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인재파견분야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1861" y="4869160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F81BD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600" dirty="0">
                <a:solidFill>
                  <a:srgbClr val="4F81BD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기 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09861" y="515993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보유설비현황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9861" y="5459879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인증서현황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09861" y="575981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제휴업체현황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9861" y="605976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3-4. </a:t>
            </a:r>
            <a:r>
              <a: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0625" y="1743411"/>
            <a:ext cx="288032" cy="12601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509" y="3300770"/>
            <a:ext cx="288032" cy="12601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30625" y="4936745"/>
            <a:ext cx="288032" cy="12601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97349" y="170740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12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9233" y="32793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2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7349" y="491537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12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30625" y="2006760"/>
            <a:ext cx="288032" cy="9967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2509" y="3564119"/>
            <a:ext cx="288032" cy="110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30625" y="5200094"/>
            <a:ext cx="288032" cy="1078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49675" y="1160748"/>
            <a:ext cx="3045557" cy="72008"/>
            <a:chOff x="3059200" y="1160748"/>
            <a:chExt cx="3045557" cy="720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59200" y="1196752"/>
              <a:ext cx="2952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3060949" y="1160748"/>
              <a:ext cx="7200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749" y="1160748"/>
              <a:ext cx="7200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16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12031</TotalTime>
  <Words>1689</Words>
  <Application>Microsoft Office PowerPoint</Application>
  <PresentationFormat>화면 슬라이드 쇼(4:3)</PresentationFormat>
  <Paragraphs>486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옥션고딕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kys-main</dc:creator>
  <cp:lastModifiedBy>com3</cp:lastModifiedBy>
  <cp:revision>599</cp:revision>
  <cp:lastPrinted>2012-11-04T02:07:02Z</cp:lastPrinted>
  <dcterms:created xsi:type="dcterms:W3CDTF">2012-08-10T08:18:14Z</dcterms:created>
  <dcterms:modified xsi:type="dcterms:W3CDTF">2022-08-16T09:35:21Z</dcterms:modified>
</cp:coreProperties>
</file>