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9791" y="324228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20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1.</a:t>
            </a:r>
            <a:r>
              <a:rPr lang="ko-KR" altLang="en-US" sz="20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일반현황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14595" y="975928"/>
            <a:ext cx="8472247" cy="586145"/>
          </a:xfrm>
          <a:prstGeom prst="roundRect">
            <a:avLst>
              <a:gd name="adj" fmla="val 9630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P·PLUS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는 지난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2001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년 설립 이후 현재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100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여 명의 임직원들이 비즈니스 문서 제작 및 에디팅 서비스를 제공하고 있으며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, </a:t>
            </a:r>
          </a:p>
          <a:p>
            <a:pPr algn="ctr" rtl="0" latinLnBrk="1">
              <a:lnSpc>
                <a:spcPct val="150000"/>
              </a:lnSpc>
            </a:pP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기업 실무자 및 대학생들을 대상으로 여러가지 트레이닝을 서비스하고 있는 국내 최고의 경영 실무 대행사입니다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.</a:t>
            </a:r>
          </a:p>
        </p:txBody>
      </p:sp>
      <p:grpSp>
        <p:nvGrpSpPr>
          <p:cNvPr id="2" name="그룹 67"/>
          <p:cNvGrpSpPr/>
          <p:nvPr userDrawn="1"/>
        </p:nvGrpSpPr>
        <p:grpSpPr>
          <a:xfrm>
            <a:off x="336909" y="340979"/>
            <a:ext cx="214314" cy="214315"/>
            <a:chOff x="3500430" y="2500306"/>
            <a:chExt cx="214314" cy="2143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500430" y="2500306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>
              <a:off x="3403692" y="2606670"/>
              <a:ext cx="21431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 userDrawn="1"/>
        </p:nvCxnSpPr>
        <p:spPr>
          <a:xfrm rot="16200000" flipV="1">
            <a:off x="-9629" y="-9621"/>
            <a:ext cx="357166" cy="357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501771" y="393365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회사일반개요 </a:t>
            </a: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11598" y="732992"/>
            <a:ext cx="2143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600" kern="1200" dirty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Company Profile</a:t>
            </a:r>
            <a:endParaRPr lang="ko-KR" altLang="en-US" sz="1600" kern="1200" dirty="0">
              <a:solidFill>
                <a:srgbClr val="A40000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grpSp>
        <p:nvGrpSpPr>
          <p:cNvPr id="3" name="그룹 15"/>
          <p:cNvGrpSpPr/>
          <p:nvPr userDrawn="1"/>
        </p:nvGrpSpPr>
        <p:grpSpPr>
          <a:xfrm>
            <a:off x="3781869" y="6602452"/>
            <a:ext cx="1580262" cy="203184"/>
            <a:chOff x="428596" y="6440526"/>
            <a:chExt cx="1580262" cy="20318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28596" y="6440526"/>
              <a:ext cx="203184" cy="20318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r>
                <a:rPr lang="en-US" altLang="ko-KR" sz="1050" b="1" kern="1200" dirty="0">
                  <a:solidFill>
                    <a:srgbClr val="A40000"/>
                  </a:solidFill>
                  <a:latin typeface="Times New Roman" pitchFamily="18" charset="0"/>
                  <a:ea typeface="맑은 고딕"/>
                  <a:cs typeface="Times New Roman" pitchFamily="18" charset="0"/>
                </a:rPr>
                <a:t>5</a:t>
              </a:r>
              <a:endParaRPr lang="ko-KR" altLang="en-US" sz="1050" b="1" kern="1200" dirty="0">
                <a:solidFill>
                  <a:srgbClr val="A40000"/>
                </a:solidFill>
                <a:latin typeface="Times New Roman" pitchFamily="18" charset="0"/>
                <a:ea typeface="맑은 고딕"/>
                <a:cs typeface="Times New Roman" pitchFamily="18" charset="0"/>
              </a:endParaRPr>
            </a:p>
          </p:txBody>
        </p:sp>
        <p:pic>
          <p:nvPicPr>
            <p:cNvPr id="18" name="그림 17" descr="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414" y="6492208"/>
              <a:ext cx="1340444" cy="11047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2009-08-20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95298" y="2060515"/>
            <a:ext cx="7743852" cy="360000"/>
            <a:chOff x="695298" y="2060515"/>
            <a:chExt cx="7743852" cy="360000"/>
          </a:xfrm>
        </p:grpSpPr>
        <p:sp>
          <p:nvSpPr>
            <p:cNvPr id="3" name="TextBox 2"/>
            <p:cNvSpPr txBox="1"/>
            <p:nvPr/>
          </p:nvSpPr>
          <p:spPr>
            <a:xfrm>
              <a:off x="2034761" y="2060515"/>
              <a:ext cx="6404389" cy="360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5298" y="2071966"/>
              <a:ext cx="1285884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dist" rtl="0" latinLnBrk="1">
                <a:lnSpc>
                  <a:spcPct val="150000"/>
                </a:lnSpc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회 사 명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52620" y="2114541"/>
              <a:ext cx="203292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주식회사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P·PLUS&lt;I WILL BE&gt;</a:t>
              </a: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95298" y="2555815"/>
            <a:ext cx="7743852" cy="360000"/>
            <a:chOff x="695298" y="2060515"/>
            <a:chExt cx="7743852" cy="360000"/>
          </a:xfrm>
        </p:grpSpPr>
        <p:sp>
          <p:nvSpPr>
            <p:cNvPr id="7" name="TextBox 6"/>
            <p:cNvSpPr txBox="1"/>
            <p:nvPr/>
          </p:nvSpPr>
          <p:spPr>
            <a:xfrm>
              <a:off x="2034761" y="2060515"/>
              <a:ext cx="6404389" cy="360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5298" y="2071966"/>
              <a:ext cx="1285884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dist" rtl="0" latinLnBrk="1">
                <a:lnSpc>
                  <a:spcPct val="150000"/>
                </a:lnSpc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대표이사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52620" y="2114541"/>
              <a:ext cx="7072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홍 길 동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95298" y="3500438"/>
            <a:ext cx="7743852" cy="576000"/>
            <a:chOff x="695298" y="2060514"/>
            <a:chExt cx="7743852" cy="576000"/>
          </a:xfrm>
        </p:grpSpPr>
        <p:sp>
          <p:nvSpPr>
            <p:cNvPr id="11" name="TextBox 10"/>
            <p:cNvSpPr txBox="1"/>
            <p:nvPr/>
          </p:nvSpPr>
          <p:spPr>
            <a:xfrm>
              <a:off x="2034761" y="2060514"/>
              <a:ext cx="6404389" cy="57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5298" y="2071966"/>
              <a:ext cx="1285884" cy="3469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dist" rtl="0" latinLnBrk="1">
                <a:lnSpc>
                  <a:spcPct val="150000"/>
                </a:lnSpc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주요업무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620" y="2114541"/>
              <a:ext cx="2648482" cy="4821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>
                <a:lnSpc>
                  <a:spcPts val="1600"/>
                </a:lnSpc>
                <a:buFont typeface="Arial" pitchFamily="34" charset="0"/>
                <a:buChar char="•"/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비즈니스 문서 제작 및 에디팅 서비스</a:t>
              </a:r>
              <a:endParaRPr lang="en-US" altLang="ko-KR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  <a:p>
              <a:pPr algn="l" rtl="0" latinLnBrk="1">
                <a:lnSpc>
                  <a:spcPts val="1600"/>
                </a:lnSpc>
                <a:buFont typeface="Arial" pitchFamily="34" charset="0"/>
                <a:buChar char="•"/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기업 실무 트레이닝 서비스</a:t>
              </a:r>
              <a:endParaRPr lang="en-US" altLang="ko-KR" sz="11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95298" y="3022540"/>
            <a:ext cx="7743852" cy="360000"/>
            <a:chOff x="695298" y="2060515"/>
            <a:chExt cx="7743852" cy="360000"/>
          </a:xfrm>
        </p:grpSpPr>
        <p:sp>
          <p:nvSpPr>
            <p:cNvPr id="15" name="TextBox 14"/>
            <p:cNvSpPr txBox="1"/>
            <p:nvPr/>
          </p:nvSpPr>
          <p:spPr>
            <a:xfrm>
              <a:off x="2034761" y="2060515"/>
              <a:ext cx="6404389" cy="360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5298" y="2071966"/>
              <a:ext cx="1285884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dist" rtl="0" latinLnBrk="1">
                <a:lnSpc>
                  <a:spcPct val="150000"/>
                </a:lnSpc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임직원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052620" y="2114541"/>
              <a:ext cx="150073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102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명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(2008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년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3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월자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)</a:t>
              </a: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95298" y="4214813"/>
            <a:ext cx="7743852" cy="576000"/>
            <a:chOff x="695298" y="2060514"/>
            <a:chExt cx="7743852" cy="576000"/>
          </a:xfrm>
        </p:grpSpPr>
        <p:sp>
          <p:nvSpPr>
            <p:cNvPr id="19" name="TextBox 18"/>
            <p:cNvSpPr txBox="1"/>
            <p:nvPr/>
          </p:nvSpPr>
          <p:spPr>
            <a:xfrm>
              <a:off x="2034761" y="2060514"/>
              <a:ext cx="6404389" cy="576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5298" y="2071966"/>
              <a:ext cx="1285884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dist" rtl="0" latinLnBrk="1">
                <a:lnSpc>
                  <a:spcPct val="150000"/>
                </a:lnSpc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영업실적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52620" y="2114541"/>
              <a:ext cx="19351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>
                <a:buFont typeface="Arial" pitchFamily="34" charset="0"/>
                <a:buChar char="•"/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매출액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: 000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억 원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(2007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년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)</a:t>
              </a:r>
            </a:p>
            <a:p>
              <a:pPr algn="l" rtl="0" latinLnBrk="1">
                <a:buFont typeface="Arial" pitchFamily="34" charset="0"/>
                <a:buChar char="•"/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자본금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: 00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억 원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95298" y="4893057"/>
            <a:ext cx="7743852" cy="360000"/>
            <a:chOff x="695298" y="2060515"/>
            <a:chExt cx="7743852" cy="360000"/>
          </a:xfrm>
        </p:grpSpPr>
        <p:sp>
          <p:nvSpPr>
            <p:cNvPr id="23" name="TextBox 22"/>
            <p:cNvSpPr txBox="1"/>
            <p:nvPr/>
          </p:nvSpPr>
          <p:spPr>
            <a:xfrm>
              <a:off x="2034761" y="2060515"/>
              <a:ext cx="6404389" cy="360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5298" y="2071966"/>
              <a:ext cx="1285884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dist" rtl="0" latinLnBrk="1">
                <a:lnSpc>
                  <a:spcPct val="150000"/>
                </a:lnSpc>
              </a:pPr>
              <a:r>
                <a:rPr lang="ko-KR" altLang="en-US" sz="1100" kern="120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업종</a:t>
              </a: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620" y="2114541"/>
              <a:ext cx="24801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정보화자문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, 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소프트웨어개발 및 자문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95298" y="5388357"/>
            <a:ext cx="7743852" cy="360000"/>
            <a:chOff x="695298" y="2060515"/>
            <a:chExt cx="7743852" cy="360000"/>
          </a:xfrm>
        </p:grpSpPr>
        <p:sp>
          <p:nvSpPr>
            <p:cNvPr id="27" name="TextBox 26"/>
            <p:cNvSpPr txBox="1"/>
            <p:nvPr/>
          </p:nvSpPr>
          <p:spPr>
            <a:xfrm>
              <a:off x="2034761" y="2060515"/>
              <a:ext cx="6404389" cy="360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5298" y="2071966"/>
              <a:ext cx="1285884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dist" rtl="0" latinLnBrk="1">
                <a:lnSpc>
                  <a:spcPct val="150000"/>
                </a:lnSpc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설립일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052620" y="2114541"/>
              <a:ext cx="121860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2001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년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7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월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일 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95298" y="5855082"/>
            <a:ext cx="7743852" cy="360000"/>
            <a:chOff x="695298" y="2060515"/>
            <a:chExt cx="7743852" cy="360000"/>
          </a:xfrm>
        </p:grpSpPr>
        <p:sp>
          <p:nvSpPr>
            <p:cNvPr id="31" name="TextBox 30"/>
            <p:cNvSpPr txBox="1"/>
            <p:nvPr/>
          </p:nvSpPr>
          <p:spPr>
            <a:xfrm>
              <a:off x="2034761" y="2060515"/>
              <a:ext cx="6404389" cy="360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l" rtl="0" latinLnBrk="1">
                <a:lnSpc>
                  <a:spcPct val="150000"/>
                </a:lnSpc>
              </a:pPr>
              <a:endParaRPr lang="ko-KR" altLang="en-US" sz="11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5298" y="2071966"/>
              <a:ext cx="1285884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dist" rtl="0" latinLnBrk="1">
                <a:lnSpc>
                  <a:spcPct val="150000"/>
                </a:lnSpc>
              </a:pP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소재지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52620" y="2114541"/>
              <a:ext cx="40847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/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서울특별시 강남구 청담동 한국 프리젠테이션 빌딩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동 </a:t>
              </a:r>
              <a:r>
                <a:rPr lang="en-US" altLang="ko-KR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000</a:t>
              </a:r>
              <a:r>
                <a:rPr lang="ko-KR" altLang="en-US" sz="110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호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</cp:revision>
  <dcterms:created xsi:type="dcterms:W3CDTF">2009-04-21T07:02:37Z</dcterms:created>
  <dcterms:modified xsi:type="dcterms:W3CDTF">2009-08-20T01:49:53Z</dcterms:modified>
</cp:coreProperties>
</file>