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9791" y="324228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20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</a:t>
            </a:r>
            <a:r>
              <a:rPr lang="ko-KR" altLang="en-US" sz="20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일반현황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14595" y="975928"/>
            <a:ext cx="8472247" cy="586145"/>
          </a:xfrm>
          <a:prstGeom prst="roundRect">
            <a:avLst>
              <a:gd name="adj" fmla="val 9630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P·PLUS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지난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2001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년 설립 이후 현재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100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여 명의 임직원들이 비즈니스 문서 제작 및 에디팅 서비스를 제공하고 있으며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</a:p>
          <a:p>
            <a:pPr algn="ctr" rtl="0" latinLnBrk="1">
              <a:lnSpc>
                <a:spcPct val="150000"/>
              </a:lnSpc>
            </a:pP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기업 실무자 및 대학생들을 대상으로 여러가지 트레이닝을 서비스하고 있는 국내 최고의 경영 실무 대행사입니다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</a:t>
            </a:r>
          </a:p>
        </p:txBody>
      </p:sp>
      <p:grpSp>
        <p:nvGrpSpPr>
          <p:cNvPr id="2" name="그룹 67"/>
          <p:cNvGrpSpPr/>
          <p:nvPr userDrawn="1"/>
        </p:nvGrpSpPr>
        <p:grpSpPr>
          <a:xfrm>
            <a:off x="336909" y="340979"/>
            <a:ext cx="214314" cy="214315"/>
            <a:chOff x="3500430" y="2500306"/>
            <a:chExt cx="214314" cy="2143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00430" y="2500306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3403692" y="2606670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rot="16200000" flipV="1">
            <a:off x="-9629" y="-9621"/>
            <a:ext cx="357166" cy="357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501771" y="393365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11598" y="732992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Company Profile</a:t>
            </a:r>
            <a:endParaRPr lang="ko-KR" altLang="en-US" sz="1600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grpSp>
        <p:nvGrpSpPr>
          <p:cNvPr id="3" name="그룹 15"/>
          <p:cNvGrpSpPr/>
          <p:nvPr userDrawn="1"/>
        </p:nvGrpSpPr>
        <p:grpSpPr>
          <a:xfrm>
            <a:off x="3781869" y="6602452"/>
            <a:ext cx="1580262" cy="203184"/>
            <a:chOff x="428596" y="6440526"/>
            <a:chExt cx="1580262" cy="20318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28596" y="6440526"/>
              <a:ext cx="203184" cy="20318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050" b="1" kern="1200" dirty="0">
                  <a:solidFill>
                    <a:srgbClr val="A40000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5</a:t>
              </a:r>
              <a:endParaRPr lang="ko-KR" altLang="en-US" sz="1050" b="1" kern="1200" dirty="0">
                <a:solidFill>
                  <a:srgbClr val="A40000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8" name="그림 17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14" y="6492208"/>
              <a:ext cx="1340444" cy="11047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5"/>
          <p:cNvGrpSpPr/>
          <p:nvPr/>
        </p:nvGrpSpPr>
        <p:grpSpPr>
          <a:xfrm>
            <a:off x="1500166" y="1714488"/>
            <a:ext cx="6215106" cy="4643470"/>
            <a:chOff x="1500166" y="1714488"/>
            <a:chExt cx="6215106" cy="4643470"/>
          </a:xfrm>
        </p:grpSpPr>
        <p:sp>
          <p:nvSpPr>
            <p:cNvPr id="20" name="모서리가 둥근 직사각형 4"/>
            <p:cNvSpPr/>
            <p:nvPr/>
          </p:nvSpPr>
          <p:spPr>
            <a:xfrm>
              <a:off x="1502846" y="1792924"/>
              <a:ext cx="6212426" cy="55476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76200" prstMaterial="matte">
              <a:bevelT w="82550" h="254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주식회사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P·PLUS&lt;I WILL BE&gt;</a:t>
              </a:r>
            </a:p>
          </p:txBody>
        </p:sp>
        <p:sp>
          <p:nvSpPr>
            <p:cNvPr id="21" name="타원 5"/>
            <p:cNvSpPr/>
            <p:nvPr/>
          </p:nvSpPr>
          <p:spPr>
            <a:xfrm>
              <a:off x="1788058" y="1714488"/>
              <a:ext cx="711635" cy="71163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69850" h="6350" prst="angle"/>
              <a:bevelB w="82550" h="5080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502846" y="2570581"/>
              <a:ext cx="6212426" cy="55476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76200" prstMaterial="matte">
              <a:bevelT w="82550" h="254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2001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7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월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일 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1788058" y="2492145"/>
              <a:ext cx="711635" cy="71163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69850" h="6350" prst="angle"/>
              <a:bevelB w="82550" h="5080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502846" y="3348239"/>
              <a:ext cx="6212426" cy="55476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76200" prstMaterial="matte">
              <a:bevelT w="82550" h="254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     비즈니스 문서 제작 및 에디팅 서비스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/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기업 실무 트레이닝 서비스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1788058" y="3269803"/>
              <a:ext cx="711635" cy="71163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69850" h="6350" prst="angle"/>
              <a:bevelB w="82550" h="5080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 flipV="1">
              <a:off x="1765783" y="2036038"/>
              <a:ext cx="60342" cy="6034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 flipV="1">
              <a:off x="1765783" y="2813290"/>
              <a:ext cx="60342" cy="6034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 flipV="1">
              <a:off x="1765783" y="3590542"/>
              <a:ext cx="60342" cy="603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9" name="모서리가 둥근 직사각형 4"/>
            <p:cNvSpPr/>
            <p:nvPr/>
          </p:nvSpPr>
          <p:spPr>
            <a:xfrm>
              <a:off x="1500166" y="4169444"/>
              <a:ext cx="6212426" cy="554763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76200" prstMaterial="matte">
              <a:bevelT w="82550" h="254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은행 및 우수기업 컨소시엄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, 00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사주</a:t>
              </a:r>
            </a:p>
          </p:txBody>
        </p:sp>
        <p:sp>
          <p:nvSpPr>
            <p:cNvPr id="30" name="타원 5"/>
            <p:cNvSpPr/>
            <p:nvPr/>
          </p:nvSpPr>
          <p:spPr>
            <a:xfrm>
              <a:off x="1785378" y="4091008"/>
              <a:ext cx="711635" cy="71163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69850" h="6350" prst="angle"/>
              <a:bevelB w="82550" h="5080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500166" y="4947101"/>
              <a:ext cx="6212426" cy="55476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76200" prstMaterial="matte">
              <a:bevelT w="82550" h="254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정보화 자문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, 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소프트웨어개발 및 자문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1785378" y="4868665"/>
              <a:ext cx="711635" cy="71163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69850" h="6350" prst="angle"/>
              <a:bevelB w="82550" h="5080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500166" y="5724759"/>
              <a:ext cx="6212426" cy="554763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76200" prstMaterial="matte">
              <a:bevelT w="82550" h="254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     서울특별시 강남구 청담동 한국 프리젠테이션 빌딩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동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000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호</a:t>
              </a:r>
            </a:p>
          </p:txBody>
        </p:sp>
        <p:sp>
          <p:nvSpPr>
            <p:cNvPr id="34" name="타원 33"/>
            <p:cNvSpPr/>
            <p:nvPr/>
          </p:nvSpPr>
          <p:spPr>
            <a:xfrm>
              <a:off x="1785378" y="5646323"/>
              <a:ext cx="711635" cy="71163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69850" h="6350" prst="angle"/>
              <a:bevelB w="82550" h="5080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flipV="1">
              <a:off x="1763103" y="4412558"/>
              <a:ext cx="60342" cy="603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flipV="1">
              <a:off x="1763103" y="5189810"/>
              <a:ext cx="60342" cy="6034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 flipV="1">
              <a:off x="1763103" y="5967062"/>
              <a:ext cx="60342" cy="603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TextBox 4"/>
            <p:cNvSpPr txBox="1"/>
            <p:nvPr/>
          </p:nvSpPr>
          <p:spPr>
            <a:xfrm>
              <a:off x="1757343" y="1928802"/>
              <a:ext cx="7858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 rtl="0" latinLnBrk="1"/>
              <a:r>
                <a:rPr lang="ko-KR" altLang="en-US" sz="1100" b="1" kern="1200" dirty="0">
                  <a:solidFill>
                    <a:srgbClr val="002060"/>
                  </a:solidFill>
                  <a:latin typeface="맑은 고딕"/>
                  <a:ea typeface="맑은 고딕"/>
                  <a:cs typeface="+mn-cs"/>
                </a:rPr>
                <a:t>회사명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7343" y="2714686"/>
              <a:ext cx="7858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 rtl="0" latinLnBrk="1"/>
              <a:r>
                <a:rPr lang="ko-KR" altLang="en-US" sz="1100" b="1" kern="1200" dirty="0">
                  <a:solidFill>
                    <a:srgbClr val="002060"/>
                  </a:solidFill>
                  <a:latin typeface="맑은 고딕"/>
                  <a:ea typeface="맑은 고딕"/>
                  <a:cs typeface="+mn-cs"/>
                </a:rPr>
                <a:t>설립일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57343" y="3500570"/>
              <a:ext cx="7858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 rtl="0" latinLnBrk="1"/>
              <a:r>
                <a:rPr lang="ko-KR" altLang="en-US" sz="1100" b="1" kern="1200" dirty="0">
                  <a:solidFill>
                    <a:srgbClr val="002060"/>
                  </a:solidFill>
                  <a:latin typeface="맑은 고딕"/>
                  <a:ea typeface="맑은 고딕"/>
                  <a:cs typeface="+mn-cs"/>
                </a:rPr>
                <a:t>주요업무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7343" y="4286454"/>
              <a:ext cx="7858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 rtl="0" latinLnBrk="1"/>
              <a:r>
                <a:rPr lang="ko-KR" altLang="en-US" sz="1100" b="1" kern="1200" dirty="0">
                  <a:solidFill>
                    <a:srgbClr val="002060"/>
                  </a:solidFill>
                  <a:latin typeface="맑은 고딕"/>
                  <a:ea typeface="맑은 고딕"/>
                  <a:cs typeface="+mn-cs"/>
                </a:rPr>
                <a:t>주주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7343" y="5072338"/>
              <a:ext cx="7858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 rtl="0" latinLnBrk="1"/>
              <a:r>
                <a:rPr lang="ko-KR" altLang="en-US" sz="1100" b="1" kern="1200" dirty="0">
                  <a:solidFill>
                    <a:srgbClr val="002060"/>
                  </a:solidFill>
                  <a:latin typeface="맑은 고딕"/>
                  <a:ea typeface="맑은 고딕"/>
                  <a:cs typeface="+mn-cs"/>
                </a:rPr>
                <a:t>업종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7343" y="5858221"/>
              <a:ext cx="7858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 rtl="0" latinLnBrk="1"/>
              <a:r>
                <a:rPr lang="ko-KR" altLang="en-US" sz="1100" b="1" kern="1200" dirty="0">
                  <a:solidFill>
                    <a:srgbClr val="002060"/>
                  </a:solidFill>
                  <a:latin typeface="맑은 고딕"/>
                  <a:ea typeface="맑은 고딕"/>
                  <a:cs typeface="+mn-cs"/>
                </a:rPr>
                <a:t>소재지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</cp:revision>
  <dcterms:created xsi:type="dcterms:W3CDTF">2009-04-21T07:02:37Z</dcterms:created>
  <dcterms:modified xsi:type="dcterms:W3CDTF">2009-08-11T06:53:55Z</dcterms:modified>
</cp:coreProperties>
</file>