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9791" y="32422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</a:t>
            </a:r>
            <a:r>
              <a:rPr lang="ko-KR" altLang="en-US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일반현황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975928"/>
            <a:ext cx="8472247" cy="586145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지난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2001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 이후 현재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100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여 명의 임직원들이 비즈니스 문서 제작 및 에디팅 서비스를 제공하고 있으며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</a:p>
          <a:p>
            <a:pPr algn="ctr" rtl="0" latinLnBrk="1">
              <a:lnSpc>
                <a:spcPct val="150000"/>
              </a:lnSpc>
            </a:pP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기업 실무자 및 대학생들을 대상으로 여러가지 트레이닝을 서비스하고 있는 국내 최고의 경영 실무 대행사입니다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</a:p>
        </p:txBody>
      </p:sp>
      <p:grpSp>
        <p:nvGrpSpPr>
          <p:cNvPr id="2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501771" y="3933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11598" y="73299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Company Profile</a:t>
            </a:r>
            <a:endParaRPr lang="ko-KR" altLang="en-US" sz="1600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grpSp>
        <p:nvGrpSpPr>
          <p:cNvPr id="3" name="그룹 15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>
                  <a:solidFill>
                    <a:srgbClr val="A40000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srgbClr val="A40000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2972" y="1785924"/>
            <a:ext cx="8472247" cy="4572000"/>
          </a:xfrm>
          <a:prstGeom prst="roundRect">
            <a:avLst>
              <a:gd name="adj" fmla="val 133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943" y="1649940"/>
            <a:ext cx="84029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ym typeface="Wingdings" pitchFamily="2" charset="2"/>
              </a:rPr>
              <a:t>P·PLUS </a:t>
            </a:r>
            <a:r>
              <a:rPr lang="ko-KR" altLang="en-US" sz="1100" b="1" dirty="0" smtClean="0">
                <a:sym typeface="Wingdings" pitchFamily="2" charset="2"/>
              </a:rPr>
              <a:t>는</a:t>
            </a:r>
            <a:endParaRPr lang="ko-KR" altLang="en-US" sz="2800" b="1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743794" y="1780015"/>
            <a:ext cx="6984000" cy="278"/>
          </a:xfrm>
          <a:prstGeom prst="line">
            <a:avLst/>
          </a:prstGeom>
          <a:ln w="12700"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714480" y="1748992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1"/>
          <p:cNvGrpSpPr/>
          <p:nvPr/>
        </p:nvGrpSpPr>
        <p:grpSpPr>
          <a:xfrm>
            <a:off x="301595" y="1751373"/>
            <a:ext cx="395709" cy="310781"/>
            <a:chOff x="301595" y="1751373"/>
            <a:chExt cx="395709" cy="310781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61920" y="1784777"/>
              <a:ext cx="324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V="1">
              <a:off x="193734" y="1954015"/>
              <a:ext cx="216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25304" y="1751373"/>
              <a:ext cx="72000" cy="72000"/>
            </a:xfrm>
            <a:prstGeom prst="ellipse">
              <a:avLst/>
            </a:prstGeom>
            <a:solidFill>
              <a:srgbClr val="97877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호 20"/>
            <p:cNvSpPr/>
            <p:nvPr/>
          </p:nvSpPr>
          <p:spPr>
            <a:xfrm>
              <a:off x="303200" y="1785926"/>
              <a:ext cx="120634" cy="120634"/>
            </a:xfrm>
            <a:prstGeom prst="arc">
              <a:avLst>
                <a:gd name="adj1" fmla="val 10825654"/>
                <a:gd name="adj2" fmla="val 1620000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 flipH="1">
            <a:off x="8648357" y="1783966"/>
            <a:ext cx="122239" cy="276228"/>
            <a:chOff x="301595" y="1785926"/>
            <a:chExt cx="122239" cy="276228"/>
          </a:xfrm>
        </p:grpSpPr>
        <p:cxnSp>
          <p:nvCxnSpPr>
            <p:cNvPr id="25" name="직선 연결선 24"/>
            <p:cNvCxnSpPr/>
            <p:nvPr/>
          </p:nvCxnSpPr>
          <p:spPr>
            <a:xfrm rot="5400000" flipV="1">
              <a:off x="193734" y="1954015"/>
              <a:ext cx="216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/>
            <p:cNvSpPr/>
            <p:nvPr/>
          </p:nvSpPr>
          <p:spPr>
            <a:xfrm>
              <a:off x="303200" y="1785926"/>
              <a:ext cx="120634" cy="120634"/>
            </a:xfrm>
            <a:prstGeom prst="arc">
              <a:avLst>
                <a:gd name="adj1" fmla="val 10825654"/>
                <a:gd name="adj2" fmla="val 1620000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 flipH="1">
            <a:off x="5901941" y="6214184"/>
            <a:ext cx="249940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ym typeface="Wingdings" pitchFamily="2" charset="2"/>
              </a:rPr>
              <a:t>국내 최고의 경영 실무 대행사입니다</a:t>
            </a:r>
            <a:endParaRPr lang="ko-KR" altLang="en-US" sz="2800" b="1" dirty="0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48532" y="6354067"/>
            <a:ext cx="5544000" cy="278"/>
          </a:xfrm>
          <a:prstGeom prst="line">
            <a:avLst/>
          </a:prstGeom>
          <a:ln w="12700"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 flipH="1" flipV="1">
            <a:off x="5857322" y="6321994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44"/>
          <p:cNvGrpSpPr/>
          <p:nvPr/>
        </p:nvGrpSpPr>
        <p:grpSpPr>
          <a:xfrm flipH="1" flipV="1">
            <a:off x="8376264" y="6072206"/>
            <a:ext cx="395709" cy="310781"/>
            <a:chOff x="301595" y="1751373"/>
            <a:chExt cx="395709" cy="310781"/>
          </a:xfrm>
        </p:grpSpPr>
        <p:cxnSp>
          <p:nvCxnSpPr>
            <p:cNvPr id="49" name="직선 연결선 48"/>
            <p:cNvCxnSpPr/>
            <p:nvPr/>
          </p:nvCxnSpPr>
          <p:spPr>
            <a:xfrm flipV="1">
              <a:off x="361920" y="1784777"/>
              <a:ext cx="324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 flipV="1">
              <a:off x="193734" y="1954015"/>
              <a:ext cx="216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625304" y="1751373"/>
              <a:ext cx="72000" cy="72000"/>
            </a:xfrm>
            <a:prstGeom prst="ellipse">
              <a:avLst/>
            </a:prstGeom>
            <a:solidFill>
              <a:srgbClr val="97877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/>
            <p:cNvSpPr/>
            <p:nvPr/>
          </p:nvSpPr>
          <p:spPr>
            <a:xfrm>
              <a:off x="303200" y="1785926"/>
              <a:ext cx="120634" cy="120634"/>
            </a:xfrm>
            <a:prstGeom prst="arc">
              <a:avLst>
                <a:gd name="adj1" fmla="val 10825654"/>
                <a:gd name="adj2" fmla="val 1620000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5"/>
          <p:cNvGrpSpPr/>
          <p:nvPr/>
        </p:nvGrpSpPr>
        <p:grpSpPr>
          <a:xfrm flipV="1">
            <a:off x="302972" y="6074166"/>
            <a:ext cx="122239" cy="276228"/>
            <a:chOff x="301595" y="1785926"/>
            <a:chExt cx="122239" cy="276228"/>
          </a:xfrm>
        </p:grpSpPr>
        <p:cxnSp>
          <p:nvCxnSpPr>
            <p:cNvPr id="47" name="직선 연결선 46"/>
            <p:cNvCxnSpPr/>
            <p:nvPr/>
          </p:nvCxnSpPr>
          <p:spPr>
            <a:xfrm rot="5400000" flipV="1">
              <a:off x="193734" y="1954015"/>
              <a:ext cx="216000" cy="27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/>
            <p:cNvSpPr/>
            <p:nvPr/>
          </p:nvSpPr>
          <p:spPr>
            <a:xfrm>
              <a:off x="303200" y="1785926"/>
              <a:ext cx="120634" cy="120634"/>
            </a:xfrm>
            <a:prstGeom prst="arc">
              <a:avLst>
                <a:gd name="adj1" fmla="val 10825654"/>
                <a:gd name="adj2" fmla="val 1620000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819753" y="4506195"/>
            <a:ext cx="6645414" cy="14185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1819753" y="2914266"/>
            <a:ext cx="6645414" cy="18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7" name="직사각형 56"/>
          <p:cNvSpPr/>
          <p:nvPr/>
        </p:nvSpPr>
        <p:spPr>
          <a:xfrm>
            <a:off x="1817815" y="2163966"/>
            <a:ext cx="6645414" cy="738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668769" y="2163967"/>
            <a:ext cx="1143207" cy="3765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" name="그룹 110"/>
          <p:cNvGrpSpPr/>
          <p:nvPr/>
        </p:nvGrpSpPr>
        <p:grpSpPr>
          <a:xfrm>
            <a:off x="699872" y="2233452"/>
            <a:ext cx="5797353" cy="259095"/>
            <a:chOff x="699872" y="2233452"/>
            <a:chExt cx="5797353" cy="259095"/>
          </a:xfrm>
        </p:grpSpPr>
        <p:sp>
          <p:nvSpPr>
            <p:cNvPr id="59" name="TextBox 58"/>
            <p:cNvSpPr txBox="1"/>
            <p:nvPr/>
          </p:nvSpPr>
          <p:spPr>
            <a:xfrm>
              <a:off x="699872" y="2233452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회사명</a:t>
              </a:r>
              <a:endParaRPr lang="ko-KR" altLang="en-US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88647" y="2233452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주식회사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P·PLUS</a:t>
              </a:r>
              <a:r>
                <a:rPr lang="en-US" altLang="ko-KR" sz="1050" dirty="0" smtClean="0"/>
                <a:t>&lt;I WILL BE&gt;</a:t>
              </a:r>
              <a:endParaRPr lang="ko-KR" altLang="en-US" sz="1050" dirty="0"/>
            </a:p>
          </p:txBody>
        </p:sp>
      </p:grpSp>
      <p:grpSp>
        <p:nvGrpSpPr>
          <p:cNvPr id="7" name="그룹 113"/>
          <p:cNvGrpSpPr/>
          <p:nvPr/>
        </p:nvGrpSpPr>
        <p:grpSpPr>
          <a:xfrm>
            <a:off x="703473" y="3353440"/>
            <a:ext cx="5797354" cy="424124"/>
            <a:chOff x="703473" y="3316124"/>
            <a:chExt cx="5797354" cy="424124"/>
          </a:xfrm>
        </p:grpSpPr>
        <p:sp>
          <p:nvSpPr>
            <p:cNvPr id="63" name="TextBox 62"/>
            <p:cNvSpPr txBox="1"/>
            <p:nvPr/>
          </p:nvSpPr>
          <p:spPr>
            <a:xfrm>
              <a:off x="703473" y="3316124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주요업무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2249" y="3324750"/>
              <a:ext cx="4708578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 비즈니스 문서 제작 및 에디팅 서비스</a:t>
              </a:r>
              <a:endParaRPr lang="en-US" altLang="ko-KR" sz="1050" dirty="0" smtClean="0">
                <a:solidFill>
                  <a:prstClr val="black"/>
                </a:solidFill>
              </a:endParaRPr>
            </a:p>
            <a:p>
              <a:pPr lvl="0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 기업 실무 트레이닝 서비스</a:t>
              </a:r>
              <a:endParaRPr lang="en-US" altLang="ko-KR" sz="10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1787072" y="2541982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787072" y="3280170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11"/>
          <p:cNvGrpSpPr/>
          <p:nvPr/>
        </p:nvGrpSpPr>
        <p:grpSpPr>
          <a:xfrm>
            <a:off x="703473" y="2598762"/>
            <a:ext cx="5797354" cy="259095"/>
            <a:chOff x="703473" y="2572884"/>
            <a:chExt cx="5797354" cy="259095"/>
          </a:xfrm>
        </p:grpSpPr>
        <p:sp>
          <p:nvSpPr>
            <p:cNvPr id="61" name="TextBox 60"/>
            <p:cNvSpPr txBox="1"/>
            <p:nvPr/>
          </p:nvSpPr>
          <p:spPr>
            <a:xfrm>
              <a:off x="703473" y="2572884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설립일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92249" y="2572884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2001</a:t>
              </a:r>
              <a:r>
                <a:rPr lang="ko-KR" altLang="en-US" sz="1050" dirty="0" smtClean="0"/>
                <a:t>년 </a:t>
              </a:r>
              <a:r>
                <a:rPr lang="en-US" altLang="ko-KR" sz="1050" dirty="0" smtClean="0"/>
                <a:t>7</a:t>
              </a:r>
              <a:r>
                <a:rPr lang="ko-KR" altLang="en-US" sz="1050" dirty="0" smtClean="0"/>
                <a:t>월 </a:t>
              </a:r>
              <a:r>
                <a:rPr lang="en-US" altLang="ko-KR" sz="1050" dirty="0" smtClean="0"/>
                <a:t>1</a:t>
              </a:r>
              <a:r>
                <a:rPr lang="ko-KR" altLang="en-US" sz="1050" dirty="0" smtClean="0"/>
                <a:t>일 </a:t>
              </a:r>
              <a:endParaRPr lang="ko-KR" altLang="en-US" sz="1050" dirty="0"/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668765" y="2541128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68765" y="3279316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14"/>
          <p:cNvGrpSpPr/>
          <p:nvPr/>
        </p:nvGrpSpPr>
        <p:grpSpPr>
          <a:xfrm>
            <a:off x="699872" y="3883594"/>
            <a:ext cx="5797353" cy="431825"/>
            <a:chOff x="699872" y="3849090"/>
            <a:chExt cx="5797353" cy="431825"/>
          </a:xfrm>
        </p:grpSpPr>
        <p:sp>
          <p:nvSpPr>
            <p:cNvPr id="65" name="TextBox 64"/>
            <p:cNvSpPr txBox="1"/>
            <p:nvPr/>
          </p:nvSpPr>
          <p:spPr>
            <a:xfrm>
              <a:off x="699872" y="3852388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영업실적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88647" y="3849090"/>
              <a:ext cx="4708578" cy="431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매출액 </a:t>
              </a:r>
              <a:r>
                <a:rPr lang="en-US" altLang="ko-KR" sz="1050" dirty="0" smtClean="0"/>
                <a:t>: 000</a:t>
              </a:r>
              <a:r>
                <a:rPr lang="ko-KR" altLang="en-US" sz="1050" dirty="0" smtClean="0"/>
                <a:t>억 원</a:t>
              </a:r>
              <a:r>
                <a:rPr lang="en-US" altLang="ko-KR" sz="1050" dirty="0" smtClean="0"/>
                <a:t>(2007</a:t>
              </a:r>
              <a:r>
                <a:rPr lang="ko-KR" altLang="en-US" sz="1050" dirty="0" smtClean="0"/>
                <a:t>년</a:t>
              </a:r>
              <a:r>
                <a:rPr lang="en-US" altLang="ko-KR" sz="1050" dirty="0" smtClean="0"/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자본금 </a:t>
              </a:r>
              <a:r>
                <a:rPr lang="en-US" altLang="ko-KR" sz="1050" dirty="0" smtClean="0"/>
                <a:t>: 00</a:t>
              </a:r>
              <a:r>
                <a:rPr lang="ko-KR" altLang="en-US" sz="1050" dirty="0" smtClean="0"/>
                <a:t>억 원</a:t>
              </a:r>
              <a:endParaRPr lang="ko-KR" altLang="en-US" sz="1050" dirty="0"/>
            </a:p>
          </p:txBody>
        </p:sp>
      </p:grpSp>
      <p:cxnSp>
        <p:nvCxnSpPr>
          <p:cNvPr id="95" name="직선 연결선 94"/>
          <p:cNvCxnSpPr/>
          <p:nvPr/>
        </p:nvCxnSpPr>
        <p:spPr>
          <a:xfrm>
            <a:off x="1787072" y="3819680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68765" y="3818826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15"/>
          <p:cNvGrpSpPr/>
          <p:nvPr/>
        </p:nvGrpSpPr>
        <p:grpSpPr>
          <a:xfrm>
            <a:off x="704047" y="4447163"/>
            <a:ext cx="5797353" cy="259095"/>
            <a:chOff x="704047" y="4367720"/>
            <a:chExt cx="5797353" cy="259095"/>
          </a:xfrm>
        </p:grpSpPr>
        <p:sp>
          <p:nvSpPr>
            <p:cNvPr id="71" name="TextBox 70"/>
            <p:cNvSpPr txBox="1"/>
            <p:nvPr/>
          </p:nvSpPr>
          <p:spPr>
            <a:xfrm>
              <a:off x="704047" y="4367720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주주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2822" y="4367720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00</a:t>
              </a:r>
              <a:r>
                <a:rPr lang="ko-KR" altLang="en-US" sz="1050" dirty="0" smtClean="0"/>
                <a:t>은행 및 우수기업 컨소시엄</a:t>
              </a:r>
              <a:r>
                <a:rPr lang="en-US" altLang="ko-KR" sz="1050" dirty="0" smtClean="0"/>
                <a:t>, 00</a:t>
              </a:r>
              <a:r>
                <a:rPr lang="ko-KR" altLang="en-US" sz="1050" dirty="0" smtClean="0"/>
                <a:t>사주</a:t>
              </a:r>
              <a:endParaRPr lang="ko-KR" altLang="en-US" sz="1050" dirty="0"/>
            </a:p>
          </p:txBody>
        </p:sp>
      </p:grpSp>
      <p:cxnSp>
        <p:nvCxnSpPr>
          <p:cNvPr id="96" name="직선 연결선 95"/>
          <p:cNvCxnSpPr/>
          <p:nvPr/>
        </p:nvCxnSpPr>
        <p:spPr>
          <a:xfrm>
            <a:off x="1787072" y="4347074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68765" y="4346220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16"/>
          <p:cNvGrpSpPr/>
          <p:nvPr/>
        </p:nvGrpSpPr>
        <p:grpSpPr>
          <a:xfrm>
            <a:off x="707648" y="4858539"/>
            <a:ext cx="5797354" cy="259095"/>
            <a:chOff x="707648" y="4794939"/>
            <a:chExt cx="5797354" cy="259095"/>
          </a:xfrm>
        </p:grpSpPr>
        <p:sp>
          <p:nvSpPr>
            <p:cNvPr id="73" name="TextBox 72"/>
            <p:cNvSpPr txBox="1"/>
            <p:nvPr/>
          </p:nvSpPr>
          <p:spPr>
            <a:xfrm>
              <a:off x="707648" y="4794939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업종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96424" y="4794939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정보화자문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소프트웨어개발 및 자문</a:t>
              </a:r>
              <a:endParaRPr lang="ko-KR" altLang="en-US" sz="1050" dirty="0"/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787072" y="4773209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68765" y="4772355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7"/>
          <p:cNvGrpSpPr/>
          <p:nvPr/>
        </p:nvGrpSpPr>
        <p:grpSpPr>
          <a:xfrm>
            <a:off x="708222" y="5258859"/>
            <a:ext cx="5797353" cy="259095"/>
            <a:chOff x="708222" y="5196965"/>
            <a:chExt cx="5797353" cy="259095"/>
          </a:xfrm>
        </p:grpSpPr>
        <p:sp>
          <p:nvSpPr>
            <p:cNvPr id="75" name="TextBox 74"/>
            <p:cNvSpPr txBox="1"/>
            <p:nvPr/>
          </p:nvSpPr>
          <p:spPr>
            <a:xfrm>
              <a:off x="708222" y="5196965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임직원수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96997" y="5196965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102</a:t>
              </a:r>
              <a:r>
                <a:rPr lang="ko-KR" altLang="en-US" sz="1050" dirty="0" smtClean="0"/>
                <a:t>명</a:t>
              </a:r>
              <a:r>
                <a:rPr lang="en-US" altLang="ko-KR" sz="1050" dirty="0" smtClean="0"/>
                <a:t>(2008</a:t>
              </a:r>
              <a:r>
                <a:rPr lang="ko-KR" altLang="en-US" sz="1050" dirty="0" smtClean="0"/>
                <a:t>년 </a:t>
              </a:r>
              <a:r>
                <a:rPr lang="en-US" altLang="ko-KR" sz="1050" dirty="0" smtClean="0"/>
                <a:t>3</a:t>
              </a:r>
              <a:r>
                <a:rPr lang="ko-KR" altLang="en-US" sz="1050" dirty="0" smtClean="0"/>
                <a:t>월자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</p:grpSp>
      <p:cxnSp>
        <p:nvCxnSpPr>
          <p:cNvPr id="98" name="직선 연결선 97"/>
          <p:cNvCxnSpPr/>
          <p:nvPr/>
        </p:nvCxnSpPr>
        <p:spPr>
          <a:xfrm>
            <a:off x="1787072" y="5177173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68765" y="5176319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18"/>
          <p:cNvGrpSpPr/>
          <p:nvPr/>
        </p:nvGrpSpPr>
        <p:grpSpPr>
          <a:xfrm>
            <a:off x="711823" y="5625581"/>
            <a:ext cx="5797354" cy="259095"/>
            <a:chOff x="711823" y="5591077"/>
            <a:chExt cx="5797354" cy="259095"/>
          </a:xfrm>
        </p:grpSpPr>
        <p:sp>
          <p:nvSpPr>
            <p:cNvPr id="77" name="TextBox 76"/>
            <p:cNvSpPr txBox="1"/>
            <p:nvPr/>
          </p:nvSpPr>
          <p:spPr>
            <a:xfrm>
              <a:off x="711823" y="5591077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소재지</a:t>
              </a:r>
              <a:endParaRPr lang="ko-KR" alt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00599" y="5591077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서울특별시 강남구 청담동 한국 프리젠테이션 빌딩 </a:t>
              </a:r>
              <a:r>
                <a:rPr lang="en-US" altLang="ko-KR" sz="1050" dirty="0" smtClean="0"/>
                <a:t>0</a:t>
              </a:r>
              <a:r>
                <a:rPr lang="ko-KR" altLang="en-US" sz="1050" dirty="0" smtClean="0"/>
                <a:t>동 </a:t>
              </a:r>
              <a:r>
                <a:rPr lang="en-US" altLang="ko-KR" sz="1050" dirty="0" smtClean="0"/>
                <a:t>000</a:t>
              </a:r>
              <a:r>
                <a:rPr lang="ko-KR" altLang="en-US" sz="1050" dirty="0" smtClean="0"/>
                <a:t>호</a:t>
              </a:r>
              <a:endParaRPr lang="ko-KR" altLang="en-US" sz="1050" dirty="0"/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1787072" y="5575692"/>
            <a:ext cx="6660000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68765" y="5574838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12"/>
          <p:cNvGrpSpPr/>
          <p:nvPr/>
        </p:nvGrpSpPr>
        <p:grpSpPr>
          <a:xfrm>
            <a:off x="703473" y="2969698"/>
            <a:ext cx="5797354" cy="259095"/>
            <a:chOff x="703473" y="2935194"/>
            <a:chExt cx="5797354" cy="259095"/>
          </a:xfrm>
        </p:grpSpPr>
        <p:sp>
          <p:nvSpPr>
            <p:cNvPr id="102" name="TextBox 101"/>
            <p:cNvSpPr txBox="1"/>
            <p:nvPr/>
          </p:nvSpPr>
          <p:spPr>
            <a:xfrm>
              <a:off x="703473" y="2935194"/>
              <a:ext cx="1061270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dirty="0" smtClean="0"/>
                <a:t>대표이사</a:t>
              </a:r>
              <a:endParaRPr lang="ko-KR" altLang="en-US" sz="105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92249" y="2935194"/>
              <a:ext cx="4708578" cy="259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홍 길 동</a:t>
              </a:r>
              <a:endParaRPr lang="ko-KR" altLang="en-US" sz="1050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668765" y="2903438"/>
            <a:ext cx="167203" cy="1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</cp:revision>
  <dcterms:created xsi:type="dcterms:W3CDTF">2009-04-21T07:02:37Z</dcterms:created>
  <dcterms:modified xsi:type="dcterms:W3CDTF">2009-08-11T06:54:57Z</dcterms:modified>
</cp:coreProperties>
</file>