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9791" y="32422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</a:t>
            </a:r>
            <a:r>
              <a:rPr lang="ko-KR" altLang="en-US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일반현황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975928"/>
            <a:ext cx="8472247" cy="586145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지난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2001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 이후 현재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100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여 명의 임직원들이 비즈니스 문서 제작 및 에디팅 서비스를 제공하고 있으며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</a:p>
          <a:p>
            <a:pPr algn="ctr" rtl="0" latinLnBrk="1">
              <a:lnSpc>
                <a:spcPct val="150000"/>
              </a:lnSpc>
            </a:pP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기업 실무자 및 대학생들을 대상으로 여러가지 트레이닝을 서비스하고 있는 국내 최고의 경영 실무 대행사입니다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</a:p>
        </p:txBody>
      </p:sp>
      <p:grpSp>
        <p:nvGrpSpPr>
          <p:cNvPr id="2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501771" y="3933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11598" y="732992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Company Profile</a:t>
            </a:r>
            <a:endParaRPr lang="ko-KR" altLang="en-US" sz="1600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grpSp>
        <p:nvGrpSpPr>
          <p:cNvPr id="3" name="그룹 15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>
                  <a:solidFill>
                    <a:srgbClr val="A40000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srgbClr val="A40000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8" name="그림 17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4514" y="1584538"/>
            <a:ext cx="8286946" cy="650684"/>
            <a:chOff x="432540" y="1508338"/>
            <a:chExt cx="8286946" cy="65068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32540" y="1652375"/>
              <a:ext cx="8286946" cy="506647"/>
            </a:xfrm>
            <a:prstGeom prst="roundRect">
              <a:avLst>
                <a:gd name="adj" fmla="val 10417"/>
              </a:avLst>
            </a:prstGeom>
            <a:solidFill>
              <a:srgbClr val="EBE0E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9148" y="1508338"/>
              <a:ext cx="1095268" cy="321532"/>
            </a:xfrm>
            <a:prstGeom prst="roundRect">
              <a:avLst>
                <a:gd name="adj" fmla="val 50000"/>
              </a:avLst>
            </a:prstGeom>
            <a:solidFill>
              <a:srgbClr val="CCAED3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7302" y="1846827"/>
              <a:ext cx="720513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주식회사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P·PLUS</a:t>
              </a:r>
              <a:r>
                <a:rPr lang="en-US" altLang="ko-KR" sz="1100" dirty="0" smtClean="0"/>
                <a:t>&lt;I WILL BE&gt;</a:t>
              </a:r>
              <a:endParaRPr lang="ko-KR" altLang="en-US" sz="11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4727" y="1534432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ko-KR" altLang="en-US" sz="1100" b="1" dirty="0" smtClean="0">
                  <a:solidFill>
                    <a:prstClr val="white"/>
                  </a:solidFill>
                </a:rPr>
                <a:t>회사명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4514" y="2300996"/>
            <a:ext cx="8286946" cy="650684"/>
            <a:chOff x="432540" y="2228596"/>
            <a:chExt cx="8286946" cy="65068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32540" y="2372633"/>
              <a:ext cx="8286946" cy="506647"/>
            </a:xfrm>
            <a:prstGeom prst="roundRect">
              <a:avLst>
                <a:gd name="adj" fmla="val 10417"/>
              </a:avLst>
            </a:prstGeom>
            <a:solidFill>
              <a:srgbClr val="CED3E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9148" y="2228596"/>
              <a:ext cx="1095268" cy="321532"/>
            </a:xfrm>
            <a:prstGeom prst="roundRect">
              <a:avLst>
                <a:gd name="adj" fmla="val 50000"/>
              </a:avLst>
            </a:prstGeom>
            <a:solidFill>
              <a:srgbClr val="8292C5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7302" y="2567085"/>
              <a:ext cx="7205135" cy="2286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2001</a:t>
              </a:r>
              <a:r>
                <a:rPr lang="ko-KR" altLang="en-US" sz="1100" dirty="0" smtClean="0"/>
                <a:t>년 </a:t>
              </a:r>
              <a:r>
                <a:rPr lang="en-US" altLang="ko-KR" sz="1100" dirty="0" smtClean="0"/>
                <a:t>7</a:t>
              </a:r>
              <a:r>
                <a:rPr lang="ko-KR" altLang="en-US" sz="1100" dirty="0" smtClean="0"/>
                <a:t>월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일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4727" y="2254690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ko-KR" altLang="en-US" sz="1100" b="1" dirty="0" smtClean="0">
                  <a:solidFill>
                    <a:prstClr val="white"/>
                  </a:solidFill>
                </a:rPr>
                <a:t>설립일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24514" y="4358301"/>
            <a:ext cx="8286946" cy="650684"/>
            <a:chOff x="424514" y="4281945"/>
            <a:chExt cx="8286946" cy="65068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24514" y="4425982"/>
              <a:ext cx="8286946" cy="506647"/>
            </a:xfrm>
            <a:prstGeom prst="roundRect">
              <a:avLst>
                <a:gd name="adj" fmla="val 10417"/>
              </a:avLst>
            </a:prstGeom>
            <a:solidFill>
              <a:srgbClr val="CDEA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122" y="4281945"/>
              <a:ext cx="1095268" cy="321532"/>
            </a:xfrm>
            <a:prstGeom prst="roundRect">
              <a:avLst>
                <a:gd name="adj" fmla="val 50000"/>
              </a:avLst>
            </a:prstGeom>
            <a:solidFill>
              <a:srgbClr val="6BC7BC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9276" y="4620434"/>
              <a:ext cx="7205135" cy="2286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2001</a:t>
              </a:r>
              <a:r>
                <a:rPr lang="ko-KR" altLang="en-US" sz="1100" dirty="0" smtClean="0"/>
                <a:t>년 </a:t>
              </a:r>
              <a:r>
                <a:rPr lang="en-US" altLang="ko-KR" sz="1100" dirty="0" smtClean="0"/>
                <a:t>7</a:t>
              </a:r>
              <a:r>
                <a:rPr lang="ko-KR" altLang="en-US" sz="1100" dirty="0" smtClean="0"/>
                <a:t>월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일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4727" y="4308039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ko-KR" altLang="en-US" sz="1100" b="1" dirty="0" smtClean="0">
                  <a:solidFill>
                    <a:prstClr val="white"/>
                  </a:solidFill>
                </a:rPr>
                <a:t>설립일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4514" y="5074759"/>
            <a:ext cx="8286946" cy="650684"/>
            <a:chOff x="424514" y="4992894"/>
            <a:chExt cx="8286946" cy="65068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24514" y="5136931"/>
              <a:ext cx="8286946" cy="506647"/>
            </a:xfrm>
            <a:prstGeom prst="roundRect">
              <a:avLst>
                <a:gd name="adj" fmla="val 1041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122" y="4992894"/>
              <a:ext cx="1095268" cy="3215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9276" y="5331383"/>
              <a:ext cx="720513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매출액 </a:t>
              </a:r>
              <a:r>
                <a:rPr lang="en-US" altLang="ko-KR" sz="1100" dirty="0" smtClean="0"/>
                <a:t>: 000</a:t>
              </a:r>
              <a:r>
                <a:rPr lang="ko-KR" altLang="en-US" sz="1100" dirty="0" smtClean="0"/>
                <a:t>억원</a:t>
              </a:r>
              <a:r>
                <a:rPr lang="en-US" altLang="ko-KR" sz="1100" dirty="0" smtClean="0"/>
                <a:t>(2008</a:t>
              </a:r>
              <a:r>
                <a:rPr lang="ko-KR" altLang="en-US" sz="1100" dirty="0" smtClean="0"/>
                <a:t>년</a:t>
              </a:r>
              <a:r>
                <a:rPr lang="en-US" altLang="ko-KR" sz="1100" dirty="0" smtClean="0"/>
                <a:t>)  </a:t>
              </a:r>
              <a:r>
                <a:rPr lang="ko-KR" altLang="en-US" sz="1100" dirty="0" smtClean="0"/>
                <a:t>자본금 </a:t>
              </a:r>
              <a:r>
                <a:rPr lang="en-US" altLang="ko-KR" sz="1100" dirty="0" smtClean="0"/>
                <a:t>: 0</a:t>
              </a:r>
              <a:r>
                <a:rPr lang="ko-KR" altLang="en-US" sz="1100" dirty="0" smtClean="0"/>
                <a:t>억원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4195" y="5018988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ko-KR" altLang="en-US" sz="1100" b="1" smtClean="0">
                  <a:solidFill>
                    <a:prstClr val="white"/>
                  </a:solidFill>
                </a:rPr>
                <a:t>영업실적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4514" y="3017454"/>
            <a:ext cx="8286946" cy="1275073"/>
            <a:chOff x="432540" y="2944433"/>
            <a:chExt cx="8286946" cy="127507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2540" y="3088470"/>
              <a:ext cx="8286946" cy="1131036"/>
            </a:xfrm>
            <a:prstGeom prst="roundRect">
              <a:avLst>
                <a:gd name="adj" fmla="val 10417"/>
              </a:avLst>
            </a:prstGeom>
            <a:solidFill>
              <a:srgbClr val="CFE3F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9148" y="2944433"/>
              <a:ext cx="1095268" cy="321532"/>
            </a:xfrm>
            <a:prstGeom prst="roundRect">
              <a:avLst>
                <a:gd name="adj" fmla="val 50000"/>
              </a:avLst>
            </a:prstGeom>
            <a:solidFill>
              <a:srgbClr val="4E8BED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4195" y="2970527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ko-KR" altLang="en-US" sz="1100" b="1" dirty="0" smtClean="0">
                  <a:solidFill>
                    <a:prstClr val="white"/>
                  </a:solidFill>
                </a:rPr>
                <a:t>주요업무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93044" y="3381506"/>
              <a:ext cx="3636080" cy="618190"/>
            </a:xfrm>
            <a:prstGeom prst="roundRect">
              <a:avLst>
                <a:gd name="adj" fmla="val 10417"/>
              </a:avLst>
            </a:prstGeom>
            <a:solidFill>
              <a:srgbClr val="B9DAF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prstClr val="black"/>
                  </a:solidFill>
                </a:rPr>
                <a:t>비즈니스 문서 제작 및 에디팅 서비스</a:t>
              </a:r>
              <a:endParaRPr lang="ko-KR" altLang="en-US" sz="140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650669" y="3381506"/>
              <a:ext cx="3636080" cy="618190"/>
            </a:xfrm>
            <a:prstGeom prst="roundRect">
              <a:avLst>
                <a:gd name="adj" fmla="val 10417"/>
              </a:avLst>
            </a:prstGeom>
            <a:solidFill>
              <a:srgbClr val="B9DAF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prstClr val="black"/>
                  </a:solidFill>
                </a:rPr>
                <a:t>기업 실무 트레이닝 서비스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4514" y="5791216"/>
            <a:ext cx="8286946" cy="650684"/>
            <a:chOff x="428596" y="5715016"/>
            <a:chExt cx="8286946" cy="65068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28596" y="5859053"/>
              <a:ext cx="8286946" cy="506647"/>
            </a:xfrm>
            <a:prstGeom prst="roundRect">
              <a:avLst>
                <a:gd name="adj" fmla="val 10417"/>
              </a:avLst>
            </a:prstGeom>
            <a:solidFill>
              <a:srgbClr val="ECDDCD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204" y="5715016"/>
              <a:ext cx="1095268" cy="321532"/>
            </a:xfrm>
            <a:prstGeom prst="roundRect">
              <a:avLst>
                <a:gd name="adj" fmla="val 50000"/>
              </a:avLst>
            </a:prstGeom>
            <a:solidFill>
              <a:srgbClr val="C9AA87"/>
            </a:solidFill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3358" y="6053505"/>
              <a:ext cx="720513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서울특별시 강남구 청담동 한국 프리젠테이션 빌딩 </a:t>
              </a:r>
              <a:r>
                <a:rPr lang="en-US" altLang="ko-KR" sz="1100" dirty="0" smtClean="0"/>
                <a:t>0</a:t>
              </a:r>
              <a:r>
                <a:rPr lang="ko-KR" altLang="en-US" sz="1100" dirty="0" smtClean="0"/>
                <a:t>동 </a:t>
              </a:r>
              <a:r>
                <a:rPr lang="en-US" altLang="ko-KR" sz="1100" dirty="0" smtClean="0"/>
                <a:t>000</a:t>
              </a:r>
              <a:r>
                <a:rPr lang="ko-KR" altLang="en-US" sz="1100" dirty="0" smtClean="0"/>
                <a:t>호</a:t>
              </a:r>
              <a:endParaRPr lang="ko-KR" altLang="en-US" sz="11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73257" y="5741110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ko-KR" altLang="en-US" sz="1100" b="1" dirty="0" smtClean="0">
                  <a:solidFill>
                    <a:prstClr val="white"/>
                  </a:solidFill>
                </a:rPr>
                <a:t>소재지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2009-04-21T07:02:37Z</dcterms:created>
  <dcterms:modified xsi:type="dcterms:W3CDTF">2009-08-11T06:55:17Z</dcterms:modified>
</cp:coreProperties>
</file>