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3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2009-08-11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86644" y="0"/>
            <a:ext cx="1857356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285720" y="357166"/>
            <a:ext cx="8501122" cy="6215106"/>
          </a:xfrm>
          <a:prstGeom prst="roundRect">
            <a:avLst>
              <a:gd name="adj" fmla="val 1575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타원 8"/>
          <p:cNvSpPr/>
          <p:nvPr userDrawn="1"/>
        </p:nvSpPr>
        <p:spPr>
          <a:xfrm>
            <a:off x="8829720" y="6600654"/>
            <a:ext cx="203184" cy="2031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1F497D">
                    <a:lumMod val="75000"/>
                  </a:srgbClr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1F497D">
                  <a:lumMod val="75000"/>
                </a:srgbClr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377526" y="-24"/>
            <a:ext cx="1409316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 1. </a:t>
            </a:r>
            <a:r>
              <a:rPr lang="ko-KR" altLang="en-US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회사일반개요 </a:t>
            </a:r>
            <a:r>
              <a:rPr lang="en-US" altLang="ko-KR" sz="1100" kern="12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|</a:t>
            </a:r>
            <a:endParaRPr lang="ko-KR" altLang="en-US" sz="1100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11" name="그림 10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5720" y="6667484"/>
            <a:ext cx="1340444" cy="110476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05070" y="866756"/>
            <a:ext cx="8472247" cy="32316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P·PLUS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는 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2000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년 설립이래 솔루션 사업에서 시작하여 꾸준한 제휴 및 기술향상을 통하여 사업영역을 확장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, 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발전시켜 왔습니다</a:t>
            </a:r>
            <a:r>
              <a:rPr lang="en-US" altLang="ko-KR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.</a:t>
            </a:r>
            <a:r>
              <a:rPr lang="ko-KR" altLang="en-US" sz="1000" kern="1200" dirty="0">
                <a:solidFill>
                  <a:srgbClr val="EEECE1">
                    <a:lumMod val="25000"/>
                  </a:srgbClr>
                </a:solidFill>
                <a:latin typeface="맑은 고딕"/>
                <a:ea typeface="맑은 고딕"/>
                <a:cs typeface="+mn-cs"/>
                <a:sym typeface="Wingdings" pitchFamily="2" charset="2"/>
              </a:rPr>
              <a:t> </a:t>
            </a:r>
            <a:endParaRPr lang="en-US" altLang="ko-KR" sz="1000" kern="1200" dirty="0">
              <a:solidFill>
                <a:srgbClr val="EEECE1">
                  <a:lumMod val="25000"/>
                </a:srgbClr>
              </a:solidFill>
              <a:latin typeface="맑은 고딕"/>
              <a:ea typeface="맑은 고딕"/>
              <a:cs typeface="+mn-cs"/>
              <a:sym typeface="Wingdings" pitchFamily="2" charset="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15394" y="416462"/>
            <a:ext cx="15167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1.5 </a:t>
            </a:r>
            <a:r>
              <a:rPr lang="ko-KR" altLang="en-US" b="1" kern="1200" dirty="0">
                <a:solidFill>
                  <a:srgbClr val="0086EA"/>
                </a:solidFill>
                <a:latin typeface="맑은 고딕"/>
                <a:ea typeface="맑은 고딕"/>
                <a:cs typeface="+mn-cs"/>
              </a:rPr>
              <a:t>회사연혁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46"/>
          <p:cNvGrpSpPr/>
          <p:nvPr/>
        </p:nvGrpSpPr>
        <p:grpSpPr>
          <a:xfrm>
            <a:off x="724608" y="1792599"/>
            <a:ext cx="7562168" cy="3993855"/>
            <a:chOff x="651157" y="1714488"/>
            <a:chExt cx="7562168" cy="3993855"/>
          </a:xfrm>
        </p:grpSpPr>
        <p:grpSp>
          <p:nvGrpSpPr>
            <p:cNvPr id="23" name="그룹 1"/>
            <p:cNvGrpSpPr/>
            <p:nvPr/>
          </p:nvGrpSpPr>
          <p:grpSpPr>
            <a:xfrm>
              <a:off x="651157" y="1714488"/>
              <a:ext cx="2349371" cy="3575289"/>
              <a:chOff x="1314160" y="1134358"/>
              <a:chExt cx="2349371" cy="357528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14160" y="4063316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3600" b="1" kern="12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itchFamily="18" charset="0"/>
                    <a:ea typeface="맑은 고딕"/>
                    <a:cs typeface="Times New Roman" pitchFamily="18" charset="0"/>
                  </a:rPr>
                  <a:t>05</a:t>
                </a:r>
                <a:endParaRPr lang="ko-KR" altLang="en-US" sz="36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895087" y="3088187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3600" b="1" kern="12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itchFamily="18" charset="0"/>
                    <a:ea typeface="맑은 고딕"/>
                    <a:cs typeface="Times New Roman" pitchFamily="18" charset="0"/>
                  </a:rPr>
                  <a:t>06</a:t>
                </a:r>
                <a:endParaRPr lang="ko-KR" altLang="en-US" sz="36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476014" y="2130655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3600" b="1" kern="12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itchFamily="18" charset="0"/>
                    <a:ea typeface="맑은 고딕"/>
                    <a:cs typeface="Times New Roman" pitchFamily="18" charset="0"/>
                  </a:rPr>
                  <a:t>07</a:t>
                </a:r>
                <a:endParaRPr lang="ko-KR" altLang="en-US" sz="36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017200" y="1134358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0" latinLnBrk="1"/>
                <a:r>
                  <a:rPr lang="en-US" altLang="ko-KR" sz="3600" b="1" kern="12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Times New Roman" pitchFamily="18" charset="0"/>
                    <a:ea typeface="맑은 고딕"/>
                    <a:cs typeface="Times New Roman" pitchFamily="18" charset="0"/>
                  </a:rPr>
                  <a:t>08</a:t>
                </a:r>
                <a:endParaRPr lang="ko-KR" altLang="en-US" sz="3600" b="1" kern="1200" dirty="0">
                  <a:solidFill>
                    <a:srgbClr val="1F497D">
                      <a:lumMod val="60000"/>
                      <a:lumOff val="40000"/>
                    </a:srgb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Times New Roman" pitchFamily="18" charset="0"/>
                  <a:ea typeface="맑은 고딕"/>
                  <a:cs typeface="Times New Roman" pitchFamily="18" charset="0"/>
                </a:endParaRPr>
              </a:p>
            </p:txBody>
          </p:sp>
        </p:grpSp>
        <p:sp>
          <p:nvSpPr>
            <p:cNvPr id="7" name="자유형 6"/>
            <p:cNvSpPr/>
            <p:nvPr/>
          </p:nvSpPr>
          <p:spPr>
            <a:xfrm>
              <a:off x="880058" y="1851184"/>
              <a:ext cx="4263446" cy="3805150"/>
            </a:xfrm>
            <a:custGeom>
              <a:avLst/>
              <a:gdLst>
                <a:gd name="connsiteX0" fmla="*/ 1948543 w 4191000"/>
                <a:gd name="connsiteY0" fmla="*/ 21771 h 3777343"/>
                <a:gd name="connsiteX1" fmla="*/ 0 w 4191000"/>
                <a:gd name="connsiteY1" fmla="*/ 3516086 h 3777343"/>
                <a:gd name="connsiteX2" fmla="*/ 119743 w 4191000"/>
                <a:gd name="connsiteY2" fmla="*/ 3777343 h 3777343"/>
                <a:gd name="connsiteX3" fmla="*/ 3995057 w 4191000"/>
                <a:gd name="connsiteY3" fmla="*/ 3777343 h 3777343"/>
                <a:gd name="connsiteX4" fmla="*/ 4191000 w 4191000"/>
                <a:gd name="connsiteY4" fmla="*/ 3472543 h 3777343"/>
                <a:gd name="connsiteX5" fmla="*/ 2220686 w 4191000"/>
                <a:gd name="connsiteY5" fmla="*/ 0 h 3777343"/>
                <a:gd name="connsiteX6" fmla="*/ 1948543 w 4191000"/>
                <a:gd name="connsiteY6" fmla="*/ 21771 h 3777343"/>
                <a:gd name="connsiteX0" fmla="*/ 1948543 w 4191000"/>
                <a:gd name="connsiteY0" fmla="*/ 21771 h 3777343"/>
                <a:gd name="connsiteX1" fmla="*/ 0 w 4191000"/>
                <a:gd name="connsiteY1" fmla="*/ 3516086 h 3777343"/>
                <a:gd name="connsiteX2" fmla="*/ 119743 w 4191000"/>
                <a:gd name="connsiteY2" fmla="*/ 3777343 h 3777343"/>
                <a:gd name="connsiteX3" fmla="*/ 3995057 w 4191000"/>
                <a:gd name="connsiteY3" fmla="*/ 3777343 h 3777343"/>
                <a:gd name="connsiteX4" fmla="*/ 4191000 w 4191000"/>
                <a:gd name="connsiteY4" fmla="*/ 3472543 h 3777343"/>
                <a:gd name="connsiteX5" fmla="*/ 2220686 w 4191000"/>
                <a:gd name="connsiteY5" fmla="*/ 0 h 3777343"/>
                <a:gd name="connsiteX6" fmla="*/ 1948543 w 4191000"/>
                <a:gd name="connsiteY6" fmla="*/ 21771 h 3777343"/>
                <a:gd name="connsiteX0" fmla="*/ 1948543 w 4191000"/>
                <a:gd name="connsiteY0" fmla="*/ 192298 h 3947870"/>
                <a:gd name="connsiteX1" fmla="*/ 0 w 4191000"/>
                <a:gd name="connsiteY1" fmla="*/ 3686613 h 3947870"/>
                <a:gd name="connsiteX2" fmla="*/ 119743 w 4191000"/>
                <a:gd name="connsiteY2" fmla="*/ 3947870 h 3947870"/>
                <a:gd name="connsiteX3" fmla="*/ 3995057 w 4191000"/>
                <a:gd name="connsiteY3" fmla="*/ 3947870 h 3947870"/>
                <a:gd name="connsiteX4" fmla="*/ 4191000 w 4191000"/>
                <a:gd name="connsiteY4" fmla="*/ 3643070 h 3947870"/>
                <a:gd name="connsiteX5" fmla="*/ 2220686 w 4191000"/>
                <a:gd name="connsiteY5" fmla="*/ 170527 h 3947870"/>
                <a:gd name="connsiteX6" fmla="*/ 1948543 w 4191000"/>
                <a:gd name="connsiteY6" fmla="*/ 192298 h 3947870"/>
                <a:gd name="connsiteX0" fmla="*/ 1948543 w 4191000"/>
                <a:gd name="connsiteY0" fmla="*/ 192298 h 3947870"/>
                <a:gd name="connsiteX1" fmla="*/ 0 w 4191000"/>
                <a:gd name="connsiteY1" fmla="*/ 3686613 h 3947870"/>
                <a:gd name="connsiteX2" fmla="*/ 119743 w 4191000"/>
                <a:gd name="connsiteY2" fmla="*/ 3947870 h 3947870"/>
                <a:gd name="connsiteX3" fmla="*/ 3995057 w 4191000"/>
                <a:gd name="connsiteY3" fmla="*/ 3947870 h 3947870"/>
                <a:gd name="connsiteX4" fmla="*/ 4191000 w 4191000"/>
                <a:gd name="connsiteY4" fmla="*/ 3643070 h 3947870"/>
                <a:gd name="connsiteX5" fmla="*/ 2220686 w 4191000"/>
                <a:gd name="connsiteY5" fmla="*/ 170527 h 3947870"/>
                <a:gd name="connsiteX6" fmla="*/ 1948543 w 4191000"/>
                <a:gd name="connsiteY6" fmla="*/ 192298 h 3947870"/>
                <a:gd name="connsiteX0" fmla="*/ 1948543 w 4357670"/>
                <a:gd name="connsiteY0" fmla="*/ 192298 h 3947870"/>
                <a:gd name="connsiteX1" fmla="*/ 0 w 4357670"/>
                <a:gd name="connsiteY1" fmla="*/ 3686613 h 3947870"/>
                <a:gd name="connsiteX2" fmla="*/ 119743 w 4357670"/>
                <a:gd name="connsiteY2" fmla="*/ 3947870 h 3947870"/>
                <a:gd name="connsiteX3" fmla="*/ 3995057 w 4357670"/>
                <a:gd name="connsiteY3" fmla="*/ 3947870 h 3947870"/>
                <a:gd name="connsiteX4" fmla="*/ 4191000 w 4357670"/>
                <a:gd name="connsiteY4" fmla="*/ 3643070 h 3947870"/>
                <a:gd name="connsiteX5" fmla="*/ 2220686 w 4357670"/>
                <a:gd name="connsiteY5" fmla="*/ 170527 h 3947870"/>
                <a:gd name="connsiteX6" fmla="*/ 1948543 w 4357670"/>
                <a:gd name="connsiteY6" fmla="*/ 192298 h 3947870"/>
                <a:gd name="connsiteX0" fmla="*/ 1948543 w 4357670"/>
                <a:gd name="connsiteY0" fmla="*/ 192298 h 3947870"/>
                <a:gd name="connsiteX1" fmla="*/ 0 w 4357670"/>
                <a:gd name="connsiteY1" fmla="*/ 3686613 h 3947870"/>
                <a:gd name="connsiteX2" fmla="*/ 119743 w 4357670"/>
                <a:gd name="connsiteY2" fmla="*/ 3947870 h 3947870"/>
                <a:gd name="connsiteX3" fmla="*/ 3995057 w 4357670"/>
                <a:gd name="connsiteY3" fmla="*/ 3947870 h 3947870"/>
                <a:gd name="connsiteX4" fmla="*/ 4191000 w 4357670"/>
                <a:gd name="connsiteY4" fmla="*/ 3643070 h 3947870"/>
                <a:gd name="connsiteX5" fmla="*/ 2220686 w 4357670"/>
                <a:gd name="connsiteY5" fmla="*/ 170527 h 3947870"/>
                <a:gd name="connsiteX6" fmla="*/ 1948543 w 4357670"/>
                <a:gd name="connsiteY6" fmla="*/ 192298 h 3947870"/>
                <a:gd name="connsiteX0" fmla="*/ 1948543 w 4357670"/>
                <a:gd name="connsiteY0" fmla="*/ 192298 h 3948303"/>
                <a:gd name="connsiteX1" fmla="*/ 0 w 4357670"/>
                <a:gd name="connsiteY1" fmla="*/ 3686613 h 3948303"/>
                <a:gd name="connsiteX2" fmla="*/ 119743 w 4357670"/>
                <a:gd name="connsiteY2" fmla="*/ 3947870 h 3948303"/>
                <a:gd name="connsiteX3" fmla="*/ 3995057 w 4357670"/>
                <a:gd name="connsiteY3" fmla="*/ 3947870 h 3948303"/>
                <a:gd name="connsiteX4" fmla="*/ 4191000 w 4357670"/>
                <a:gd name="connsiteY4" fmla="*/ 3643070 h 3948303"/>
                <a:gd name="connsiteX5" fmla="*/ 2220686 w 4357670"/>
                <a:gd name="connsiteY5" fmla="*/ 170527 h 3948303"/>
                <a:gd name="connsiteX6" fmla="*/ 1948543 w 4357670"/>
                <a:gd name="connsiteY6" fmla="*/ 192298 h 3948303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18824 w 4427951"/>
                <a:gd name="connsiteY0" fmla="*/ 192298 h 3948303"/>
                <a:gd name="connsiteX1" fmla="*/ 70281 w 4427951"/>
                <a:gd name="connsiteY1" fmla="*/ 3686613 h 3948303"/>
                <a:gd name="connsiteX2" fmla="*/ 190024 w 4427951"/>
                <a:gd name="connsiteY2" fmla="*/ 3947870 h 3948303"/>
                <a:gd name="connsiteX3" fmla="*/ 4065338 w 4427951"/>
                <a:gd name="connsiteY3" fmla="*/ 3947870 h 3948303"/>
                <a:gd name="connsiteX4" fmla="*/ 4261281 w 4427951"/>
                <a:gd name="connsiteY4" fmla="*/ 3643070 h 3948303"/>
                <a:gd name="connsiteX5" fmla="*/ 2290967 w 4427951"/>
                <a:gd name="connsiteY5" fmla="*/ 170527 h 3948303"/>
                <a:gd name="connsiteX6" fmla="*/ 2018824 w 4427951"/>
                <a:gd name="connsiteY6" fmla="*/ 192298 h 3948303"/>
                <a:gd name="connsiteX0" fmla="*/ 2026432 w 4435559"/>
                <a:gd name="connsiteY0" fmla="*/ 192298 h 3948303"/>
                <a:gd name="connsiteX1" fmla="*/ 77889 w 4435559"/>
                <a:gd name="connsiteY1" fmla="*/ 3686613 h 3948303"/>
                <a:gd name="connsiteX2" fmla="*/ 197632 w 4435559"/>
                <a:gd name="connsiteY2" fmla="*/ 3947870 h 3948303"/>
                <a:gd name="connsiteX3" fmla="*/ 4072946 w 4435559"/>
                <a:gd name="connsiteY3" fmla="*/ 3947870 h 3948303"/>
                <a:gd name="connsiteX4" fmla="*/ 4268889 w 4435559"/>
                <a:gd name="connsiteY4" fmla="*/ 3643070 h 3948303"/>
                <a:gd name="connsiteX5" fmla="*/ 2298575 w 4435559"/>
                <a:gd name="connsiteY5" fmla="*/ 170527 h 3948303"/>
                <a:gd name="connsiteX6" fmla="*/ 2026432 w 4435559"/>
                <a:gd name="connsiteY6" fmla="*/ 192298 h 3948303"/>
                <a:gd name="connsiteX0" fmla="*/ 2026432 w 4435559"/>
                <a:gd name="connsiteY0" fmla="*/ 192298 h 3948303"/>
                <a:gd name="connsiteX1" fmla="*/ 77889 w 4435559"/>
                <a:gd name="connsiteY1" fmla="*/ 3686613 h 3948303"/>
                <a:gd name="connsiteX2" fmla="*/ 197632 w 4435559"/>
                <a:gd name="connsiteY2" fmla="*/ 3947870 h 3948303"/>
                <a:gd name="connsiteX3" fmla="*/ 4072946 w 4435559"/>
                <a:gd name="connsiteY3" fmla="*/ 3947870 h 3948303"/>
                <a:gd name="connsiteX4" fmla="*/ 4268889 w 4435559"/>
                <a:gd name="connsiteY4" fmla="*/ 3643070 h 3948303"/>
                <a:gd name="connsiteX5" fmla="*/ 2298575 w 4435559"/>
                <a:gd name="connsiteY5" fmla="*/ 170527 h 3948303"/>
                <a:gd name="connsiteX6" fmla="*/ 2026432 w 4435559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9817" h="3948303">
                  <a:moveTo>
                    <a:pt x="2026432" y="192298"/>
                  </a:moveTo>
                  <a:lnTo>
                    <a:pt x="77889" y="3686613"/>
                  </a:lnTo>
                  <a:cubicBezTo>
                    <a:pt x="0" y="3854494"/>
                    <a:pt x="55563" y="3935456"/>
                    <a:pt x="197632" y="3947870"/>
                  </a:cubicBezTo>
                  <a:lnTo>
                    <a:pt x="4072946" y="3947870"/>
                  </a:lnTo>
                  <a:cubicBezTo>
                    <a:pt x="4307633" y="3948303"/>
                    <a:pt x="4369817" y="3838267"/>
                    <a:pt x="4268889" y="3643070"/>
                  </a:cubicBezTo>
                  <a:lnTo>
                    <a:pt x="2298575" y="170527"/>
                  </a:lnTo>
                  <a:cubicBezTo>
                    <a:pt x="2240372" y="75372"/>
                    <a:pt x="2134832" y="0"/>
                    <a:pt x="2026432" y="192298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8" name="자유형 5"/>
            <p:cNvSpPr/>
            <p:nvPr/>
          </p:nvSpPr>
          <p:spPr>
            <a:xfrm>
              <a:off x="1576921" y="1760040"/>
              <a:ext cx="4423839" cy="3948303"/>
            </a:xfrm>
            <a:custGeom>
              <a:avLst/>
              <a:gdLst>
                <a:gd name="connsiteX0" fmla="*/ 1948543 w 4191000"/>
                <a:gd name="connsiteY0" fmla="*/ 21771 h 3777343"/>
                <a:gd name="connsiteX1" fmla="*/ 0 w 4191000"/>
                <a:gd name="connsiteY1" fmla="*/ 3516086 h 3777343"/>
                <a:gd name="connsiteX2" fmla="*/ 119743 w 4191000"/>
                <a:gd name="connsiteY2" fmla="*/ 3777343 h 3777343"/>
                <a:gd name="connsiteX3" fmla="*/ 3995057 w 4191000"/>
                <a:gd name="connsiteY3" fmla="*/ 3777343 h 3777343"/>
                <a:gd name="connsiteX4" fmla="*/ 4191000 w 4191000"/>
                <a:gd name="connsiteY4" fmla="*/ 3472543 h 3777343"/>
                <a:gd name="connsiteX5" fmla="*/ 2220686 w 4191000"/>
                <a:gd name="connsiteY5" fmla="*/ 0 h 3777343"/>
                <a:gd name="connsiteX6" fmla="*/ 1948543 w 4191000"/>
                <a:gd name="connsiteY6" fmla="*/ 21771 h 3777343"/>
                <a:gd name="connsiteX0" fmla="*/ 1948543 w 4191000"/>
                <a:gd name="connsiteY0" fmla="*/ 21771 h 3777343"/>
                <a:gd name="connsiteX1" fmla="*/ 0 w 4191000"/>
                <a:gd name="connsiteY1" fmla="*/ 3516086 h 3777343"/>
                <a:gd name="connsiteX2" fmla="*/ 119743 w 4191000"/>
                <a:gd name="connsiteY2" fmla="*/ 3777343 h 3777343"/>
                <a:gd name="connsiteX3" fmla="*/ 3995057 w 4191000"/>
                <a:gd name="connsiteY3" fmla="*/ 3777343 h 3777343"/>
                <a:gd name="connsiteX4" fmla="*/ 4191000 w 4191000"/>
                <a:gd name="connsiteY4" fmla="*/ 3472543 h 3777343"/>
                <a:gd name="connsiteX5" fmla="*/ 2220686 w 4191000"/>
                <a:gd name="connsiteY5" fmla="*/ 0 h 3777343"/>
                <a:gd name="connsiteX6" fmla="*/ 1948543 w 4191000"/>
                <a:gd name="connsiteY6" fmla="*/ 21771 h 3777343"/>
                <a:gd name="connsiteX0" fmla="*/ 1948543 w 4191000"/>
                <a:gd name="connsiteY0" fmla="*/ 192298 h 3947870"/>
                <a:gd name="connsiteX1" fmla="*/ 0 w 4191000"/>
                <a:gd name="connsiteY1" fmla="*/ 3686613 h 3947870"/>
                <a:gd name="connsiteX2" fmla="*/ 119743 w 4191000"/>
                <a:gd name="connsiteY2" fmla="*/ 3947870 h 3947870"/>
                <a:gd name="connsiteX3" fmla="*/ 3995057 w 4191000"/>
                <a:gd name="connsiteY3" fmla="*/ 3947870 h 3947870"/>
                <a:gd name="connsiteX4" fmla="*/ 4191000 w 4191000"/>
                <a:gd name="connsiteY4" fmla="*/ 3643070 h 3947870"/>
                <a:gd name="connsiteX5" fmla="*/ 2220686 w 4191000"/>
                <a:gd name="connsiteY5" fmla="*/ 170527 h 3947870"/>
                <a:gd name="connsiteX6" fmla="*/ 1948543 w 4191000"/>
                <a:gd name="connsiteY6" fmla="*/ 192298 h 3947870"/>
                <a:gd name="connsiteX0" fmla="*/ 1948543 w 4191000"/>
                <a:gd name="connsiteY0" fmla="*/ 192298 h 3947870"/>
                <a:gd name="connsiteX1" fmla="*/ 0 w 4191000"/>
                <a:gd name="connsiteY1" fmla="*/ 3686613 h 3947870"/>
                <a:gd name="connsiteX2" fmla="*/ 119743 w 4191000"/>
                <a:gd name="connsiteY2" fmla="*/ 3947870 h 3947870"/>
                <a:gd name="connsiteX3" fmla="*/ 3995057 w 4191000"/>
                <a:gd name="connsiteY3" fmla="*/ 3947870 h 3947870"/>
                <a:gd name="connsiteX4" fmla="*/ 4191000 w 4191000"/>
                <a:gd name="connsiteY4" fmla="*/ 3643070 h 3947870"/>
                <a:gd name="connsiteX5" fmla="*/ 2220686 w 4191000"/>
                <a:gd name="connsiteY5" fmla="*/ 170527 h 3947870"/>
                <a:gd name="connsiteX6" fmla="*/ 1948543 w 4191000"/>
                <a:gd name="connsiteY6" fmla="*/ 192298 h 3947870"/>
                <a:gd name="connsiteX0" fmla="*/ 1948543 w 4357670"/>
                <a:gd name="connsiteY0" fmla="*/ 192298 h 3947870"/>
                <a:gd name="connsiteX1" fmla="*/ 0 w 4357670"/>
                <a:gd name="connsiteY1" fmla="*/ 3686613 h 3947870"/>
                <a:gd name="connsiteX2" fmla="*/ 119743 w 4357670"/>
                <a:gd name="connsiteY2" fmla="*/ 3947870 h 3947870"/>
                <a:gd name="connsiteX3" fmla="*/ 3995057 w 4357670"/>
                <a:gd name="connsiteY3" fmla="*/ 3947870 h 3947870"/>
                <a:gd name="connsiteX4" fmla="*/ 4191000 w 4357670"/>
                <a:gd name="connsiteY4" fmla="*/ 3643070 h 3947870"/>
                <a:gd name="connsiteX5" fmla="*/ 2220686 w 4357670"/>
                <a:gd name="connsiteY5" fmla="*/ 170527 h 3947870"/>
                <a:gd name="connsiteX6" fmla="*/ 1948543 w 4357670"/>
                <a:gd name="connsiteY6" fmla="*/ 192298 h 3947870"/>
                <a:gd name="connsiteX0" fmla="*/ 1948543 w 4357670"/>
                <a:gd name="connsiteY0" fmla="*/ 192298 h 3947870"/>
                <a:gd name="connsiteX1" fmla="*/ 0 w 4357670"/>
                <a:gd name="connsiteY1" fmla="*/ 3686613 h 3947870"/>
                <a:gd name="connsiteX2" fmla="*/ 119743 w 4357670"/>
                <a:gd name="connsiteY2" fmla="*/ 3947870 h 3947870"/>
                <a:gd name="connsiteX3" fmla="*/ 3995057 w 4357670"/>
                <a:gd name="connsiteY3" fmla="*/ 3947870 h 3947870"/>
                <a:gd name="connsiteX4" fmla="*/ 4191000 w 4357670"/>
                <a:gd name="connsiteY4" fmla="*/ 3643070 h 3947870"/>
                <a:gd name="connsiteX5" fmla="*/ 2220686 w 4357670"/>
                <a:gd name="connsiteY5" fmla="*/ 170527 h 3947870"/>
                <a:gd name="connsiteX6" fmla="*/ 1948543 w 4357670"/>
                <a:gd name="connsiteY6" fmla="*/ 192298 h 3947870"/>
                <a:gd name="connsiteX0" fmla="*/ 1948543 w 4357670"/>
                <a:gd name="connsiteY0" fmla="*/ 192298 h 3948303"/>
                <a:gd name="connsiteX1" fmla="*/ 0 w 4357670"/>
                <a:gd name="connsiteY1" fmla="*/ 3686613 h 3948303"/>
                <a:gd name="connsiteX2" fmla="*/ 119743 w 4357670"/>
                <a:gd name="connsiteY2" fmla="*/ 3947870 h 3948303"/>
                <a:gd name="connsiteX3" fmla="*/ 3995057 w 4357670"/>
                <a:gd name="connsiteY3" fmla="*/ 3947870 h 3948303"/>
                <a:gd name="connsiteX4" fmla="*/ 4191000 w 4357670"/>
                <a:gd name="connsiteY4" fmla="*/ 3643070 h 3948303"/>
                <a:gd name="connsiteX5" fmla="*/ 2220686 w 4357670"/>
                <a:gd name="connsiteY5" fmla="*/ 170527 h 3948303"/>
                <a:gd name="connsiteX6" fmla="*/ 1948543 w 4357670"/>
                <a:gd name="connsiteY6" fmla="*/ 192298 h 3948303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78707 w 4487834"/>
                <a:gd name="connsiteY0" fmla="*/ 192298 h 3962148"/>
                <a:gd name="connsiteX1" fmla="*/ 130164 w 4487834"/>
                <a:gd name="connsiteY1" fmla="*/ 3686613 h 3962148"/>
                <a:gd name="connsiteX2" fmla="*/ 249907 w 4487834"/>
                <a:gd name="connsiteY2" fmla="*/ 3947870 h 3962148"/>
                <a:gd name="connsiteX3" fmla="*/ 4125221 w 4487834"/>
                <a:gd name="connsiteY3" fmla="*/ 3947870 h 3962148"/>
                <a:gd name="connsiteX4" fmla="*/ 4321164 w 4487834"/>
                <a:gd name="connsiteY4" fmla="*/ 3643070 h 3962148"/>
                <a:gd name="connsiteX5" fmla="*/ 2350850 w 4487834"/>
                <a:gd name="connsiteY5" fmla="*/ 170527 h 3962148"/>
                <a:gd name="connsiteX6" fmla="*/ 2078707 w 4487834"/>
                <a:gd name="connsiteY6" fmla="*/ 192298 h 3962148"/>
                <a:gd name="connsiteX0" fmla="*/ 2018824 w 4427951"/>
                <a:gd name="connsiteY0" fmla="*/ 192298 h 3948303"/>
                <a:gd name="connsiteX1" fmla="*/ 70281 w 4427951"/>
                <a:gd name="connsiteY1" fmla="*/ 3686613 h 3948303"/>
                <a:gd name="connsiteX2" fmla="*/ 190024 w 4427951"/>
                <a:gd name="connsiteY2" fmla="*/ 3947870 h 3948303"/>
                <a:gd name="connsiteX3" fmla="*/ 4065338 w 4427951"/>
                <a:gd name="connsiteY3" fmla="*/ 3947870 h 3948303"/>
                <a:gd name="connsiteX4" fmla="*/ 4261281 w 4427951"/>
                <a:gd name="connsiteY4" fmla="*/ 3643070 h 3948303"/>
                <a:gd name="connsiteX5" fmla="*/ 2290967 w 4427951"/>
                <a:gd name="connsiteY5" fmla="*/ 170527 h 3948303"/>
                <a:gd name="connsiteX6" fmla="*/ 2018824 w 4427951"/>
                <a:gd name="connsiteY6" fmla="*/ 192298 h 3948303"/>
                <a:gd name="connsiteX0" fmla="*/ 2026432 w 4435559"/>
                <a:gd name="connsiteY0" fmla="*/ 192298 h 3948303"/>
                <a:gd name="connsiteX1" fmla="*/ 77889 w 4435559"/>
                <a:gd name="connsiteY1" fmla="*/ 3686613 h 3948303"/>
                <a:gd name="connsiteX2" fmla="*/ 197632 w 4435559"/>
                <a:gd name="connsiteY2" fmla="*/ 3947870 h 3948303"/>
                <a:gd name="connsiteX3" fmla="*/ 4072946 w 4435559"/>
                <a:gd name="connsiteY3" fmla="*/ 3947870 h 3948303"/>
                <a:gd name="connsiteX4" fmla="*/ 4268889 w 4435559"/>
                <a:gd name="connsiteY4" fmla="*/ 3643070 h 3948303"/>
                <a:gd name="connsiteX5" fmla="*/ 2298575 w 4435559"/>
                <a:gd name="connsiteY5" fmla="*/ 170527 h 3948303"/>
                <a:gd name="connsiteX6" fmla="*/ 2026432 w 4435559"/>
                <a:gd name="connsiteY6" fmla="*/ 192298 h 3948303"/>
                <a:gd name="connsiteX0" fmla="*/ 2026432 w 4435559"/>
                <a:gd name="connsiteY0" fmla="*/ 192298 h 3948303"/>
                <a:gd name="connsiteX1" fmla="*/ 77889 w 4435559"/>
                <a:gd name="connsiteY1" fmla="*/ 3686613 h 3948303"/>
                <a:gd name="connsiteX2" fmla="*/ 197632 w 4435559"/>
                <a:gd name="connsiteY2" fmla="*/ 3947870 h 3948303"/>
                <a:gd name="connsiteX3" fmla="*/ 4072946 w 4435559"/>
                <a:gd name="connsiteY3" fmla="*/ 3947870 h 3948303"/>
                <a:gd name="connsiteX4" fmla="*/ 4268889 w 4435559"/>
                <a:gd name="connsiteY4" fmla="*/ 3643070 h 3948303"/>
                <a:gd name="connsiteX5" fmla="*/ 2298575 w 4435559"/>
                <a:gd name="connsiteY5" fmla="*/ 170527 h 3948303"/>
                <a:gd name="connsiteX6" fmla="*/ 2026432 w 4435559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  <a:gd name="connsiteX0" fmla="*/ 2026432 w 4369817"/>
                <a:gd name="connsiteY0" fmla="*/ 192298 h 3948303"/>
                <a:gd name="connsiteX1" fmla="*/ 77889 w 4369817"/>
                <a:gd name="connsiteY1" fmla="*/ 3686613 h 3948303"/>
                <a:gd name="connsiteX2" fmla="*/ 197632 w 4369817"/>
                <a:gd name="connsiteY2" fmla="*/ 3947870 h 3948303"/>
                <a:gd name="connsiteX3" fmla="*/ 4072946 w 4369817"/>
                <a:gd name="connsiteY3" fmla="*/ 3947870 h 3948303"/>
                <a:gd name="connsiteX4" fmla="*/ 4268889 w 4369817"/>
                <a:gd name="connsiteY4" fmla="*/ 3643070 h 3948303"/>
                <a:gd name="connsiteX5" fmla="*/ 2298575 w 4369817"/>
                <a:gd name="connsiteY5" fmla="*/ 170527 h 3948303"/>
                <a:gd name="connsiteX6" fmla="*/ 2026432 w 4369817"/>
                <a:gd name="connsiteY6" fmla="*/ 192298 h 394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69817" h="3948303">
                  <a:moveTo>
                    <a:pt x="2026432" y="192298"/>
                  </a:moveTo>
                  <a:lnTo>
                    <a:pt x="77889" y="3686613"/>
                  </a:lnTo>
                  <a:cubicBezTo>
                    <a:pt x="0" y="3854494"/>
                    <a:pt x="55563" y="3935456"/>
                    <a:pt x="197632" y="3947870"/>
                  </a:cubicBezTo>
                  <a:lnTo>
                    <a:pt x="4072946" y="3947870"/>
                  </a:lnTo>
                  <a:cubicBezTo>
                    <a:pt x="4307633" y="3948303"/>
                    <a:pt x="4369817" y="3838267"/>
                    <a:pt x="4268889" y="3643070"/>
                  </a:cubicBezTo>
                  <a:lnTo>
                    <a:pt x="2298575" y="170527"/>
                  </a:lnTo>
                  <a:cubicBezTo>
                    <a:pt x="2240372" y="75372"/>
                    <a:pt x="2134832" y="0"/>
                    <a:pt x="2026432" y="19229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 latinLnBrk="1"/>
              <a:endParaRPr lang="ko-KR" altLang="en-US" kern="1200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3121934" y="2894430"/>
              <a:ext cx="1332000" cy="1588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537272" y="3856891"/>
              <a:ext cx="2484000" cy="1588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6"/>
            <p:cNvGrpSpPr/>
            <p:nvPr/>
          </p:nvGrpSpPr>
          <p:grpSpPr>
            <a:xfrm>
              <a:off x="1477299" y="2896745"/>
              <a:ext cx="1665941" cy="1926511"/>
              <a:chOff x="1177520" y="2896745"/>
              <a:chExt cx="1919252" cy="1926511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2268772" y="2896745"/>
                <a:ext cx="828000" cy="158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723146" y="3859206"/>
                <a:ext cx="746530" cy="158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>
                <a:off x="1177520" y="4821668"/>
                <a:ext cx="828000" cy="1588"/>
              </a:xfrm>
              <a:prstGeom prst="lin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직선 연결선 13"/>
            <p:cNvCxnSpPr/>
            <p:nvPr/>
          </p:nvCxnSpPr>
          <p:spPr>
            <a:xfrm>
              <a:off x="2037206" y="4819353"/>
              <a:ext cx="3528000" cy="1588"/>
            </a:xfrm>
            <a:prstGeom prst="lin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65167" y="5167654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STEP1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36671" y="4215873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STEP2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76629" y="3264092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STEP3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0925" y="2390325"/>
              <a:ext cx="5902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b="1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STEP4</a:t>
              </a:r>
              <a:endParaRPr lang="ko-KR" altLang="en-US" sz="1050" b="1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3740" y="5033292"/>
              <a:ext cx="203292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05: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솔루션 사업 시작 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(EIP, EAI)</a:t>
              </a:r>
            </a:p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03: THE BRIEF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설립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065" y="4174479"/>
              <a:ext cx="12439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시장경쟁력</a:t>
              </a:r>
              <a:r>
                <a:rPr lang="en-US" altLang="ko-KR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강화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06850" y="3222698"/>
              <a:ext cx="13263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미래성장기반 구축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86533" y="2181898"/>
              <a:ext cx="11669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중장기</a:t>
              </a:r>
              <a:r>
                <a:rPr lang="en-US" altLang="ko-KR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</a:t>
              </a:r>
            </a:p>
            <a:p>
              <a:pPr algn="ctr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이익구조</a:t>
              </a:r>
              <a:r>
                <a:rPr lang="en-US" altLang="ko-KR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 </a:t>
              </a:r>
            </a:p>
            <a:p>
              <a:pPr algn="ctr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견실화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4419599" y="2896745"/>
              <a:ext cx="2531561" cy="158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>
              <a:off x="4962528" y="3859206"/>
              <a:ext cx="2531561" cy="158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5500694" y="4821668"/>
              <a:ext cx="2531561" cy="158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004801" y="5107929"/>
              <a:ext cx="1530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latinLnBrk="1"/>
              <a:r>
                <a:rPr lang="ko-KR" altLang="en-US" sz="1000" b="1" kern="1200" dirty="0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회사발전 기틀 마련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39434" y="4024996"/>
              <a:ext cx="297389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09: ISO 9001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인증 </a:t>
              </a:r>
              <a:endPara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07: Reseller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계약 체결</a:t>
              </a:r>
            </a:p>
            <a:p>
              <a:pPr algn="l" rtl="0" latinLnBrk="1"/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  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02: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중소기업청 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INNO-Biz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기업 선정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(A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등급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06712" y="3179999"/>
              <a:ext cx="194796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</a:t>
              </a:r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11: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디지털 미디어 사업 시작</a:t>
              </a:r>
            </a:p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 01: BPI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솔루션 사업 시작</a:t>
              </a:r>
              <a:endPara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37246" y="2214554"/>
              <a:ext cx="146065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08: 00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은행 자본 투자</a:t>
              </a:r>
              <a:endParaRPr lang="en-US" altLang="ko-KR" sz="1050" kern="12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  <a:p>
              <a:pPr algn="l" rtl="0" latinLnBrk="1"/>
              <a:r>
                <a:rPr lang="en-US" altLang="ko-KR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  05: </a:t>
              </a:r>
              <a:r>
                <a:rPr lang="ko-KR" altLang="en-US" sz="1050" kern="1200" dirty="0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코스닥 상장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5</cp:revision>
  <dcterms:created xsi:type="dcterms:W3CDTF">2009-04-21T07:02:37Z</dcterms:created>
  <dcterms:modified xsi:type="dcterms:W3CDTF">2009-08-11T06:55:55Z</dcterms:modified>
</cp:coreProperties>
</file>