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86644" y="0"/>
            <a:ext cx="18573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85720" y="357166"/>
            <a:ext cx="8501122" cy="6215106"/>
          </a:xfrm>
          <a:prstGeom prst="roundRect">
            <a:avLst>
              <a:gd name="adj" fmla="val 1575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타원 8"/>
          <p:cNvSpPr/>
          <p:nvPr userDrawn="1"/>
        </p:nvSpPr>
        <p:spPr>
          <a:xfrm>
            <a:off x="8829720" y="6600654"/>
            <a:ext cx="203184" cy="203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77526" y="-24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5720" y="6667484"/>
            <a:ext cx="1340444" cy="1104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05070" y="866756"/>
            <a:ext cx="8472247" cy="323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설립이래 솔루션 사업에서 시작하여 꾸준한 제휴 및 기술향상을 통하여 사업영역을 확장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발전시켜 왔습니다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 </a:t>
            </a: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5394" y="416462"/>
            <a:ext cx="15167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1.5 </a:t>
            </a:r>
            <a:r>
              <a:rPr lang="ko-KR" altLang="en-US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회사연혁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>
            <a:off x="500034" y="1927214"/>
            <a:ext cx="8001056" cy="158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13"/>
          <p:cNvGrpSpPr/>
          <p:nvPr/>
        </p:nvGrpSpPr>
        <p:grpSpPr>
          <a:xfrm>
            <a:off x="373343" y="2428082"/>
            <a:ext cx="8127747" cy="3286934"/>
            <a:chOff x="373343" y="2128056"/>
            <a:chExt cx="8127747" cy="3286934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500034" y="2268740"/>
              <a:ext cx="8001056" cy="158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3571868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8"/>
            <p:cNvCxnSpPr/>
            <p:nvPr/>
          </p:nvCxnSpPr>
          <p:spPr>
            <a:xfrm rot="5400000">
              <a:off x="2386493" y="3776196"/>
              <a:ext cx="262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967369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rot="5400000">
              <a:off x="3953519" y="3614196"/>
              <a:ext cx="2304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6362870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rot="5400000">
              <a:off x="5501495" y="3452196"/>
              <a:ext cx="198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7763290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7054390" y="3290196"/>
              <a:ext cx="1656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2176367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8"/>
            <p:cNvCxnSpPr/>
            <p:nvPr/>
          </p:nvCxnSpPr>
          <p:spPr>
            <a:xfrm rot="5400000">
              <a:off x="828992" y="3938196"/>
              <a:ext cx="2952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780866" y="214311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8"/>
            <p:cNvCxnSpPr/>
            <p:nvPr/>
          </p:nvCxnSpPr>
          <p:spPr>
            <a:xfrm rot="5400000">
              <a:off x="-224509" y="3596196"/>
              <a:ext cx="226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9"/>
            <p:cNvSpPr/>
            <p:nvPr/>
          </p:nvSpPr>
          <p:spPr>
            <a:xfrm>
              <a:off x="3648059" y="3609884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053085" y="3609884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429536" y="3609884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9"/>
            <p:cNvSpPr/>
            <p:nvPr/>
          </p:nvSpPr>
          <p:spPr>
            <a:xfrm>
              <a:off x="2254983" y="3609884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9"/>
            <p:cNvSpPr/>
            <p:nvPr/>
          </p:nvSpPr>
          <p:spPr>
            <a:xfrm>
              <a:off x="857057" y="3609884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1357290" y="2128056"/>
              <a:ext cx="6096667" cy="276999"/>
              <a:chOff x="1357290" y="2128056"/>
              <a:chExt cx="6096667" cy="2769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357290" y="2128056"/>
                <a:ext cx="52450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2004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50331" y="2128056"/>
                <a:ext cx="52450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2005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43372" y="2128056"/>
                <a:ext cx="52450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2006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36413" y="2128056"/>
                <a:ext cx="52450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2007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9454" y="2128056"/>
                <a:ext cx="52450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2008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904888" y="2662217"/>
              <a:ext cx="6981812" cy="623907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 rot="5400000">
              <a:off x="2035828" y="2974288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3426488" y="2974288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>
              <a:off x="4836188" y="2974288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6217313" y="2974288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391926" y="2850920"/>
              <a:ext cx="12059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000" b="1" dirty="0" smtClean="0"/>
                <a:t>시장경쟁력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강화</a:t>
              </a:r>
              <a:endParaRPr lang="ko-KR" altLang="en-US" sz="1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68930" y="2847321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미래성장기반 구축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14942" y="2776476"/>
              <a:ext cx="113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000" b="1" dirty="0" smtClean="0"/>
                <a:t>중장기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이익구조</a:t>
              </a:r>
              <a:r>
                <a:rPr lang="en-US" altLang="ko-KR" sz="1000" b="1" dirty="0" smtClean="0"/>
                <a:t> </a:t>
              </a:r>
            </a:p>
            <a:p>
              <a:pPr lvl="0" algn="ctr"/>
              <a:r>
                <a:rPr lang="ko-KR" altLang="en-US" sz="1000" b="1" dirty="0" smtClean="0"/>
                <a:t>견실화</a:t>
              </a:r>
              <a:endParaRPr lang="ko-KR" altLang="en-US" sz="10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4320" y="2850920"/>
              <a:ext cx="1361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000" b="1" dirty="0" smtClean="0"/>
                <a:t>회사발전 기틀 마련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343" y="2850920"/>
              <a:ext cx="527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전략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15117" y="2776476"/>
              <a:ext cx="113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000" b="1" dirty="0" smtClean="0"/>
                <a:t>장기발전 전략</a:t>
              </a:r>
              <a:endParaRPr lang="en-US" altLang="ko-KR" sz="1000" b="1" dirty="0" smtClean="0"/>
            </a:p>
            <a:p>
              <a:pPr lvl="0" algn="ctr"/>
              <a:r>
                <a:rPr lang="ko-KR" altLang="en-US" sz="1000" b="1" dirty="0" smtClean="0"/>
                <a:t>시스템 가동</a:t>
              </a:r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09612" y="3532618"/>
              <a:ext cx="149592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03: </a:t>
              </a:r>
              <a:r>
                <a:rPr lang="en-US" altLang="ko-KR" sz="1050" dirty="0" smtClean="0"/>
                <a:t>P·PLUS</a:t>
              </a:r>
              <a:r>
                <a:rPr lang="ko-KR" altLang="en-US" sz="1050" dirty="0" smtClean="0"/>
                <a:t>설립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05: </a:t>
              </a:r>
              <a:r>
                <a:rPr lang="ko-KR" altLang="en-US" sz="1050" dirty="0" smtClean="0"/>
                <a:t>솔루션 사업 시작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(EIP, EAI)</a:t>
              </a:r>
            </a:p>
          </p:txBody>
        </p:sp>
        <p:sp>
          <p:nvSpPr>
            <p:cNvPr id="90" name="타원 9"/>
            <p:cNvSpPr/>
            <p:nvPr/>
          </p:nvSpPr>
          <p:spPr>
            <a:xfrm>
              <a:off x="857224" y="3929066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5509" y="3538067"/>
              <a:ext cx="1467068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02: </a:t>
              </a:r>
              <a:r>
                <a:rPr lang="ko-KR" altLang="en-US" sz="1050" dirty="0" smtClean="0"/>
                <a:t>중소기업청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INNO-Biz </a:t>
              </a:r>
            </a:p>
            <a:p>
              <a:r>
                <a:rPr lang="ko-KR" altLang="en-US" sz="1050" dirty="0" smtClean="0"/>
                <a:t>    기업 선정</a:t>
              </a:r>
              <a:r>
                <a:rPr lang="en-US" altLang="ko-KR" sz="1050" dirty="0" smtClean="0"/>
                <a:t>(A</a:t>
              </a:r>
              <a:r>
                <a:rPr lang="ko-KR" altLang="en-US" sz="1050" dirty="0" smtClean="0"/>
                <a:t>등급</a:t>
              </a:r>
              <a:r>
                <a:rPr lang="en-US" altLang="ko-KR" sz="1050" dirty="0" smtClean="0"/>
                <a:t>)</a:t>
              </a:r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07: Reseller </a:t>
              </a:r>
              <a:r>
                <a:rPr lang="ko-KR" altLang="en-US" sz="1050" dirty="0" smtClean="0"/>
                <a:t>계약체결</a:t>
              </a:r>
              <a:endParaRPr lang="en-US" altLang="ko-KR" sz="1050" dirty="0" smtClean="0"/>
            </a:p>
            <a:p>
              <a:endParaRPr lang="ko-KR" altLang="en-US" sz="1050" dirty="0" smtClean="0"/>
            </a:p>
            <a:p>
              <a:r>
                <a:rPr lang="en-US" altLang="ko-KR" sz="1050" dirty="0" smtClean="0"/>
                <a:t>09: ISO 9001 </a:t>
              </a:r>
              <a:r>
                <a:rPr lang="ko-KR" altLang="en-US" sz="1050" dirty="0" smtClean="0"/>
                <a:t>인증 </a:t>
              </a:r>
              <a:endParaRPr lang="en-US" altLang="ko-KR" sz="1050" dirty="0" smtClean="0"/>
            </a:p>
          </p:txBody>
        </p:sp>
        <p:sp>
          <p:nvSpPr>
            <p:cNvPr id="92" name="타원 9"/>
            <p:cNvSpPr/>
            <p:nvPr/>
          </p:nvSpPr>
          <p:spPr>
            <a:xfrm>
              <a:off x="2254983" y="4252826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"/>
            <p:cNvSpPr/>
            <p:nvPr/>
          </p:nvSpPr>
          <p:spPr>
            <a:xfrm>
              <a:off x="2254983" y="4572008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00437" y="3532618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03: BPI </a:t>
              </a:r>
              <a:r>
                <a:rPr lang="ko-KR" altLang="en-US" sz="1050" dirty="0" smtClean="0"/>
                <a:t>솔루션 사업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09: </a:t>
              </a:r>
              <a:r>
                <a:rPr lang="ko-KR" altLang="en-US" sz="1050" dirty="0" smtClean="0"/>
                <a:t>디지털 미디어 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</a:t>
              </a:r>
              <a:r>
                <a:rPr lang="ko-KR" altLang="en-US" sz="1050" dirty="0" smtClean="0"/>
                <a:t>사업 시작</a:t>
              </a:r>
              <a:endParaRPr lang="en-US" altLang="ko-KR" sz="1050" dirty="0" smtClean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00612" y="3532618"/>
              <a:ext cx="146706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05: </a:t>
              </a:r>
              <a:r>
                <a:rPr lang="ko-KR" altLang="en-US" sz="1050" dirty="0" smtClean="0"/>
                <a:t>코스닥 상장</a:t>
              </a:r>
              <a:endParaRPr lang="en-US" altLang="ko-KR" sz="1050" dirty="0" smtClean="0"/>
            </a:p>
            <a:p>
              <a:endParaRPr lang="en-US" altLang="ko-KR" sz="1050" dirty="0" smtClean="0"/>
            </a:p>
            <a:p>
              <a:pPr algn="ctr"/>
              <a:r>
                <a:rPr lang="en-US" altLang="ko-KR" sz="1050" dirty="0" smtClean="0"/>
                <a:t>09: 00</a:t>
              </a:r>
              <a:r>
                <a:rPr lang="ko-KR" altLang="en-US" sz="1050" dirty="0" smtClean="0"/>
                <a:t>은행 자본 투자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481737" y="3532618"/>
              <a:ext cx="13805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04: BEST COM </a:t>
              </a:r>
              <a:r>
                <a:rPr lang="ko-KR" altLang="en-US" sz="1050" dirty="0" smtClean="0"/>
                <a:t>선정</a:t>
              </a:r>
              <a:endParaRPr lang="en-US" altLang="ko-KR" sz="1050" dirty="0" smtClean="0"/>
            </a:p>
          </p:txBody>
        </p:sp>
        <p:sp>
          <p:nvSpPr>
            <p:cNvPr id="97" name="타원 9"/>
            <p:cNvSpPr/>
            <p:nvPr/>
          </p:nvSpPr>
          <p:spPr>
            <a:xfrm>
              <a:off x="3652831" y="3919541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053016" y="3924211"/>
              <a:ext cx="104868" cy="1048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04104" y="1675706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COMPANY HISTORY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117"/>
          <p:cNvGrpSpPr/>
          <p:nvPr/>
        </p:nvGrpSpPr>
        <p:grpSpPr>
          <a:xfrm>
            <a:off x="6223238" y="5214950"/>
            <a:ext cx="2134976" cy="646331"/>
            <a:chOff x="6223238" y="5214950"/>
            <a:chExt cx="2134976" cy="646331"/>
          </a:xfrm>
        </p:grpSpPr>
        <p:sp>
          <p:nvSpPr>
            <p:cNvPr id="116" name="TextBox 115"/>
            <p:cNvSpPr txBox="1"/>
            <p:nvPr/>
          </p:nvSpPr>
          <p:spPr>
            <a:xfrm>
              <a:off x="6223238" y="5214950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&amp;… </a:t>
              </a:r>
              <a:endParaRPr lang="ko-KR" altLang="en-US" sz="36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04986" y="5508866"/>
              <a:ext cx="1253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</a:rPr>
                <a:t>Continue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</cp:revision>
  <dcterms:created xsi:type="dcterms:W3CDTF">2009-04-21T07:02:37Z</dcterms:created>
  <dcterms:modified xsi:type="dcterms:W3CDTF">2009-08-20T02:15:00Z</dcterms:modified>
</cp:coreProperties>
</file>