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286644" y="0"/>
            <a:ext cx="185735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85720" y="357166"/>
            <a:ext cx="8501122" cy="6215106"/>
          </a:xfrm>
          <a:prstGeom prst="roundRect">
            <a:avLst>
              <a:gd name="adj" fmla="val 1575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타원 8"/>
          <p:cNvSpPr/>
          <p:nvPr userDrawn="1"/>
        </p:nvSpPr>
        <p:spPr>
          <a:xfrm>
            <a:off x="8829720" y="6600654"/>
            <a:ext cx="203184" cy="203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50" b="1" kern="1200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5</a:t>
            </a:r>
            <a:endParaRPr lang="ko-KR" altLang="en-US" sz="1050" b="1" kern="1200" dirty="0">
              <a:solidFill>
                <a:srgbClr val="1F497D">
                  <a:lumMod val="75000"/>
                </a:srgbClr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77526" y="-24"/>
            <a:ext cx="140931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회사일반개요 </a:t>
            </a:r>
            <a:r>
              <a:rPr lang="en-US" altLang="ko-KR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1" name="그림 10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85720" y="6667484"/>
            <a:ext cx="1340444" cy="1104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05070" y="866756"/>
            <a:ext cx="8472247" cy="323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P·PLUS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는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2000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년 설립이래 솔루션 사업에서 시작하여 꾸준한 제휴 및 기술향상을 통하여 사업영역을 확장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, 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발전시켜 왔습니다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.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 </a:t>
            </a:r>
            <a:endParaRPr lang="en-US" altLang="ko-KR" sz="1000" kern="1200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15394" y="416462"/>
            <a:ext cx="15167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b="1" kern="1200" dirty="0">
                <a:solidFill>
                  <a:srgbClr val="0086EA"/>
                </a:solidFill>
                <a:latin typeface="맑은 고딕"/>
                <a:ea typeface="맑은 고딕"/>
                <a:cs typeface="+mn-cs"/>
              </a:rPr>
              <a:t>1.5 </a:t>
            </a:r>
            <a:r>
              <a:rPr lang="ko-KR" altLang="en-US" b="1" kern="1200" dirty="0">
                <a:solidFill>
                  <a:srgbClr val="0086EA"/>
                </a:solidFill>
                <a:latin typeface="맑은 고딕"/>
                <a:ea typeface="맑은 고딕"/>
                <a:cs typeface="+mn-cs"/>
              </a:rPr>
              <a:t>회사연혁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8"/>
          <p:cNvGrpSpPr/>
          <p:nvPr/>
        </p:nvGrpSpPr>
        <p:grpSpPr>
          <a:xfrm>
            <a:off x="1143241" y="1251924"/>
            <a:ext cx="6786345" cy="4891720"/>
            <a:chOff x="1143241" y="1251924"/>
            <a:chExt cx="6786345" cy="4891720"/>
          </a:xfrm>
        </p:grpSpPr>
        <p:grpSp>
          <p:nvGrpSpPr>
            <p:cNvPr id="19" name="그룹 1"/>
            <p:cNvGrpSpPr/>
            <p:nvPr/>
          </p:nvGrpSpPr>
          <p:grpSpPr>
            <a:xfrm>
              <a:off x="1143241" y="1251924"/>
              <a:ext cx="6786345" cy="4391654"/>
              <a:chOff x="1134350" y="1088925"/>
              <a:chExt cx="6786345" cy="4391654"/>
            </a:xfrm>
            <a:scene3d>
              <a:camera prst="isometricOffAxis2Left"/>
              <a:lightRig rig="threePt" dir="t"/>
            </a:scene3d>
          </p:grpSpPr>
          <p:sp>
            <p:nvSpPr>
              <p:cNvPr id="3" name="직사각형 2"/>
              <p:cNvSpPr/>
              <p:nvPr/>
            </p:nvSpPr>
            <p:spPr>
              <a:xfrm>
                <a:off x="1534381" y="4215448"/>
                <a:ext cx="1223518" cy="12651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p3d>
                <a:bevelT w="1397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회사발전 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기틀마련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2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2005</a:t>
                </a:r>
              </a:p>
              <a:p>
                <a:endParaRPr lang="ko-KR" altLang="en-US" sz="1200" b="1" dirty="0" smtClean="0">
                  <a:solidFill>
                    <a:schemeClr val="bg1"/>
                  </a:solidFill>
                </a:endParaRPr>
              </a:p>
              <a:p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endParaRPr lang="en-US" altLang="ko-KR" sz="14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084457" y="3364889"/>
                <a:ext cx="1223518" cy="12651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p3d>
                <a:bevelT w="1397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시장경쟁력 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강화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 lvl="0"/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sz="2400" b="1" dirty="0" smtClean="0">
                    <a:solidFill>
                      <a:srgbClr val="1F497D">
                        <a:lumMod val="60000"/>
                        <a:lumOff val="40000"/>
                      </a:srgbClr>
                    </a:solidFill>
                  </a:rPr>
                  <a:t>2006</a:t>
                </a:r>
              </a:p>
              <a:p>
                <a:pPr lvl="0"/>
                <a:endParaRPr lang="ko-KR" altLang="en-US" sz="1200" b="1" dirty="0" smtClean="0">
                  <a:solidFill>
                    <a:schemeClr val="bg1"/>
                  </a:solidFill>
                </a:endParaRPr>
              </a:p>
              <a:p>
                <a:pPr lvl="0"/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 lvl="0"/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34534" y="2514330"/>
                <a:ext cx="1223518" cy="12651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p3d>
                <a:bevelT w="1397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미래성장기반 구축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 lvl="0"/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sz="2400" b="1" dirty="0" smtClean="0">
                    <a:solidFill>
                      <a:srgbClr val="1F497D">
                        <a:lumMod val="60000"/>
                        <a:lumOff val="40000"/>
                      </a:srgbClr>
                    </a:solidFill>
                  </a:rPr>
                  <a:t>2007</a:t>
                </a:r>
              </a:p>
              <a:p>
                <a:pPr lvl="0"/>
                <a:endParaRPr lang="ko-KR" altLang="en-US" sz="1200" b="1" dirty="0" smtClean="0">
                  <a:solidFill>
                    <a:schemeClr val="bg1"/>
                  </a:solidFill>
                </a:endParaRPr>
              </a:p>
              <a:p>
                <a:pPr lvl="0"/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 lvl="0"/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184610" y="1663771"/>
                <a:ext cx="1223518" cy="12651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p3d>
                <a:bevelT w="1397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중장기 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이익구조 </a:t>
                </a:r>
              </a:p>
              <a:p>
                <a:pPr lvl="0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견실화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sz="2400" b="1" dirty="0" smtClean="0">
                    <a:solidFill>
                      <a:srgbClr val="1F497D">
                        <a:lumMod val="60000"/>
                        <a:lumOff val="40000"/>
                      </a:srgbClr>
                    </a:solidFill>
                  </a:rPr>
                  <a:t>2008</a:t>
                </a:r>
              </a:p>
              <a:p>
                <a:pPr lvl="0"/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 lvl="0"/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꺾인 연결선 6"/>
              <p:cNvCxnSpPr/>
              <p:nvPr/>
            </p:nvCxnSpPr>
            <p:spPr>
              <a:xfrm rot="10800000" flipV="1">
                <a:off x="1224366" y="3108441"/>
                <a:ext cx="3038149" cy="897566"/>
              </a:xfrm>
              <a:prstGeom prst="bentConnector3">
                <a:avLst>
                  <a:gd name="adj1" fmla="val 49456"/>
                </a:avLst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꺾인 연결선 7"/>
              <p:cNvCxnSpPr/>
              <p:nvPr/>
            </p:nvCxnSpPr>
            <p:spPr>
              <a:xfrm rot="10800000" flipV="1">
                <a:off x="4262515" y="1377421"/>
                <a:ext cx="3658180" cy="897565"/>
              </a:xfrm>
              <a:prstGeom prst="bentConnector3">
                <a:avLst>
                  <a:gd name="adj1" fmla="val 56780"/>
                </a:avLst>
              </a:prstGeom>
              <a:ln w="57150">
                <a:solidFill>
                  <a:schemeClr val="bg1">
                    <a:lumMod val="85000"/>
                  </a:schemeClr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rot="5400000">
                <a:off x="3812515" y="2681882"/>
                <a:ext cx="900000" cy="1378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rot="5400000">
                <a:off x="487272" y="4724823"/>
                <a:ext cx="1474572" cy="2439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1134350" y="3712322"/>
                <a:ext cx="726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 sz="16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Step 1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660426" y="2820689"/>
                <a:ext cx="726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 sz="16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Step 2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160624" y="2000240"/>
                <a:ext cx="726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 sz="16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Step 3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740886" y="1088925"/>
                <a:ext cx="726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 sz="16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Step 4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753262" y="5404980"/>
              <a:ext cx="1495922" cy="7386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r>
                <a:rPr lang="en-US" altLang="ko-KR" sz="1050" dirty="0" smtClean="0"/>
                <a:t>03: </a:t>
              </a:r>
              <a:r>
                <a:rPr lang="en-US" altLang="ko-KR" sz="1050" dirty="0" smtClean="0"/>
                <a:t>P·PLUS</a:t>
              </a:r>
              <a:r>
                <a:rPr lang="ko-KR" altLang="en-US" sz="1050" dirty="0" smtClean="0"/>
                <a:t>설립</a:t>
              </a:r>
              <a:endParaRPr lang="en-US" altLang="ko-KR" sz="1050" dirty="0" smtClean="0"/>
            </a:p>
            <a:p>
              <a:endParaRPr lang="en-US" altLang="ko-KR" sz="1050" dirty="0" smtClean="0"/>
            </a:p>
            <a:p>
              <a:r>
                <a:rPr lang="en-US" altLang="ko-KR" sz="1050" dirty="0" smtClean="0"/>
                <a:t>05: </a:t>
              </a:r>
              <a:r>
                <a:rPr lang="ko-KR" altLang="en-US" sz="1050" dirty="0" smtClean="0"/>
                <a:t>솔루션사업 시작 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  (EIP, EAI)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76370" y="4769192"/>
              <a:ext cx="1467068" cy="122341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r>
                <a:rPr lang="en-US" altLang="ko-KR" sz="1050" dirty="0" smtClean="0"/>
                <a:t>02: </a:t>
              </a:r>
              <a:r>
                <a:rPr lang="ko-KR" altLang="en-US" sz="1050" dirty="0" smtClean="0"/>
                <a:t>중소기업청 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  INNO-Biz </a:t>
              </a:r>
            </a:p>
            <a:p>
              <a:r>
                <a:rPr lang="ko-KR" altLang="en-US" sz="1050" dirty="0" smtClean="0"/>
                <a:t>    기업 선정</a:t>
              </a:r>
              <a:r>
                <a:rPr lang="en-US" altLang="ko-KR" sz="1050" dirty="0" smtClean="0"/>
                <a:t>(A</a:t>
              </a:r>
              <a:r>
                <a:rPr lang="ko-KR" altLang="en-US" sz="1050" dirty="0" smtClean="0"/>
                <a:t>등급</a:t>
              </a:r>
              <a:r>
                <a:rPr lang="en-US" altLang="ko-KR" sz="1050" dirty="0" smtClean="0"/>
                <a:t>)</a:t>
              </a:r>
            </a:p>
            <a:p>
              <a:endParaRPr lang="en-US" altLang="ko-KR" sz="1050" dirty="0" smtClean="0"/>
            </a:p>
            <a:p>
              <a:r>
                <a:rPr lang="en-US" altLang="ko-KR" sz="1050" dirty="0" smtClean="0"/>
                <a:t>07: Reseller </a:t>
              </a:r>
              <a:r>
                <a:rPr lang="ko-KR" altLang="en-US" sz="1050" dirty="0" smtClean="0"/>
                <a:t>계약체결</a:t>
              </a:r>
              <a:endParaRPr lang="en-US" altLang="ko-KR" sz="1050" dirty="0" smtClean="0"/>
            </a:p>
            <a:p>
              <a:endParaRPr lang="ko-KR" altLang="en-US" sz="1050" dirty="0" smtClean="0"/>
            </a:p>
            <a:p>
              <a:r>
                <a:rPr lang="en-US" altLang="ko-KR" sz="1050" dirty="0" smtClean="0"/>
                <a:t>09: ISO 9001 </a:t>
              </a:r>
              <a:r>
                <a:rPr lang="ko-KR" altLang="en-US" sz="1050" dirty="0" smtClean="0"/>
                <a:t>인증 </a:t>
              </a:r>
              <a:endParaRPr lang="en-US" altLang="ko-KR" sz="105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55672" y="4182370"/>
              <a:ext cx="13708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r>
                <a:rPr lang="en-US" altLang="ko-KR" sz="1050" dirty="0" smtClean="0"/>
                <a:t>03: BPI </a:t>
              </a:r>
              <a:r>
                <a:rPr lang="ko-KR" altLang="en-US" sz="1050" dirty="0" smtClean="0"/>
                <a:t>솔루션 사업</a:t>
              </a:r>
              <a:endParaRPr lang="en-US" altLang="ko-KR" sz="1050" dirty="0" smtClean="0"/>
            </a:p>
            <a:p>
              <a:endParaRPr lang="en-US" altLang="ko-KR" sz="1050" dirty="0" smtClean="0"/>
            </a:p>
            <a:p>
              <a:r>
                <a:rPr lang="en-US" altLang="ko-KR" sz="1050" dirty="0" smtClean="0"/>
                <a:t>09: </a:t>
              </a:r>
              <a:r>
                <a:rPr lang="ko-KR" altLang="en-US" sz="1050" dirty="0" smtClean="0"/>
                <a:t>디지털 미디어 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  </a:t>
              </a:r>
              <a:r>
                <a:rPr lang="ko-KR" altLang="en-US" sz="1050" dirty="0" smtClean="0"/>
                <a:t>사업 시작</a:t>
              </a:r>
              <a:endParaRPr lang="en-US" altLang="ko-KR" sz="105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62452" y="3549971"/>
              <a:ext cx="1467068" cy="5770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r>
                <a:rPr lang="en-US" altLang="ko-KR" sz="1050" dirty="0" smtClean="0"/>
                <a:t>05: </a:t>
              </a:r>
              <a:r>
                <a:rPr lang="ko-KR" altLang="en-US" sz="1050" dirty="0" smtClean="0"/>
                <a:t>코스닥 상장</a:t>
              </a:r>
              <a:endParaRPr lang="en-US" altLang="ko-KR" sz="1050" dirty="0" smtClean="0"/>
            </a:p>
            <a:p>
              <a:endParaRPr lang="en-US" altLang="ko-KR" sz="1050" dirty="0" smtClean="0"/>
            </a:p>
            <a:p>
              <a:pPr algn="ctr"/>
              <a:r>
                <a:rPr lang="en-US" altLang="ko-KR" sz="1050" dirty="0" smtClean="0"/>
                <a:t>09: 00</a:t>
              </a:r>
              <a:r>
                <a:rPr lang="ko-KR" altLang="en-US" sz="1050" dirty="0" smtClean="0"/>
                <a:t>은행 자본 투자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화면 슬라이드 쇼(4:3)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</cp:revision>
  <dcterms:created xsi:type="dcterms:W3CDTF">2009-04-21T07:02:37Z</dcterms:created>
  <dcterms:modified xsi:type="dcterms:W3CDTF">2009-08-11T06:57:08Z</dcterms:modified>
</cp:coreProperties>
</file>