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2009-08-11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HGK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>
              <a:lnSpc>
                <a:spcPct val="150000"/>
              </a:lnSpc>
            </a:pP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4823" y="366401"/>
            <a:ext cx="1184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kern="1200" dirty="0">
                <a:solidFill>
                  <a:prstClr val="white">
                    <a:lumMod val="85000"/>
                  </a:prstClr>
                </a:solidFill>
                <a:latin typeface="맑은 고딕"/>
                <a:ea typeface="맑은 고딕"/>
                <a:cs typeface="+mn-cs"/>
              </a:rPr>
              <a:t>ORGANIZATION</a:t>
            </a:r>
            <a:endParaRPr lang="ko-KR" altLang="en-US" sz="1000" kern="1200" dirty="0">
              <a:solidFill>
                <a:prstClr val="white">
                  <a:lumMod val="8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372" y="527914"/>
            <a:ext cx="157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1.2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조 직 구 성</a:t>
            </a:r>
          </a:p>
        </p:txBody>
      </p:sp>
      <p:sp>
        <p:nvSpPr>
          <p:cNvPr id="52" name="타원 51"/>
          <p:cNvSpPr/>
          <p:nvPr/>
        </p:nvSpPr>
        <p:spPr>
          <a:xfrm>
            <a:off x="-2114" y="3097436"/>
            <a:ext cx="383114" cy="3831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033" y="1071546"/>
            <a:ext cx="8400809" cy="5318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본부 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 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팀으로 조직화되어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프로젝트를 진행하고 있으며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각 프로젝트는 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Partner, Expert, Staff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역할분담을 통해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성공적인 프로젝트를 위해 최선을 다하고 있습니다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01771" y="518991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60886" y="3097436"/>
            <a:ext cx="383114" cy="3831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73511" y="3105726"/>
            <a:ext cx="3609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04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7" y="3143165"/>
            <a:ext cx="253738" cy="271038"/>
          </a:xfrm>
          <a:prstGeom prst="rect">
            <a:avLst/>
          </a:prstGeom>
        </p:spPr>
      </p:pic>
      <p:grpSp>
        <p:nvGrpSpPr>
          <p:cNvPr id="2" name="그룹 128"/>
          <p:cNvGrpSpPr/>
          <p:nvPr/>
        </p:nvGrpSpPr>
        <p:grpSpPr>
          <a:xfrm>
            <a:off x="652146" y="1927080"/>
            <a:ext cx="3919854" cy="4288002"/>
            <a:chOff x="4345635" y="1927080"/>
            <a:chExt cx="3919854" cy="4288002"/>
          </a:xfrm>
        </p:grpSpPr>
        <p:cxnSp>
          <p:nvCxnSpPr>
            <p:cNvPr id="19" name="직선 연결선 18"/>
            <p:cNvCxnSpPr>
              <a:stCxn id="70" idx="2"/>
              <a:endCxn id="39" idx="0"/>
            </p:cNvCxnSpPr>
            <p:nvPr/>
          </p:nvCxnSpPr>
          <p:spPr>
            <a:xfrm rot="5400000">
              <a:off x="3939426" y="3757316"/>
              <a:ext cx="2440755" cy="1327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모서리가 둥근 직사각형 68"/>
            <p:cNvSpPr/>
            <p:nvPr/>
          </p:nvSpPr>
          <p:spPr>
            <a:xfrm>
              <a:off x="4473410" y="1940075"/>
              <a:ext cx="1372786" cy="596863"/>
            </a:xfrm>
            <a:prstGeom prst="roundRect">
              <a:avLst>
                <a:gd name="adj" fmla="val 410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571801" y="1940075"/>
              <a:ext cx="1176004" cy="596863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050" b="1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대표이사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473410" y="2835370"/>
              <a:ext cx="1372786" cy="596863"/>
            </a:xfrm>
            <a:prstGeom prst="roundRect">
              <a:avLst>
                <a:gd name="adj" fmla="val 410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571801" y="2835370"/>
              <a:ext cx="1176004" cy="596863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경영기획본부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637153" y="1927080"/>
              <a:ext cx="1628336" cy="1237388"/>
            </a:xfrm>
            <a:prstGeom prst="roundRect">
              <a:avLst>
                <a:gd name="adj" fmla="val 1691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전략추진부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712504" y="2249128"/>
              <a:ext cx="1477634" cy="914592"/>
            </a:xfrm>
            <a:prstGeom prst="roundRect">
              <a:avLst>
                <a:gd name="adj" fmla="val 157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36548" y="2335252"/>
              <a:ext cx="620367" cy="63086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마케팅팀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영 업 팀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홍 보 팀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7013680" y="2471236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013680" y="2702984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7013680" y="2930770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637153" y="3447081"/>
              <a:ext cx="1628336" cy="1237388"/>
            </a:xfrm>
            <a:prstGeom prst="roundRect">
              <a:avLst>
                <a:gd name="adj" fmla="val 1691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전략실행부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712504" y="3769129"/>
              <a:ext cx="1477634" cy="914592"/>
            </a:xfrm>
            <a:prstGeom prst="roundRect">
              <a:avLst>
                <a:gd name="adj" fmla="val 157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36548" y="3855253"/>
              <a:ext cx="799833" cy="63086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기 획 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1,2</a:t>
              </a: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디자인팀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1,2</a:t>
              </a: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홍 보 팀</a:t>
              </a:r>
            </a:p>
          </p:txBody>
        </p:sp>
        <p:sp>
          <p:nvSpPr>
            <p:cNvPr id="51" name="타원 50"/>
            <p:cNvSpPr/>
            <p:nvPr/>
          </p:nvSpPr>
          <p:spPr>
            <a:xfrm>
              <a:off x="7013680" y="4000762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013680" y="4203935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013680" y="4454781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37153" y="4967083"/>
              <a:ext cx="1628336" cy="1237388"/>
            </a:xfrm>
            <a:prstGeom prst="roundRect">
              <a:avLst>
                <a:gd name="adj" fmla="val 1691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실무교육부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12504" y="5289131"/>
              <a:ext cx="1477634" cy="914592"/>
            </a:xfrm>
            <a:prstGeom prst="roundRect">
              <a:avLst>
                <a:gd name="adj" fmla="val 157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36548" y="5375255"/>
              <a:ext cx="727511" cy="43800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기업교육팀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대학교육팀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7013680" y="5530289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7013680" y="5723937"/>
              <a:ext cx="79127" cy="7912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345635" y="4977694"/>
              <a:ext cx="1628336" cy="1237388"/>
            </a:xfrm>
            <a:prstGeom prst="roundRect">
              <a:avLst>
                <a:gd name="adj" fmla="val 1691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경영실무연구소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420986" y="5299742"/>
              <a:ext cx="1477634" cy="914592"/>
            </a:xfrm>
            <a:prstGeom prst="roundRect">
              <a:avLst>
                <a:gd name="adj" fmla="val 157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45030" y="5385866"/>
              <a:ext cx="872157" cy="43800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비즈니스 문서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논리구조</a:t>
              </a:r>
              <a:endParaRPr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722162" y="5512325"/>
              <a:ext cx="79127" cy="791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22162" y="5731140"/>
              <a:ext cx="79127" cy="791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직선 연결선 25"/>
            <p:cNvCxnSpPr>
              <a:stCxn id="69" idx="3"/>
            </p:cNvCxnSpPr>
            <p:nvPr/>
          </p:nvCxnSpPr>
          <p:spPr>
            <a:xfrm>
              <a:off x="5846196" y="2238507"/>
              <a:ext cx="790957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801544" y="3129817"/>
              <a:ext cx="240624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>
              <a:off x="5592642" y="2686155"/>
              <a:ext cx="895295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4863769" y="3771819"/>
              <a:ext cx="3067950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407140" y="3767803"/>
              <a:ext cx="240624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407140" y="5306374"/>
              <a:ext cx="240624" cy="132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27"/>
          <p:cNvGrpSpPr/>
          <p:nvPr/>
        </p:nvGrpSpPr>
        <p:grpSpPr>
          <a:xfrm>
            <a:off x="5072066" y="2886071"/>
            <a:ext cx="3429024" cy="2186003"/>
            <a:chOff x="500034" y="2886071"/>
            <a:chExt cx="3429024" cy="2186003"/>
          </a:xfrm>
        </p:grpSpPr>
        <p:grpSp>
          <p:nvGrpSpPr>
            <p:cNvPr id="4" name="그룹 101"/>
            <p:cNvGrpSpPr/>
            <p:nvPr/>
          </p:nvGrpSpPr>
          <p:grpSpPr>
            <a:xfrm>
              <a:off x="500034" y="2886071"/>
              <a:ext cx="3429024" cy="1905004"/>
              <a:chOff x="500034" y="2763116"/>
              <a:chExt cx="1628336" cy="1237388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500034" y="2763116"/>
                <a:ext cx="1628336" cy="1237388"/>
              </a:xfrm>
              <a:prstGeom prst="roundRect">
                <a:avLst>
                  <a:gd name="adj" fmla="val 1691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rtl="0" latinLnBrk="1"/>
                <a:endPara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75385" y="2969347"/>
                <a:ext cx="1477634" cy="1030409"/>
              </a:xfrm>
              <a:prstGeom prst="roundRect">
                <a:avLst>
                  <a:gd name="adj" fmla="val 157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5" name="그룹 102"/>
            <p:cNvGrpSpPr/>
            <p:nvPr/>
          </p:nvGrpSpPr>
          <p:grpSpPr>
            <a:xfrm>
              <a:off x="664940" y="3214686"/>
              <a:ext cx="3173629" cy="1857388"/>
              <a:chOff x="807816" y="3122251"/>
              <a:chExt cx="3173629" cy="185738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807816" y="3478569"/>
                <a:ext cx="749600" cy="10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12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574551" y="3122251"/>
                <a:ext cx="749600" cy="440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PART1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341285" y="3122251"/>
                <a:ext cx="749600" cy="440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PART2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108020" y="3122251"/>
                <a:ext cx="749600" cy="440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PART3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813527" y="3837694"/>
                <a:ext cx="3035882" cy="889"/>
              </a:xfrm>
              <a:prstGeom prst="line">
                <a:avLst/>
              </a:prstGeom>
              <a:ln w="12700">
                <a:solidFill>
                  <a:srgbClr val="C3B8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828649" y="3504317"/>
                <a:ext cx="685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Partner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59651" y="3866267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Expert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5630" y="4242509"/>
                <a:ext cx="491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Staff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813527" y="4199644"/>
                <a:ext cx="3035882" cy="889"/>
              </a:xfrm>
              <a:prstGeom prst="line">
                <a:avLst/>
              </a:prstGeom>
              <a:ln w="12700">
                <a:solidFill>
                  <a:srgbClr val="C3B8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130"/>
              <p:cNvGrpSpPr/>
              <p:nvPr/>
            </p:nvGrpSpPr>
            <p:grpSpPr>
              <a:xfrm>
                <a:off x="1755186" y="3547296"/>
                <a:ext cx="354584" cy="924699"/>
                <a:chOff x="4239475" y="5467364"/>
                <a:chExt cx="354584" cy="924699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4239475" y="54673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16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39475" y="579121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12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239475" y="61150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21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7" name="그룹 129"/>
              <p:cNvGrpSpPr/>
              <p:nvPr/>
            </p:nvGrpSpPr>
            <p:grpSpPr>
              <a:xfrm>
                <a:off x="2519348" y="3547296"/>
                <a:ext cx="354584" cy="924699"/>
                <a:chOff x="6117667" y="5467364"/>
                <a:chExt cx="354584" cy="924699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6117667" y="54673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21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117667" y="579121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15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17667" y="61150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19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8" name="그룹 129"/>
              <p:cNvGrpSpPr/>
              <p:nvPr/>
            </p:nvGrpSpPr>
            <p:grpSpPr>
              <a:xfrm>
                <a:off x="3281348" y="3547296"/>
                <a:ext cx="354584" cy="924699"/>
                <a:chOff x="6117667" y="5467364"/>
                <a:chExt cx="354584" cy="924699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6117667" y="54673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13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117667" y="579121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19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17667" y="61150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14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2124057" y="4733418"/>
                <a:ext cx="185738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0" latinLnBrk="1"/>
                <a:r>
                  <a:rPr lang="en-US" altLang="ko-KR" sz="10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* </a:t>
                </a:r>
                <a:r>
                  <a:rPr lang="ko-KR" altLang="en-US" sz="10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박사</a:t>
                </a:r>
                <a:r>
                  <a:rPr lang="en-US" altLang="ko-KR" sz="10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:15  </a:t>
                </a:r>
                <a:r>
                  <a:rPr lang="ko-KR" altLang="en-US" sz="10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석사</a:t>
                </a:r>
                <a:r>
                  <a:rPr lang="en-US" altLang="ko-KR" sz="10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:21</a:t>
                </a:r>
                <a:endPara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1290615" y="2919409"/>
              <a:ext cx="18598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NUMBER OF PROFESSIONAL</a:t>
              </a:r>
              <a:endParaRPr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</cp:revision>
  <dcterms:created xsi:type="dcterms:W3CDTF">2009-04-21T07:02:37Z</dcterms:created>
  <dcterms:modified xsi:type="dcterms:W3CDTF">2009-08-11T06:57:26Z</dcterms:modified>
</cp:coreProperties>
</file>