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2009-04-21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-2114" y="0"/>
            <a:ext cx="9146114" cy="6858000"/>
            <a:chOff x="-2114" y="0"/>
            <a:chExt cx="9146114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HGK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8579" y="178583"/>
              <a:ext cx="8786842" cy="6500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>
                <a:lnSpc>
                  <a:spcPct val="150000"/>
                </a:lnSpc>
              </a:pP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823" y="366401"/>
              <a:ext cx="11840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0" latinLnBrk="1"/>
              <a:r>
                <a:rPr lang="en-US" altLang="ko-KR" sz="1000" kern="1200" dirty="0">
                  <a:solidFill>
                    <a:prstClr val="white">
                      <a:lumMod val="85000"/>
                    </a:prstClr>
                  </a:solidFill>
                  <a:latin typeface="맑은 고딕"/>
                  <a:ea typeface="맑은 고딕"/>
                  <a:cs typeface="+mn-cs"/>
                </a:rPr>
                <a:t>ORGANIZATION</a:t>
              </a:r>
              <a:endParaRPr lang="ko-KR" altLang="en-US" sz="1000" kern="1200" dirty="0">
                <a:solidFill>
                  <a:prstClr val="white">
                    <a:lumMod val="85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372" y="527914"/>
              <a:ext cx="157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latinLnBrk="1"/>
              <a:r>
                <a:rPr lang="en-US" altLang="ko-KR" sz="16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1.2 </a:t>
              </a:r>
              <a:r>
                <a:rPr lang="ko-KR" altLang="en-US" sz="16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조 직 구 성</a:t>
              </a:r>
              <a:endPara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-2114" y="3097436"/>
              <a:ext cx="383114" cy="383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01771" y="518991"/>
              <a:ext cx="140931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latinLnBrk="1">
                <a:lnSpc>
                  <a:spcPct val="150000"/>
                </a:lnSpc>
              </a:pPr>
              <a:r>
                <a:rPr lang="ko-KR" altLang="en-US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en-US" altLang="ko-KR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| 1. </a:t>
              </a:r>
              <a:r>
                <a:rPr lang="ko-KR" altLang="en-US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회사일반개요 </a:t>
              </a:r>
              <a:r>
                <a:rPr lang="en-US" altLang="ko-KR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|</a:t>
              </a:r>
              <a:endPara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760886" y="3097436"/>
              <a:ext cx="383114" cy="383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73511" y="3105726"/>
              <a:ext cx="3609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300" kern="1200" dirty="0">
                  <a:solidFill>
                    <a:prstClr val="black"/>
                  </a:solidFill>
                  <a:latin typeface="Constantia" pitchFamily="18" charset="0"/>
                  <a:ea typeface="맑은 고딕"/>
                  <a:cs typeface="+mn-cs"/>
                </a:rPr>
                <a:t>04</a:t>
              </a:r>
              <a:endParaRPr lang="ko-KR" altLang="en-US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endParaRPr>
            </a:p>
          </p:txBody>
        </p:sp>
        <p:pic>
          <p:nvPicPr>
            <p:cNvPr id="17" name="그림 16" descr="ci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7" y="3143165"/>
              <a:ext cx="253738" cy="271038"/>
            </a:xfrm>
            <a:prstGeom prst="rect">
              <a:avLst/>
            </a:prstGeom>
          </p:spPr>
        </p:pic>
        <p:grpSp>
          <p:nvGrpSpPr>
            <p:cNvPr id="2" name="그룹 48"/>
            <p:cNvGrpSpPr/>
            <p:nvPr/>
          </p:nvGrpSpPr>
          <p:grpSpPr>
            <a:xfrm>
              <a:off x="1943564" y="1785926"/>
              <a:ext cx="5256873" cy="2842310"/>
              <a:chOff x="1000108" y="834340"/>
              <a:chExt cx="5256873" cy="2842310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3065148" y="834340"/>
                <a:ext cx="1156332" cy="3086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ko-KR" altLang="en-US" sz="1050" b="1" kern="120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대표이사</a:t>
                </a:r>
                <a:endParaRPr lang="ko-KR" altLang="en-US" sz="105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4351990" y="1477282"/>
                <a:ext cx="1291588" cy="30863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rtl="0" latinLnBrk="1"/>
                <a:r>
                  <a:rPr lang="ko-KR" altLang="en-US" sz="1100" b="1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rPr>
                  <a:t>경영기획본부</a:t>
                </a:r>
                <a:endParaRPr lang="ko-KR" altLang="en-US" sz="11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 rot="10800000">
                <a:off x="3637414" y="1643042"/>
                <a:ext cx="720000" cy="1588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그룹 24"/>
              <p:cNvGrpSpPr/>
              <p:nvPr/>
            </p:nvGrpSpPr>
            <p:grpSpPr>
              <a:xfrm>
                <a:off x="1541132" y="1990707"/>
                <a:ext cx="4171090" cy="371445"/>
                <a:chOff x="1541132" y="1990707"/>
                <a:chExt cx="4171090" cy="371445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10800000">
                  <a:off x="1579233" y="1990707"/>
                  <a:ext cx="4104000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1418026" y="2153818"/>
                  <a:ext cx="324000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2782968" y="2153818"/>
                  <a:ext cx="324000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4147910" y="2153818"/>
                  <a:ext cx="324000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512852" y="2153818"/>
                  <a:ext cx="324000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타원 95"/>
                <p:cNvSpPr/>
                <p:nvPr/>
              </p:nvSpPr>
              <p:spPr>
                <a:xfrm flipH="1">
                  <a:off x="1541132" y="2285984"/>
                  <a:ext cx="76168" cy="761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 flipH="1">
                  <a:off x="2906106" y="2285984"/>
                  <a:ext cx="76168" cy="761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 flipH="1">
                  <a:off x="4271080" y="2285984"/>
                  <a:ext cx="76168" cy="761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 flipH="1">
                  <a:off x="5636054" y="2285984"/>
                  <a:ext cx="76168" cy="761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4" name="그룹 25"/>
              <p:cNvGrpSpPr/>
              <p:nvPr/>
            </p:nvGrpSpPr>
            <p:grpSpPr>
              <a:xfrm>
                <a:off x="3593148" y="1214414"/>
                <a:ext cx="76168" cy="813408"/>
                <a:chOff x="3605230" y="1214414"/>
                <a:chExt cx="76168" cy="813408"/>
              </a:xfrm>
            </p:grpSpPr>
            <p:sp>
              <p:nvSpPr>
                <p:cNvPr id="88" name="타원 87"/>
                <p:cNvSpPr/>
                <p:nvPr/>
              </p:nvSpPr>
              <p:spPr>
                <a:xfrm flipH="1">
                  <a:off x="3605230" y="1214414"/>
                  <a:ext cx="76168" cy="76168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 flipH="1">
                  <a:off x="3605230" y="1951654"/>
                  <a:ext cx="76168" cy="761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3310873" y="1621118"/>
                  <a:ext cx="661072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그룹 36"/>
              <p:cNvGrpSpPr/>
              <p:nvPr/>
            </p:nvGrpSpPr>
            <p:grpSpPr>
              <a:xfrm>
                <a:off x="1000108" y="2428860"/>
                <a:ext cx="1156332" cy="1247790"/>
                <a:chOff x="1000108" y="2428860"/>
                <a:chExt cx="1156332" cy="1247790"/>
              </a:xfrm>
            </p:grpSpPr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1000108" y="2428860"/>
                  <a:ext cx="1156332" cy="1247790"/>
                </a:xfrm>
                <a:prstGeom prst="roundRect">
                  <a:avLst>
                    <a:gd name="adj" fmla="val 431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rtl="0" latinLnBrk="1"/>
                  <a:r>
                    <a:rPr lang="ko-KR" altLang="en-US" sz="1000" b="1" kern="1200" dirty="0">
                      <a:solidFill>
                        <a:srgbClr val="00B0F0"/>
                      </a:solidFill>
                      <a:latin typeface="맑은 고딕"/>
                      <a:ea typeface="맑은 고딕"/>
                      <a:cs typeface="+mn-cs"/>
                    </a:rPr>
                    <a:t>전략추진부</a:t>
                  </a:r>
                  <a:endParaRPr lang="ko-KR" altLang="en-US" sz="1000" b="1" kern="1200" dirty="0">
                    <a:solidFill>
                      <a:srgbClr val="00B0F0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cxnSp>
              <p:nvCxnSpPr>
                <p:cNvPr id="86" name="직선 연결선 85"/>
                <p:cNvCxnSpPr/>
                <p:nvPr/>
              </p:nvCxnSpPr>
              <p:spPr>
                <a:xfrm rot="10800000">
                  <a:off x="1054666" y="2727312"/>
                  <a:ext cx="1044000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직사각형 86"/>
                <p:cNvSpPr/>
                <p:nvPr/>
              </p:nvSpPr>
              <p:spPr>
                <a:xfrm>
                  <a:off x="1119171" y="2786050"/>
                  <a:ext cx="787395" cy="755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마케팅팀</a:t>
                  </a:r>
                  <a:endPara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endParaRPr>
                </a:p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</a:t>
                  </a: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영업팀</a:t>
                  </a:r>
                  <a:endPara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endParaRPr>
                </a:p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</a:t>
                  </a: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홍보팀</a:t>
                  </a:r>
                  <a:endPara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6" name="그룹 41"/>
              <p:cNvGrpSpPr/>
              <p:nvPr/>
            </p:nvGrpSpPr>
            <p:grpSpPr>
              <a:xfrm>
                <a:off x="3733802" y="2428860"/>
                <a:ext cx="1156332" cy="1247790"/>
                <a:chOff x="1000108" y="2428860"/>
                <a:chExt cx="1156332" cy="1247790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1000108" y="2428860"/>
                  <a:ext cx="1156332" cy="1247790"/>
                </a:xfrm>
                <a:prstGeom prst="roundRect">
                  <a:avLst>
                    <a:gd name="adj" fmla="val 431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rtl="0" latinLnBrk="1"/>
                  <a:r>
                    <a:rPr lang="ko-KR" altLang="en-US" sz="1000" b="1" kern="1200" dirty="0">
                      <a:solidFill>
                        <a:srgbClr val="00B0F0"/>
                      </a:solidFill>
                      <a:latin typeface="맑은 고딕"/>
                      <a:ea typeface="맑은 고딕"/>
                      <a:cs typeface="+mn-cs"/>
                    </a:rPr>
                    <a:t>실무교육부</a:t>
                  </a:r>
                  <a:endParaRPr lang="ko-KR" altLang="en-US" sz="1000" b="1" kern="1200" dirty="0">
                    <a:solidFill>
                      <a:srgbClr val="00B0F0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 rot="10800000">
                  <a:off x="1054666" y="2727312"/>
                  <a:ext cx="1044000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직사각형 83"/>
                <p:cNvSpPr/>
                <p:nvPr/>
              </p:nvSpPr>
              <p:spPr>
                <a:xfrm>
                  <a:off x="1119171" y="2786050"/>
                  <a:ext cx="915635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기업교육팀</a:t>
                  </a:r>
                  <a:endPara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endParaRPr>
                </a:p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</a:t>
                  </a: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대학교육팀</a:t>
                  </a:r>
                  <a:endPara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7" name="그룹 45"/>
              <p:cNvGrpSpPr/>
              <p:nvPr/>
            </p:nvGrpSpPr>
            <p:grpSpPr>
              <a:xfrm>
                <a:off x="5100649" y="2428860"/>
                <a:ext cx="1156332" cy="1247790"/>
                <a:chOff x="1000108" y="2428860"/>
                <a:chExt cx="1156332" cy="1247790"/>
              </a:xfrm>
            </p:grpSpPr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1000108" y="2428860"/>
                  <a:ext cx="1156332" cy="1247790"/>
                </a:xfrm>
                <a:prstGeom prst="roundRect">
                  <a:avLst>
                    <a:gd name="adj" fmla="val 431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rtl="0" latinLnBrk="1"/>
                  <a:r>
                    <a:rPr lang="ko-KR" altLang="en-US" sz="1000" b="1" kern="1200" dirty="0">
                      <a:solidFill>
                        <a:srgbClr val="C00000"/>
                      </a:solidFill>
                      <a:latin typeface="맑은 고딕"/>
                      <a:ea typeface="맑은 고딕"/>
                      <a:cs typeface="+mn-cs"/>
                    </a:rPr>
                    <a:t>경영실무연구소</a:t>
                  </a:r>
                  <a:endParaRPr lang="ko-KR" altLang="en-US" sz="1000" b="1" kern="1200" dirty="0">
                    <a:solidFill>
                      <a:srgbClr val="C00000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>
                <a:xfrm rot="10800000">
                  <a:off x="1054666" y="2727312"/>
                  <a:ext cx="1044000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직사각형 80"/>
                <p:cNvSpPr/>
                <p:nvPr/>
              </p:nvSpPr>
              <p:spPr>
                <a:xfrm>
                  <a:off x="1033446" y="2786050"/>
                  <a:ext cx="108876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비즈니스 문서</a:t>
                  </a:r>
                  <a:endPara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endParaRPr>
                </a:p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논리구조</a:t>
                  </a:r>
                  <a:endPara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8" name="그룹 49"/>
              <p:cNvGrpSpPr/>
              <p:nvPr/>
            </p:nvGrpSpPr>
            <p:grpSpPr>
              <a:xfrm>
                <a:off x="2366955" y="2428860"/>
                <a:ext cx="1156332" cy="1247790"/>
                <a:chOff x="1000108" y="2428860"/>
                <a:chExt cx="1156332" cy="1247790"/>
              </a:xfrm>
            </p:grpSpPr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1000108" y="2428860"/>
                  <a:ext cx="1156332" cy="1247790"/>
                </a:xfrm>
                <a:prstGeom prst="roundRect">
                  <a:avLst>
                    <a:gd name="adj" fmla="val 431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rtl="0" latinLnBrk="1"/>
                  <a:r>
                    <a:rPr lang="ko-KR" altLang="en-US" sz="1000" b="1" kern="1200" dirty="0">
                      <a:solidFill>
                        <a:srgbClr val="00B0F0"/>
                      </a:solidFill>
                      <a:latin typeface="맑은 고딕"/>
                      <a:ea typeface="맑은 고딕"/>
                      <a:cs typeface="+mn-cs"/>
                    </a:rPr>
                    <a:t>전략기획부</a:t>
                  </a:r>
                  <a:endParaRPr lang="ko-KR" altLang="en-US" sz="1000" b="1" kern="1200" dirty="0">
                    <a:solidFill>
                      <a:srgbClr val="00B0F0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 rot="10800000">
                  <a:off x="1054666" y="2727312"/>
                  <a:ext cx="1044000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1062021" y="2786050"/>
                  <a:ext cx="1013419" cy="7848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기획팀 </a:t>
                  </a:r>
                  <a:r>
                    <a:rPr lang="en-US" altLang="ko-KR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1,2</a:t>
                  </a:r>
                </a:p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</a:t>
                  </a: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디자인팀 </a:t>
                  </a:r>
                  <a:r>
                    <a:rPr lang="en-US" altLang="ko-KR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1,2</a:t>
                  </a:r>
                </a:p>
                <a:p>
                  <a:pPr algn="l" rtl="0" latinLnBrk="1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en-US" altLang="ko-KR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 </a:t>
                  </a:r>
                  <a:r>
                    <a:rPr lang="ko-KR" altLang="en-US" sz="1000" b="1" kern="1200" dirty="0">
                      <a:solidFill>
                        <a:prstClr val="white">
                          <a:lumMod val="50000"/>
                        </a:prstClr>
                      </a:solidFill>
                      <a:latin typeface="맑은 고딕"/>
                      <a:ea typeface="맑은 고딕"/>
                      <a:cs typeface="+mn-cs"/>
                    </a:rPr>
                    <a:t>홍보팀</a:t>
                  </a:r>
                  <a:endPara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</p:grpSp>
        <p:grpSp>
          <p:nvGrpSpPr>
            <p:cNvPr id="9" name="그룹 131"/>
            <p:cNvGrpSpPr/>
            <p:nvPr/>
          </p:nvGrpSpPr>
          <p:grpSpPr>
            <a:xfrm>
              <a:off x="1938319" y="5205463"/>
              <a:ext cx="5253056" cy="1295371"/>
              <a:chOff x="1938319" y="5134024"/>
              <a:chExt cx="5253056" cy="129537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938319" y="5457002"/>
                <a:ext cx="5253056" cy="32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2000232" y="5776111"/>
                <a:ext cx="5112000" cy="8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직사각형 106"/>
              <p:cNvSpPr/>
              <p:nvPr/>
            </p:nvSpPr>
            <p:spPr>
              <a:xfrm>
                <a:off x="1938319" y="6085652"/>
                <a:ext cx="5253056" cy="3312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938319" y="5134024"/>
                <a:ext cx="5253056" cy="1295371"/>
              </a:xfrm>
              <a:prstGeom prst="roundRect">
                <a:avLst>
                  <a:gd name="adj" fmla="val 5084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>
                <a:off x="2000232" y="6099961"/>
                <a:ext cx="5112000" cy="8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111"/>
              <p:cNvGrpSpPr/>
              <p:nvPr/>
            </p:nvGrpSpPr>
            <p:grpSpPr>
              <a:xfrm>
                <a:off x="3687947" y="5455702"/>
                <a:ext cx="1752409" cy="936409"/>
                <a:chOff x="3687947" y="5455702"/>
                <a:chExt cx="1752409" cy="936409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3220642" y="5923416"/>
                  <a:ext cx="936000" cy="139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4971661" y="5923007"/>
                  <a:ext cx="936000" cy="139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그룹 112"/>
              <p:cNvGrpSpPr/>
              <p:nvPr/>
            </p:nvGrpSpPr>
            <p:grpSpPr>
              <a:xfrm>
                <a:off x="3690931" y="5176850"/>
                <a:ext cx="1752409" cy="216000"/>
                <a:chOff x="3687947" y="5455702"/>
                <a:chExt cx="1752409" cy="936409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3220642" y="5923416"/>
                  <a:ext cx="936000" cy="139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4971661" y="5923007"/>
                  <a:ext cx="936000" cy="139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그룹 120"/>
              <p:cNvGrpSpPr/>
              <p:nvPr/>
            </p:nvGrpSpPr>
            <p:grpSpPr>
              <a:xfrm>
                <a:off x="2438385" y="5467364"/>
                <a:ext cx="685893" cy="924699"/>
                <a:chOff x="2438385" y="5467364"/>
                <a:chExt cx="685893" cy="924699"/>
              </a:xfrm>
            </p:grpSpPr>
            <p:sp>
              <p:nvSpPr>
                <p:cNvPr id="116" name="TextBox 115"/>
                <p:cNvSpPr txBox="1"/>
                <p:nvPr/>
              </p:nvSpPr>
              <p:spPr>
                <a:xfrm>
                  <a:off x="2438385" y="5467364"/>
                  <a:ext cx="685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Partner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2469387" y="5791214"/>
                  <a:ext cx="6238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Expert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535366" y="6115064"/>
                  <a:ext cx="4919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Staff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4258421" y="5152265"/>
                <a:ext cx="599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Part 1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963396" y="5152265"/>
                <a:ext cx="599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Part 2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grpSp>
            <p:nvGrpSpPr>
              <p:cNvPr id="14" name="그룹 130"/>
              <p:cNvGrpSpPr/>
              <p:nvPr/>
            </p:nvGrpSpPr>
            <p:grpSpPr>
              <a:xfrm>
                <a:off x="4360292" y="5467364"/>
                <a:ext cx="354584" cy="924699"/>
                <a:chOff x="4239475" y="5467364"/>
                <a:chExt cx="354584" cy="924699"/>
              </a:xfrm>
            </p:grpSpPr>
            <p:sp>
              <p:nvSpPr>
                <p:cNvPr id="123" name="TextBox 122"/>
                <p:cNvSpPr txBox="1"/>
                <p:nvPr/>
              </p:nvSpPr>
              <p:spPr>
                <a:xfrm>
                  <a:off x="4239475" y="54673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16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39475" y="579121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12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239475" y="61150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21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18" name="그룹 129"/>
              <p:cNvGrpSpPr/>
              <p:nvPr/>
            </p:nvGrpSpPr>
            <p:grpSpPr>
              <a:xfrm>
                <a:off x="6117667" y="5467364"/>
                <a:ext cx="354584" cy="924699"/>
                <a:chOff x="6117667" y="5467364"/>
                <a:chExt cx="354584" cy="924699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6117667" y="54673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21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117667" y="579121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15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6117667" y="611506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 latinLnBrk="1"/>
                  <a:r>
                    <a:rPr lang="en-US" altLang="ko-KR" sz="120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19</a:t>
                  </a:r>
                  <a:endParaRPr lang="ko-KR" altLang="en-US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cxnSp>
            <p:nvCxnSpPr>
              <p:cNvPr id="135" name="직선 연결선 134"/>
              <p:cNvCxnSpPr/>
              <p:nvPr/>
            </p:nvCxnSpPr>
            <p:spPr>
              <a:xfrm>
                <a:off x="2000232" y="5452261"/>
                <a:ext cx="5112000" cy="81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직사각형 132"/>
            <p:cNvSpPr/>
            <p:nvPr/>
          </p:nvSpPr>
          <p:spPr>
            <a:xfrm>
              <a:off x="1828781" y="4968729"/>
              <a:ext cx="18573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/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NUMBER OF PROFESSIONAL</a:t>
              </a:r>
              <a:endParaRPr lang="ko-KR" altLang="en-US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033" y="1071546"/>
              <a:ext cx="8400809" cy="531872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l" rtl="0" latinLnBrk="1">
                <a:lnSpc>
                  <a:spcPts val="16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본사는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본부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부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8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팀으로 조직화되어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프로젝트를 진행하고 있으며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,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 각 프로젝트는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Partner, Expert, Staff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의 역할분담을 통해 </a:t>
              </a:r>
              <a:endPara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algn="l" rtl="0" latinLnBrk="1">
                <a:lnSpc>
                  <a:spcPts val="16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성공적인 프로젝트를 위해 최선을 다하고 있습니다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.</a:t>
              </a:r>
              <a:endPara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</cp:revision>
  <dcterms:created xsi:type="dcterms:W3CDTF">2009-04-21T07:02:37Z</dcterms:created>
  <dcterms:modified xsi:type="dcterms:W3CDTF">2009-04-21T07:10:01Z</dcterms:modified>
</cp:coreProperties>
</file>