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2009-04-21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-2114" y="0"/>
            <a:ext cx="9146114" cy="6858000"/>
            <a:chOff x="-2114" y="0"/>
            <a:chExt cx="9146114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HGK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8579" y="178583"/>
              <a:ext cx="8786842" cy="6500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823" y="366401"/>
              <a:ext cx="118401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/>
              <a:r>
                <a:rPr lang="en-US" altLang="ko-KR" sz="1000" dirty="0" smtClean="0">
                  <a:solidFill>
                    <a:prstClr val="white">
                      <a:lumMod val="85000"/>
                    </a:prstClr>
                  </a:solidFill>
                </a:rPr>
                <a:t>ORGANIZATION</a:t>
              </a:r>
              <a:endParaRPr lang="ko-KR" altLang="en-US" sz="100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372" y="527914"/>
              <a:ext cx="157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+mj-ea"/>
                  <a:ea typeface="+mj-ea"/>
                </a:rPr>
                <a:t>1.2 </a:t>
              </a:r>
              <a:r>
                <a:rPr lang="ko-KR" altLang="en-US" sz="1600" b="1" dirty="0" smtClean="0">
                  <a:latin typeface="+mj-ea"/>
                  <a:ea typeface="+mj-ea"/>
                </a:rPr>
                <a:t>조 직 구 성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-2114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01771" y="518991"/>
              <a:ext cx="140931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2">
                      <a:lumMod val="75000"/>
                    </a:schemeClr>
                  </a:solidFill>
                </a:rPr>
                <a:t>| 1. </a:t>
              </a:r>
              <a:r>
                <a:rPr lang="ko-KR" altLang="en-US" sz="1100" dirty="0" smtClean="0">
                  <a:solidFill>
                    <a:schemeClr val="tx2">
                      <a:lumMod val="75000"/>
                    </a:schemeClr>
                  </a:solidFill>
                </a:rPr>
                <a:t>회사일반개요 </a:t>
              </a:r>
              <a:r>
                <a:rPr lang="en-US" altLang="ko-KR" sz="1100" dirty="0" smtClean="0">
                  <a:solidFill>
                    <a:schemeClr val="tx2">
                      <a:lumMod val="75000"/>
                    </a:schemeClr>
                  </a:solidFill>
                </a:rPr>
                <a:t>|</a:t>
              </a:r>
              <a:endParaRPr lang="ko-KR" altLang="en-US"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760886" y="3097436"/>
              <a:ext cx="383114" cy="3831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73511" y="3105726"/>
              <a:ext cx="3609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>
                  <a:latin typeface="Constantia" pitchFamily="18" charset="0"/>
                </a:rPr>
                <a:t>04</a:t>
              </a:r>
              <a:endParaRPr lang="ko-KR" altLang="en-US" sz="1300" dirty="0">
                <a:latin typeface="Constantia" pitchFamily="18" charset="0"/>
              </a:endParaRPr>
            </a:p>
          </p:txBody>
        </p:sp>
        <p:pic>
          <p:nvPicPr>
            <p:cNvPr id="17" name="그림 16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87" y="3143165"/>
              <a:ext cx="253738" cy="271038"/>
            </a:xfrm>
            <a:prstGeom prst="rect">
              <a:avLst/>
            </a:prstGeom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3921812" y="1864231"/>
              <a:ext cx="1156332" cy="3086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smtClean="0">
                  <a:solidFill>
                    <a:schemeClr val="bg1">
                      <a:lumMod val="50000"/>
                    </a:schemeClr>
                  </a:solidFill>
                </a:rPr>
                <a:t>대표이사</a:t>
              </a:r>
              <a:endParaRPr lang="ko-KR" altLang="en-US" sz="105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786332" y="2387181"/>
              <a:ext cx="1131532" cy="308636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b="1" smtClean="0">
                  <a:solidFill>
                    <a:schemeClr val="bg1">
                      <a:lumMod val="50000"/>
                    </a:schemeClr>
                  </a:solidFill>
                </a:rPr>
                <a:t>경영기획본부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rot="10800000">
              <a:off x="3899192" y="2242717"/>
              <a:ext cx="1188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3133472" y="3626751"/>
              <a:ext cx="2736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 flipH="1">
              <a:off x="3867196" y="1949433"/>
              <a:ext cx="122712" cy="1227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rot="10800000">
              <a:off x="4508068" y="2537677"/>
              <a:ext cx="1188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5400000">
              <a:off x="5526480" y="2533049"/>
              <a:ext cx="360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 flipH="1">
              <a:off x="5730134" y="2473859"/>
              <a:ext cx="122712" cy="1227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55"/>
            <p:cNvGrpSpPr/>
            <p:nvPr/>
          </p:nvGrpSpPr>
          <p:grpSpPr>
            <a:xfrm>
              <a:off x="2082189" y="2232428"/>
              <a:ext cx="1260011" cy="1249371"/>
              <a:chOff x="797389" y="2179621"/>
              <a:chExt cx="1260011" cy="124937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800564" y="2181202"/>
                <a:ext cx="1256836" cy="124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rgbClr val="00B0F0"/>
                    </a:solidFill>
                  </a:rPr>
                  <a:t>전략추진부</a:t>
                </a:r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67234" y="2531037"/>
                <a:ext cx="787395" cy="75507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마케팅팀</a:t>
                </a:r>
                <a:endParaRPr lang="en-US" altLang="ko-KR" sz="1000" b="1" dirty="0" smtClean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영업팀</a:t>
                </a:r>
                <a:endParaRPr lang="en-US" altLang="ko-KR" sz="1000" b="1" dirty="0" smtClean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홍보팀</a:t>
                </a:r>
                <a:endParaRPr lang="ko-KR" altLang="en-US" sz="1000" b="1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797389" y="2179621"/>
                <a:ext cx="66211" cy="1247790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 rot="10800000">
                <a:off x="857232" y="2439746"/>
                <a:ext cx="1188000" cy="158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56"/>
            <p:cNvGrpSpPr/>
            <p:nvPr/>
          </p:nvGrpSpPr>
          <p:grpSpPr>
            <a:xfrm>
              <a:off x="2078350" y="3696113"/>
              <a:ext cx="1260011" cy="1249371"/>
              <a:chOff x="797389" y="2179621"/>
              <a:chExt cx="1260011" cy="1249371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800564" y="2181202"/>
                <a:ext cx="1256836" cy="124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rgbClr val="00B0F0"/>
                    </a:solidFill>
                  </a:rPr>
                  <a:t>전략기획부</a:t>
                </a:r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967234" y="2531037"/>
                <a:ext cx="1013419" cy="75507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기획팀 </a:t>
                </a: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1,2</a:t>
                </a: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디자인팀 </a:t>
                </a: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1,2</a:t>
                </a: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홍보팀</a:t>
                </a:r>
                <a:endParaRPr lang="ko-KR" altLang="en-US" sz="1000" b="1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97389" y="2179621"/>
                <a:ext cx="66211" cy="1247790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 rot="10800000">
                <a:off x="857232" y="2439746"/>
                <a:ext cx="1188000" cy="158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61"/>
            <p:cNvGrpSpPr/>
            <p:nvPr/>
          </p:nvGrpSpPr>
          <p:grpSpPr>
            <a:xfrm>
              <a:off x="2074511" y="5159798"/>
              <a:ext cx="1260011" cy="1249371"/>
              <a:chOff x="797389" y="2179621"/>
              <a:chExt cx="1260011" cy="1249371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800564" y="2181202"/>
                <a:ext cx="1256836" cy="124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rgbClr val="00B0F0"/>
                    </a:solidFill>
                  </a:rPr>
                  <a:t>실무교육부</a:t>
                </a:r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967234" y="2531037"/>
                <a:ext cx="915635" cy="52424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기업교육팀</a:t>
                </a:r>
                <a:endParaRPr lang="en-US" altLang="ko-KR" sz="1000" b="1" dirty="0" smtClean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대학교육팀</a:t>
                </a:r>
                <a:endParaRPr lang="ko-KR" altLang="en-US" sz="1000" b="1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97389" y="2179621"/>
                <a:ext cx="66211" cy="1247790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rot="10800000">
                <a:off x="857232" y="2439746"/>
                <a:ext cx="1188000" cy="158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연결선 52"/>
            <p:cNvCxnSpPr/>
            <p:nvPr/>
          </p:nvCxnSpPr>
          <p:spPr>
            <a:xfrm rot="5400000">
              <a:off x="1326432" y="4311285"/>
              <a:ext cx="4176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10800000">
              <a:off x="3436796" y="4267617"/>
              <a:ext cx="1044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0800000">
              <a:off x="4518259" y="4979855"/>
              <a:ext cx="1188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5086671" y="4982711"/>
              <a:ext cx="1260000" cy="158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72"/>
            <p:cNvGrpSpPr/>
            <p:nvPr/>
          </p:nvGrpSpPr>
          <p:grpSpPr>
            <a:xfrm>
              <a:off x="5809479" y="4348169"/>
              <a:ext cx="1260011" cy="1249371"/>
              <a:chOff x="797389" y="2179621"/>
              <a:chExt cx="1260011" cy="1249371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800564" y="2181202"/>
                <a:ext cx="1256836" cy="124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rgbClr val="C00000"/>
                    </a:solidFill>
                  </a:rPr>
                  <a:t>경영실무연구소</a:t>
                </a:r>
                <a:endParaRPr lang="ko-KR" altLang="en-US" sz="1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901878" y="2531037"/>
                <a:ext cx="1088760" cy="52424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비즈니스 문서</a:t>
                </a:r>
                <a:endParaRPr lang="en-US" altLang="ko-KR" sz="1000" b="1" dirty="0" smtClean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  <a:p>
                <a:pPr lvl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00" b="1" dirty="0" smtClean="0">
                    <a:solidFill>
                      <a:prstClr val="white">
                        <a:lumMod val="50000"/>
                      </a:prstClr>
                    </a:solidFill>
                    <a:latin typeface="맑은 고딕"/>
                    <a:ea typeface="맑은 고딕"/>
                  </a:rPr>
                  <a:t> 논리구조</a:t>
                </a:r>
                <a:endParaRPr lang="ko-KR" altLang="en-US" sz="1000" b="1" dirty="0">
                  <a:solidFill>
                    <a:prstClr val="white">
                      <a:lumMod val="50000"/>
                    </a:prstClr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797389" y="2179621"/>
                <a:ext cx="66211" cy="1247790"/>
              </a:xfrm>
              <a:prstGeom prst="rect">
                <a:avLst/>
              </a:pr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0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 rot="10800000">
                <a:off x="857232" y="2439746"/>
                <a:ext cx="1188000" cy="1588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386033" y="1071546"/>
              <a:ext cx="8400809" cy="53187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본사는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본부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팀으로 조직화되어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프로젝트를 진행하고 있으며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각 프로젝트는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Partner, Expert, Staff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의 역할분담을 통해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ts val="1600"/>
                </a:lnSpc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성공적인 프로젝트를 위해 최선을 다하고 있습니다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13</cp:revision>
  <dcterms:created xsi:type="dcterms:W3CDTF">2009-04-21T07:02:37Z</dcterms:created>
  <dcterms:modified xsi:type="dcterms:W3CDTF">2009-04-21T07:10:57Z</dcterms:modified>
</cp:coreProperties>
</file>