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C683D140-6FB3-4486-9904-A751FD9AA5D0}" type="datetimeFigureOut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2009-08-11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 latinLnBrk="1"/>
            <a:fld id="{0AE603F9-ADB2-4443-9020-251FD8A857C5}" type="slidenum">
              <a:rPr lang="ko-KR" altLang="en-US" kern="120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rtl="0" latinLnBrk="1"/>
              <a:t>‹#›</a:t>
            </a:fld>
            <a:endParaRPr lang="ko-KR" altLang="en-US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HGK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78579" y="178583"/>
            <a:ext cx="8786842" cy="6500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04823" y="366401"/>
            <a:ext cx="11840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altLang="ko-KR" sz="1000" dirty="0" smtClean="0">
                <a:solidFill>
                  <a:prstClr val="white">
                    <a:lumMod val="85000"/>
                  </a:prstClr>
                </a:solidFill>
              </a:rPr>
              <a:t>ORGANIZATION</a:t>
            </a:r>
            <a:endParaRPr lang="ko-KR" altLang="en-US" sz="10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372" y="527914"/>
            <a:ext cx="157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1.2 </a:t>
            </a:r>
            <a:r>
              <a:rPr lang="ko-KR" altLang="en-US" sz="1600" b="1" dirty="0" smtClean="0">
                <a:latin typeface="+mj-ea"/>
                <a:ea typeface="+mj-ea"/>
              </a:rPr>
              <a:t>조 직 구 성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-2114" y="3097436"/>
            <a:ext cx="383114" cy="3831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501771" y="518991"/>
            <a:ext cx="140931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 1.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회사일반개요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760886" y="3097436"/>
            <a:ext cx="383114" cy="3831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773511" y="3105726"/>
            <a:ext cx="3609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latin typeface="Constantia" pitchFamily="18" charset="0"/>
              </a:rPr>
              <a:t>04</a:t>
            </a:r>
            <a:endParaRPr lang="ko-KR" altLang="en-US" sz="1300" dirty="0">
              <a:latin typeface="Constantia" pitchFamily="18" charset="0"/>
            </a:endParaRPr>
          </a:p>
        </p:txBody>
      </p:sp>
      <p:pic>
        <p:nvPicPr>
          <p:cNvPr id="17" name="그림 16" descr="c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7" y="3143165"/>
            <a:ext cx="253738" cy="271038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386033" y="1071546"/>
            <a:ext cx="8400809" cy="531872"/>
          </a:xfrm>
          <a:prstGeom prst="roundRect">
            <a:avLst>
              <a:gd name="adj" fmla="val 9630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본사는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본부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팀으로 조직화되어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프로젝트를 진행하고 있으며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각 프로젝트는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Partner, Expert, Staff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역할분담을 통해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성공적인 프로젝트를 위해 최선을 다하고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59"/>
          <p:cNvGrpSpPr>
            <a:grpSpLocks/>
          </p:cNvGrpSpPr>
          <p:nvPr/>
        </p:nvGrpSpPr>
        <p:grpSpPr bwMode="auto">
          <a:xfrm>
            <a:off x="696913" y="1818516"/>
            <a:ext cx="7710837" cy="4466227"/>
            <a:chOff x="553864" y="1610940"/>
            <a:chExt cx="7995980" cy="4631222"/>
          </a:xfrm>
        </p:grpSpPr>
        <p:sp>
          <p:nvSpPr>
            <p:cNvPr id="68" name="타원 67"/>
            <p:cNvSpPr/>
            <p:nvPr/>
          </p:nvSpPr>
          <p:spPr>
            <a:xfrm>
              <a:off x="3624166" y="2520569"/>
              <a:ext cx="1895523" cy="1895456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  <p:sp>
          <p:nvSpPr>
            <p:cNvPr id="70" name="타원 69"/>
            <p:cNvSpPr/>
            <p:nvPr/>
          </p:nvSpPr>
          <p:spPr>
            <a:xfrm>
              <a:off x="3708305" y="2604705"/>
              <a:ext cx="1727244" cy="1727183"/>
            </a:xfrm>
            <a:prstGeom prst="ellipse">
              <a:avLst/>
            </a:prstGeom>
            <a:solidFill>
              <a:schemeClr val="bg1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  <p:sp>
          <p:nvSpPr>
            <p:cNvPr id="71" name="타원 70"/>
            <p:cNvSpPr/>
            <p:nvPr/>
          </p:nvSpPr>
          <p:spPr>
            <a:xfrm>
              <a:off x="3832134" y="2728529"/>
              <a:ext cx="1479587" cy="14795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LOGO</a:t>
              </a:r>
              <a:endParaRPr kumimoji="0" lang="ko-KR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 rot="5400000">
              <a:off x="4230618" y="2371345"/>
              <a:ext cx="684206" cy="1588"/>
            </a:xfrm>
            <a:prstGeom prst="line">
              <a:avLst/>
            </a:prstGeom>
            <a:ln>
              <a:solidFill>
                <a:srgbClr val="00999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102"/>
            <p:cNvGrpSpPr>
              <a:grpSpLocks/>
            </p:cNvGrpSpPr>
            <p:nvPr/>
          </p:nvGrpSpPr>
          <p:grpSpPr bwMode="auto">
            <a:xfrm>
              <a:off x="3848009" y="5084355"/>
              <a:ext cx="1438311" cy="1157807"/>
              <a:chOff x="3848009" y="5084355"/>
              <a:chExt cx="1438311" cy="1157807"/>
            </a:xfrm>
          </p:grpSpPr>
          <p:sp>
            <p:nvSpPr>
              <p:cNvPr id="152" name="직사각형 151"/>
              <p:cNvSpPr/>
              <p:nvPr/>
            </p:nvSpPr>
            <p:spPr>
              <a:xfrm>
                <a:off x="3881348" y="5084355"/>
                <a:ext cx="1404972" cy="46830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>
                <a:outerShdw blurRad="38100" dir="18900000" sy="23000" kx="-1200000" algn="bl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050" dirty="0" smtClean="0">
                    <a:solidFill>
                      <a:sysClr val="windowText" lastClr="000000"/>
                    </a:solidFill>
                  </a:rPr>
                  <a:t>실무교육부</a:t>
                </a:r>
              </a:p>
            </p:txBody>
          </p:sp>
          <p:sp>
            <p:nvSpPr>
              <p:cNvPr id="153" name="TextBox 68"/>
              <p:cNvSpPr>
                <a:spLocks noChangeArrowheads="1"/>
              </p:cNvSpPr>
              <p:nvPr/>
            </p:nvSpPr>
            <p:spPr bwMode="auto">
              <a:xfrm>
                <a:off x="4038514" y="5654245"/>
                <a:ext cx="1052294" cy="587917"/>
              </a:xfrm>
              <a:prstGeom prst="roundRect">
                <a:avLst>
                  <a:gd name="adj" fmla="val 7292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50" dirty="0" smtClean="0">
                    <a:latin typeface="맑은 고딕" pitchFamily="50" charset="-127"/>
                    <a:ea typeface="맑은 고딕" pitchFamily="50" charset="-127"/>
                  </a:rPr>
                  <a:t> 기업교육팀</a:t>
                </a: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50" dirty="0" smtClean="0">
                    <a:latin typeface="맑은 고딕" pitchFamily="50" charset="-127"/>
                    <a:ea typeface="맑은 고딕" pitchFamily="50" charset="-127"/>
                  </a:rPr>
                  <a:t> 대학교육팀</a:t>
                </a:r>
              </a:p>
            </p:txBody>
          </p:sp>
          <p:grpSp>
            <p:nvGrpSpPr>
              <p:cNvPr id="4" name="그룹 74"/>
              <p:cNvGrpSpPr>
                <a:grpSpLocks/>
              </p:cNvGrpSpPr>
              <p:nvPr/>
            </p:nvGrpSpPr>
            <p:grpSpPr bwMode="auto">
              <a:xfrm>
                <a:off x="3848009" y="5111343"/>
                <a:ext cx="1431961" cy="438146"/>
                <a:chOff x="3857406" y="3643430"/>
                <a:chExt cx="1431961" cy="438146"/>
              </a:xfrm>
            </p:grpSpPr>
            <p:cxnSp>
              <p:nvCxnSpPr>
                <p:cNvPr id="155" name="직선 연결선 154"/>
                <p:cNvCxnSpPr/>
                <p:nvPr/>
              </p:nvCxnSpPr>
              <p:spPr>
                <a:xfrm>
                  <a:off x="3857406" y="3643430"/>
                  <a:ext cx="1428786" cy="1587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/>
                <p:cNvCxnSpPr/>
                <p:nvPr/>
              </p:nvCxnSpPr>
              <p:spPr>
                <a:xfrm>
                  <a:off x="3860581" y="4079988"/>
                  <a:ext cx="1428786" cy="1588"/>
                </a:xfrm>
                <a:prstGeom prst="line">
                  <a:avLst/>
                </a:prstGeom>
                <a:ln w="28575" cmpd="dbl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그룹 100"/>
            <p:cNvGrpSpPr>
              <a:grpSpLocks/>
            </p:cNvGrpSpPr>
            <p:nvPr/>
          </p:nvGrpSpPr>
          <p:grpSpPr bwMode="auto">
            <a:xfrm>
              <a:off x="5454599" y="4646209"/>
              <a:ext cx="1465300" cy="889346"/>
              <a:chOff x="5454599" y="4646209"/>
              <a:chExt cx="1465300" cy="889346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5513338" y="4646209"/>
                <a:ext cx="1406561" cy="46830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>
                <a:outerShdw blurRad="38100" dir="18900000" sy="23000" kx="-1200000" algn="bl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050" dirty="0" smtClean="0">
                    <a:solidFill>
                      <a:sysClr val="windowText" lastClr="000000"/>
                    </a:solidFill>
                  </a:rPr>
                  <a:t>기술연구부</a:t>
                </a:r>
                <a:endParaRPr kumimoji="0" lang="ko-KR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8" name="TextBox 69"/>
              <p:cNvSpPr>
                <a:spLocks noChangeArrowheads="1"/>
              </p:cNvSpPr>
              <p:nvPr/>
            </p:nvSpPr>
            <p:spPr bwMode="auto">
              <a:xfrm>
                <a:off x="5767138" y="5208689"/>
                <a:ext cx="871553" cy="326866"/>
              </a:xfrm>
              <a:prstGeom prst="roundRect">
                <a:avLst>
                  <a:gd name="adj" fmla="val 7194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kumimoji="0" lang="en-US" altLang="ko-KR" sz="105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kumimoji="0" lang="ko-KR" altLang="en-US" sz="1050">
                    <a:latin typeface="맑은 고딕" pitchFamily="50" charset="-127"/>
                    <a:ea typeface="맑은 고딕" pitchFamily="50" charset="-127"/>
                  </a:rPr>
                  <a:t>개발팀</a:t>
                </a:r>
              </a:p>
            </p:txBody>
          </p:sp>
          <p:grpSp>
            <p:nvGrpSpPr>
              <p:cNvPr id="6" name="그룹 75"/>
              <p:cNvGrpSpPr>
                <a:grpSpLocks/>
              </p:cNvGrpSpPr>
              <p:nvPr/>
            </p:nvGrpSpPr>
            <p:grpSpPr bwMode="auto">
              <a:xfrm>
                <a:off x="5454599" y="4673197"/>
                <a:ext cx="1431961" cy="438146"/>
                <a:chOff x="3857563" y="3644490"/>
                <a:chExt cx="1431961" cy="438146"/>
              </a:xfrm>
            </p:grpSpPr>
            <p:cxnSp>
              <p:nvCxnSpPr>
                <p:cNvPr id="150" name="직선 연결선 149"/>
                <p:cNvCxnSpPr/>
                <p:nvPr/>
              </p:nvCxnSpPr>
              <p:spPr>
                <a:xfrm>
                  <a:off x="3857563" y="3644490"/>
                  <a:ext cx="1428786" cy="1587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/>
                <p:cNvCxnSpPr/>
                <p:nvPr/>
              </p:nvCxnSpPr>
              <p:spPr>
                <a:xfrm>
                  <a:off x="3860738" y="4081048"/>
                  <a:ext cx="1428786" cy="1588"/>
                </a:xfrm>
                <a:prstGeom prst="line">
                  <a:avLst/>
                </a:prstGeom>
                <a:ln w="28575" cmpd="dbl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그룹 99"/>
            <p:cNvGrpSpPr>
              <a:grpSpLocks/>
            </p:cNvGrpSpPr>
            <p:nvPr/>
          </p:nvGrpSpPr>
          <p:grpSpPr bwMode="auto">
            <a:xfrm>
              <a:off x="2181092" y="4655734"/>
              <a:ext cx="1492288" cy="1435299"/>
              <a:chOff x="2151596" y="4645902"/>
              <a:chExt cx="1492288" cy="1435299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2151596" y="4645902"/>
                <a:ext cx="1492288" cy="46830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>
                <a:outerShdw blurRad="38100" dir="18900000" sy="23000" kx="-1200000" algn="bl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050" dirty="0" smtClean="0">
                    <a:solidFill>
                      <a:sysClr val="windowText" lastClr="000000"/>
                    </a:solidFill>
                  </a:rPr>
                  <a:t>전략기획부</a:t>
                </a:r>
              </a:p>
            </p:txBody>
          </p:sp>
          <p:sp>
            <p:nvSpPr>
              <p:cNvPr id="143" name="TextBox 67"/>
              <p:cNvSpPr>
                <a:spLocks noChangeArrowheads="1"/>
              </p:cNvSpPr>
              <p:nvPr/>
            </p:nvSpPr>
            <p:spPr bwMode="auto">
              <a:xfrm>
                <a:off x="2290730" y="5215037"/>
                <a:ext cx="1212637" cy="866164"/>
              </a:xfrm>
              <a:prstGeom prst="roundRect">
                <a:avLst>
                  <a:gd name="adj" fmla="val 3639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50" dirty="0" smtClean="0">
                    <a:latin typeface="맑은 고딕" pitchFamily="50" charset="-127"/>
                    <a:ea typeface="맑은 고딕" pitchFamily="50" charset="-127"/>
                  </a:rPr>
                  <a:t> 기획팀 </a:t>
                </a:r>
                <a:r>
                  <a:rPr lang="en-US" altLang="ko-KR" sz="1050" dirty="0" smtClean="0">
                    <a:latin typeface="맑은 고딕" pitchFamily="50" charset="-127"/>
                    <a:ea typeface="맑은 고딕" pitchFamily="50" charset="-127"/>
                  </a:rPr>
                  <a:t>1,2</a:t>
                </a: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5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050" dirty="0" smtClean="0">
                    <a:latin typeface="맑은 고딕" pitchFamily="50" charset="-127"/>
                    <a:ea typeface="맑은 고딕" pitchFamily="50" charset="-127"/>
                  </a:rPr>
                  <a:t>디자인팀 </a:t>
                </a:r>
                <a:r>
                  <a:rPr lang="en-US" altLang="ko-KR" sz="1050" dirty="0" smtClean="0">
                    <a:latin typeface="맑은 고딕" pitchFamily="50" charset="-127"/>
                    <a:ea typeface="맑은 고딕" pitchFamily="50" charset="-127"/>
                  </a:rPr>
                  <a:t>1,2</a:t>
                </a:r>
              </a:p>
              <a:p>
                <a:pPr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sz="1050" dirty="0" smtClean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050" dirty="0" smtClean="0">
                    <a:latin typeface="맑은 고딕" pitchFamily="50" charset="-127"/>
                    <a:ea typeface="맑은 고딕" pitchFamily="50" charset="-127"/>
                  </a:rPr>
                  <a:t>홍보팀</a:t>
                </a:r>
              </a:p>
            </p:txBody>
          </p:sp>
          <p:grpSp>
            <p:nvGrpSpPr>
              <p:cNvPr id="8" name="그룹 81"/>
              <p:cNvGrpSpPr>
                <a:grpSpLocks/>
              </p:cNvGrpSpPr>
              <p:nvPr/>
            </p:nvGrpSpPr>
            <p:grpSpPr bwMode="auto">
              <a:xfrm>
                <a:off x="2170646" y="4672890"/>
                <a:ext cx="1433549" cy="438146"/>
                <a:chOff x="3856583" y="3644183"/>
                <a:chExt cx="1433549" cy="438146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>
                  <a:off x="3856583" y="3644183"/>
                  <a:ext cx="1430374" cy="1587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>
                <a:xfrm>
                  <a:off x="3859758" y="4080741"/>
                  <a:ext cx="1430374" cy="1588"/>
                </a:xfrm>
                <a:prstGeom prst="line">
                  <a:avLst/>
                </a:prstGeom>
                <a:ln w="28575" cmpd="dbl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그룹 101"/>
            <p:cNvGrpSpPr>
              <a:grpSpLocks/>
            </p:cNvGrpSpPr>
            <p:nvPr/>
          </p:nvGrpSpPr>
          <p:grpSpPr bwMode="auto">
            <a:xfrm>
              <a:off x="7094529" y="4165202"/>
              <a:ext cx="1455315" cy="1430913"/>
              <a:chOff x="7094529" y="4194698"/>
              <a:chExt cx="1455315" cy="1430913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7134217" y="4194698"/>
                <a:ext cx="1404973" cy="468307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>
                <a:outerShdw blurRad="38100" dir="18900000" sy="23000" kx="-1200000" algn="bl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z="1050" dirty="0" smtClean="0">
                    <a:solidFill>
                      <a:sysClr val="windowText" lastClr="000000"/>
                    </a:solidFill>
                  </a:rPr>
                  <a:t>경영실무연구소</a:t>
                </a:r>
              </a:p>
            </p:txBody>
          </p:sp>
          <p:sp>
            <p:nvSpPr>
              <p:cNvPr id="131" name="TextBox 70"/>
              <p:cNvSpPr>
                <a:spLocks noChangeArrowheads="1"/>
              </p:cNvSpPr>
              <p:nvPr/>
            </p:nvSpPr>
            <p:spPr bwMode="auto">
              <a:xfrm>
                <a:off x="7150224" y="4999375"/>
                <a:ext cx="1399620" cy="6262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50" dirty="0" smtClean="0">
                    <a:latin typeface="맑은 고딕" pitchFamily="50" charset="-127"/>
                    <a:ea typeface="맑은 고딕" pitchFamily="50" charset="-127"/>
                  </a:rPr>
                  <a:t> 비즈니스 문서</a:t>
                </a:r>
              </a:p>
              <a:p>
                <a:pPr algn="ctr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050" dirty="0" smtClean="0">
                    <a:latin typeface="맑은 고딕" pitchFamily="50" charset="-127"/>
                    <a:ea typeface="맑은 고딕" pitchFamily="50" charset="-127"/>
                  </a:rPr>
                  <a:t> 논리구조</a:t>
                </a:r>
              </a:p>
            </p:txBody>
          </p:sp>
          <p:grpSp>
            <p:nvGrpSpPr>
              <p:cNvPr id="10" name="그룹 78"/>
              <p:cNvGrpSpPr>
                <a:grpSpLocks/>
              </p:cNvGrpSpPr>
              <p:nvPr/>
            </p:nvGrpSpPr>
            <p:grpSpPr bwMode="auto">
              <a:xfrm>
                <a:off x="7094529" y="4221685"/>
                <a:ext cx="1431961" cy="438146"/>
                <a:chOff x="3857594" y="3643351"/>
                <a:chExt cx="1431961" cy="438146"/>
              </a:xfrm>
            </p:grpSpPr>
            <p:cxnSp>
              <p:nvCxnSpPr>
                <p:cNvPr id="140" name="직선 연결선 139"/>
                <p:cNvCxnSpPr/>
                <p:nvPr/>
              </p:nvCxnSpPr>
              <p:spPr>
                <a:xfrm>
                  <a:off x="3857594" y="3643351"/>
                  <a:ext cx="1428786" cy="158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/>
                <p:cNvCxnSpPr/>
                <p:nvPr/>
              </p:nvCxnSpPr>
              <p:spPr>
                <a:xfrm>
                  <a:off x="3860769" y="4079910"/>
                  <a:ext cx="1428786" cy="1587"/>
                </a:xfrm>
                <a:prstGeom prst="line">
                  <a:avLst/>
                </a:prstGeom>
                <a:ln w="28575" cmpd="dbl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그룹 90"/>
              <p:cNvGrpSpPr>
                <a:grpSpLocks/>
              </p:cNvGrpSpPr>
              <p:nvPr/>
            </p:nvGrpSpPr>
            <p:grpSpPr bwMode="auto">
              <a:xfrm>
                <a:off x="7694619" y="4761429"/>
                <a:ext cx="288932" cy="215898"/>
                <a:chOff x="1078912" y="4167047"/>
                <a:chExt cx="288932" cy="215898"/>
              </a:xfrm>
            </p:grpSpPr>
            <p:cxnSp>
              <p:nvCxnSpPr>
                <p:cNvPr id="138" name="직선 연결선 137"/>
                <p:cNvCxnSpPr/>
                <p:nvPr/>
              </p:nvCxnSpPr>
              <p:spPr>
                <a:xfrm>
                  <a:off x="1078912" y="4178160"/>
                  <a:ext cx="288932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/>
                <p:cNvCxnSpPr/>
                <p:nvPr/>
              </p:nvCxnSpPr>
              <p:spPr>
                <a:xfrm rot="5400000">
                  <a:off x="1124161" y="4274202"/>
                  <a:ext cx="215898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직사각형 77"/>
            <p:cNvSpPr/>
            <p:nvPr/>
          </p:nvSpPr>
          <p:spPr>
            <a:xfrm>
              <a:off x="553864" y="4163614"/>
              <a:ext cx="1490700" cy="466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38100" dir="18900000" sy="23000" kx="-1200000" algn="b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50" dirty="0" smtClean="0">
                  <a:solidFill>
                    <a:sysClr val="windowText" lastClr="000000"/>
                  </a:solidFill>
                </a:rPr>
                <a:t>전략추진부</a:t>
              </a:r>
            </a:p>
          </p:txBody>
        </p:sp>
        <p:grpSp>
          <p:nvGrpSpPr>
            <p:cNvPr id="12" name="그룹 84"/>
            <p:cNvGrpSpPr>
              <a:grpSpLocks/>
            </p:cNvGrpSpPr>
            <p:nvPr/>
          </p:nvGrpSpPr>
          <p:grpSpPr bwMode="auto">
            <a:xfrm>
              <a:off x="582440" y="4189014"/>
              <a:ext cx="1431961" cy="438146"/>
              <a:chOff x="3857237" y="3642790"/>
              <a:chExt cx="1431961" cy="438146"/>
            </a:xfrm>
          </p:grpSpPr>
          <p:cxnSp>
            <p:nvCxnSpPr>
              <p:cNvPr id="128" name="직선 연결선 127"/>
              <p:cNvCxnSpPr/>
              <p:nvPr/>
            </p:nvCxnSpPr>
            <p:spPr>
              <a:xfrm>
                <a:off x="3857237" y="3642790"/>
                <a:ext cx="1428786" cy="1588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>
                <a:off x="3860412" y="4079349"/>
                <a:ext cx="1428786" cy="1587"/>
              </a:xfrm>
              <a:prstGeom prst="line">
                <a:avLst/>
              </a:prstGeom>
              <a:ln w="28575" cmpd="dbl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94"/>
            <p:cNvSpPr>
              <a:spLocks noChangeArrowheads="1"/>
            </p:cNvSpPr>
            <p:nvPr/>
          </p:nvSpPr>
          <p:spPr bwMode="auto">
            <a:xfrm>
              <a:off x="777953" y="4727703"/>
              <a:ext cx="1052294" cy="848968"/>
            </a:xfrm>
            <a:prstGeom prst="roundRect">
              <a:avLst>
                <a:gd name="adj" fmla="val 729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마케팅팀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영업팀</a:t>
              </a: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050" dirty="0" smtClean="0">
                  <a:latin typeface="맑은 고딕" pitchFamily="50" charset="-127"/>
                  <a:ea typeface="맑은 고딕" pitchFamily="50" charset="-127"/>
                </a:rPr>
                <a:t> 홍보팀</a:t>
              </a:r>
            </a:p>
          </p:txBody>
        </p:sp>
        <p:grpSp>
          <p:nvGrpSpPr>
            <p:cNvPr id="14" name="그룹 104"/>
            <p:cNvGrpSpPr>
              <a:grpSpLocks/>
            </p:cNvGrpSpPr>
            <p:nvPr/>
          </p:nvGrpSpPr>
          <p:grpSpPr bwMode="auto">
            <a:xfrm>
              <a:off x="5143442" y="3842943"/>
              <a:ext cx="2705169" cy="827080"/>
              <a:chOff x="5143442" y="3842943"/>
              <a:chExt cx="2705169" cy="827080"/>
            </a:xfrm>
          </p:grpSpPr>
          <p:cxnSp>
            <p:nvCxnSpPr>
              <p:cNvPr id="113" name="직선 연결선 112"/>
              <p:cNvCxnSpPr/>
              <p:nvPr/>
            </p:nvCxnSpPr>
            <p:spPr>
              <a:xfrm rot="10800000">
                <a:off x="5435549" y="3842943"/>
                <a:ext cx="2413061" cy="1588"/>
              </a:xfrm>
              <a:prstGeom prst="line">
                <a:avLst/>
              </a:prstGeom>
              <a:ln>
                <a:solidFill>
                  <a:srgbClr val="034EA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 rot="10800000">
                <a:off x="5143442" y="4222352"/>
                <a:ext cx="1079527" cy="1587"/>
              </a:xfrm>
              <a:prstGeom prst="line">
                <a:avLst/>
              </a:prstGeom>
              <a:ln>
                <a:solidFill>
                  <a:srgbClr val="034EA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rot="5400000">
                <a:off x="7685894" y="4018360"/>
                <a:ext cx="323847" cy="1587"/>
              </a:xfrm>
              <a:prstGeom prst="line">
                <a:avLst/>
              </a:prstGeom>
              <a:ln>
                <a:solidFill>
                  <a:srgbClr val="034EA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5400000">
                <a:off x="5999928" y="4453331"/>
                <a:ext cx="431796" cy="1587"/>
              </a:xfrm>
              <a:prstGeom prst="line">
                <a:avLst/>
              </a:prstGeom>
              <a:ln>
                <a:solidFill>
                  <a:srgbClr val="034EA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직선 연결선 81"/>
            <p:cNvCxnSpPr/>
            <p:nvPr/>
          </p:nvCxnSpPr>
          <p:spPr>
            <a:xfrm rot="5400000">
              <a:off x="4230619" y="4763683"/>
              <a:ext cx="684205" cy="1588"/>
            </a:xfrm>
            <a:prstGeom prst="line">
              <a:avLst/>
            </a:prstGeom>
            <a:ln>
              <a:solidFill>
                <a:srgbClr val="034EA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05"/>
            <p:cNvGrpSpPr>
              <a:grpSpLocks/>
            </p:cNvGrpSpPr>
            <p:nvPr/>
          </p:nvGrpSpPr>
          <p:grpSpPr bwMode="auto">
            <a:xfrm flipH="1">
              <a:off x="1285718" y="3847705"/>
              <a:ext cx="2705169" cy="827079"/>
              <a:chOff x="5143282" y="3842823"/>
              <a:chExt cx="2705169" cy="827079"/>
            </a:xfrm>
          </p:grpSpPr>
          <p:cxnSp>
            <p:nvCxnSpPr>
              <p:cNvPr id="97" name="직선 연결선 96"/>
              <p:cNvCxnSpPr/>
              <p:nvPr/>
            </p:nvCxnSpPr>
            <p:spPr>
              <a:xfrm rot="10800000">
                <a:off x="5435389" y="3842823"/>
                <a:ext cx="2413061" cy="1587"/>
              </a:xfrm>
              <a:prstGeom prst="line">
                <a:avLst/>
              </a:prstGeom>
              <a:ln>
                <a:solidFill>
                  <a:srgbClr val="034EA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rot="10800000">
                <a:off x="5143282" y="4222231"/>
                <a:ext cx="1079527" cy="1588"/>
              </a:xfrm>
              <a:prstGeom prst="line">
                <a:avLst/>
              </a:prstGeom>
              <a:ln>
                <a:solidFill>
                  <a:srgbClr val="034EA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rot="5400000">
                <a:off x="7685733" y="4008714"/>
                <a:ext cx="323847" cy="1588"/>
              </a:xfrm>
              <a:prstGeom prst="line">
                <a:avLst/>
              </a:prstGeom>
              <a:ln>
                <a:solidFill>
                  <a:srgbClr val="034EA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 rot="5400000">
                <a:off x="5999767" y="4453210"/>
                <a:ext cx="431796" cy="1588"/>
              </a:xfrm>
              <a:prstGeom prst="line">
                <a:avLst/>
              </a:prstGeom>
              <a:ln>
                <a:solidFill>
                  <a:srgbClr val="034EA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/>
            <p:cNvCxnSpPr/>
            <p:nvPr/>
          </p:nvCxnSpPr>
          <p:spPr>
            <a:xfrm rot="10800000">
              <a:off x="5441899" y="3469884"/>
              <a:ext cx="935062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/>
            <p:cNvSpPr/>
            <p:nvPr/>
          </p:nvSpPr>
          <p:spPr>
            <a:xfrm>
              <a:off x="3825783" y="1610940"/>
              <a:ext cx="1490701" cy="46830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38100" dir="18900000" sy="23000" kx="-1200000" algn="b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dirty="0">
                  <a:solidFill>
                    <a:sysClr val="windowText" lastClr="000000"/>
                  </a:solidFill>
                </a:rPr>
                <a:t>대표이사</a:t>
              </a: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3854359" y="1637928"/>
              <a:ext cx="1428786" cy="1587"/>
            </a:xfrm>
            <a:prstGeom prst="line">
              <a:avLst/>
            </a:prstGeom>
            <a:ln w="12700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3857534" y="2074485"/>
              <a:ext cx="1428786" cy="1588"/>
            </a:xfrm>
            <a:prstGeom prst="line">
              <a:avLst/>
            </a:prstGeom>
            <a:ln w="28575" cmpd="dbl">
              <a:solidFill>
                <a:srgbClr val="00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6356322" y="3226999"/>
              <a:ext cx="1490701" cy="46830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38100" dir="18900000" sy="23000" kx="-1200000" algn="b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50" dirty="0" smtClean="0">
                  <a:solidFill>
                    <a:sysClr val="windowText" lastClr="000000"/>
                  </a:solidFill>
                </a:rPr>
                <a:t>경영기획본부</a:t>
              </a:r>
              <a:endParaRPr kumimoji="0" lang="ko-KR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6384898" y="3253986"/>
              <a:ext cx="1428786" cy="1587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6388073" y="3690544"/>
              <a:ext cx="1428786" cy="1588"/>
            </a:xfrm>
            <a:prstGeom prst="line">
              <a:avLst/>
            </a:prstGeom>
            <a:ln w="28575" cmpd="dbl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76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16</cp:revision>
  <dcterms:created xsi:type="dcterms:W3CDTF">2009-04-21T07:02:37Z</dcterms:created>
  <dcterms:modified xsi:type="dcterms:W3CDTF">2009-08-11T06:58:05Z</dcterms:modified>
</cp:coreProperties>
</file>