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57166"/>
            <a:ext cx="642910" cy="285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60" y="357166"/>
            <a:ext cx="1970314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86050" y="357166"/>
            <a:ext cx="6305549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895707" y="366691"/>
            <a:ext cx="1033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I. </a:t>
            </a:r>
            <a:r>
              <a:rPr lang="ko-KR" altLang="en-US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제 안 개 요  </a:t>
            </a:r>
          </a:p>
        </p:txBody>
      </p:sp>
      <p:sp>
        <p:nvSpPr>
          <p:cNvPr id="12" name="이등변 삼각형 11"/>
          <p:cNvSpPr/>
          <p:nvPr userDrawn="1"/>
        </p:nvSpPr>
        <p:spPr>
          <a:xfrm rot="16200000" flipH="1">
            <a:off x="2768050" y="460765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695298" y="1000107"/>
            <a:ext cx="7753377" cy="5770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 사업의 기술능력평가에 부합하는 인력을 구성하고 있으며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212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연구인원 중 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해당분야 신기술 보유자를 중심으로 본 사업에 투입하고자 합니다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24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기술인력은 평균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년의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경력을 가진 경험과 노하우를 가지고 각 부문에 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참여하여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전문성과 긍지를 가지고 진행할 것입니다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pSp>
        <p:nvGrpSpPr>
          <p:cNvPr id="2" name="그룹 13"/>
          <p:cNvGrpSpPr/>
          <p:nvPr userDrawn="1"/>
        </p:nvGrpSpPr>
        <p:grpSpPr>
          <a:xfrm>
            <a:off x="3721252" y="6526712"/>
            <a:ext cx="1735284" cy="307777"/>
            <a:chOff x="4248598" y="6526712"/>
            <a:chExt cx="1735284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48598" y="6526712"/>
              <a:ext cx="307738" cy="307777"/>
              <a:chOff x="4408726" y="6526712"/>
              <a:chExt cx="307738" cy="30777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08726" y="652671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black"/>
                    </a:solidFill>
                    <a:latin typeface="Constantia" pitchFamily="18" charset="0"/>
                    <a:ea typeface="맑은 고딕"/>
                    <a:cs typeface="+mn-cs"/>
                  </a:rPr>
                  <a:t>4</a:t>
                </a:r>
                <a:endParaRPr lang="ko-KR" altLang="en-US" sz="14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 userDrawn="1"/>
        </p:nvSpPr>
        <p:spPr>
          <a:xfrm>
            <a:off x="561947" y="642918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|</a:t>
            </a:r>
            <a:r>
              <a:rPr lang="en-US" altLang="ko-KR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project member</a:t>
            </a:r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|</a:t>
            </a:r>
            <a:endParaRPr lang="ko-KR" altLang="en-US" sz="12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984" y="343767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1.4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직무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·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경력별 인력구성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42844" y="142852"/>
            <a:ext cx="8858281" cy="641034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원호 99"/>
          <p:cNvSpPr/>
          <p:nvPr/>
        </p:nvSpPr>
        <p:spPr>
          <a:xfrm rot="1073061">
            <a:off x="-1643106" y="-183401"/>
            <a:ext cx="5392251" cy="5392253"/>
          </a:xfrm>
          <a:prstGeom prst="arc">
            <a:avLst>
              <a:gd name="adj1" fmla="val 499736"/>
              <a:gd name="adj2" fmla="val 4852744"/>
            </a:avLst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" name="그룹 167"/>
          <p:cNvGrpSpPr/>
          <p:nvPr/>
        </p:nvGrpSpPr>
        <p:grpSpPr>
          <a:xfrm>
            <a:off x="638175" y="1672930"/>
            <a:ext cx="8382031" cy="4861690"/>
            <a:chOff x="638175" y="1672930"/>
            <a:chExt cx="8382031" cy="4861690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4020010" y="5500702"/>
              <a:ext cx="2211392" cy="612000"/>
            </a:xfrm>
            <a:prstGeom prst="rightArrow">
              <a:avLst>
                <a:gd name="adj1" fmla="val 72256"/>
                <a:gd name="adj2" fmla="val 50000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  <a:alpha val="35000"/>
                  </a:srgbClr>
                </a:gs>
                <a:gs pos="100000">
                  <a:srgbClr val="C00000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9525" algn="ctr">
              <a:noFill/>
              <a:miter lim="800000"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anchor="ctr">
              <a:spAutoFit/>
            </a:bodyPr>
            <a:lstStyle/>
            <a:p>
              <a:pPr algn="r" fontAlgn="auto" latinLnBrk="0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kumimoji="0"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평균경력 </a:t>
              </a: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8</a:t>
              </a:r>
              <a:r>
                <a:rPr kumimoji="0"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년</a:t>
              </a:r>
              <a:endParaRPr kumimoji="0" lang="ko-KR" altLang="en-US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20"/>
            <p:cNvSpPr txBox="1">
              <a:spLocks noChangeArrowheads="1"/>
            </p:cNvSpPr>
            <p:nvPr/>
          </p:nvSpPr>
          <p:spPr bwMode="auto">
            <a:xfrm>
              <a:off x="3714744" y="5838839"/>
              <a:ext cx="2211392" cy="576000"/>
            </a:xfrm>
            <a:prstGeom prst="rightArrow">
              <a:avLst>
                <a:gd name="adj1" fmla="val 72256"/>
                <a:gd name="adj2" fmla="val 50000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  <a:alpha val="35000"/>
                  </a:srgbClr>
                </a:gs>
                <a:gs pos="100000">
                  <a:srgbClr val="C00000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9525" algn="ctr">
              <a:noFill/>
              <a:miter lim="800000"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anchor="ctr">
              <a:spAutoFit/>
            </a:bodyPr>
            <a:lstStyle/>
            <a:p>
              <a:pPr algn="r" fontAlgn="auto" latinLnBrk="0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총 </a:t>
              </a:r>
              <a:r>
                <a:rPr kumimoji="0"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64</a:t>
              </a:r>
              <a:r>
                <a:rPr kumimoji="0" lang="ko-KR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명 참여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428992" y="5957906"/>
              <a:ext cx="1162058" cy="30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7"/>
            <p:cNvGrpSpPr/>
            <p:nvPr/>
          </p:nvGrpSpPr>
          <p:grpSpPr>
            <a:xfrm>
              <a:off x="638175" y="1672930"/>
              <a:ext cx="7803696" cy="1675107"/>
              <a:chOff x="638175" y="1728783"/>
              <a:chExt cx="7803696" cy="167510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42910" y="2990850"/>
                <a:ext cx="7786742" cy="413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양쪽 모서리가 둥근 사각형 60"/>
              <p:cNvSpPr/>
              <p:nvPr/>
            </p:nvSpPr>
            <p:spPr>
              <a:xfrm>
                <a:off x="638175" y="1728783"/>
                <a:ext cx="7803696" cy="398321"/>
              </a:xfrm>
              <a:prstGeom prst="round2SameRect">
                <a:avLst>
                  <a:gd name="adj1" fmla="val 18763"/>
                  <a:gd name="adj2" fmla="val 0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|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기술능력평가 기준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|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42910" y="2127104"/>
                <a:ext cx="7786742" cy="448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642910" y="1728783"/>
                <a:ext cx="7786742" cy="1657361"/>
              </a:xfrm>
              <a:prstGeom prst="roundRect">
                <a:avLst>
                  <a:gd name="adj" fmla="val 5084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828308" y="2575215"/>
                <a:ext cx="7415944" cy="110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052422" y="220979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항목</a:t>
                </a:r>
                <a:endParaRPr lang="ko-KR" altLang="en-US" sz="1100" dirty="0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 rot="5400000">
                <a:off x="1391415" y="2715866"/>
                <a:ext cx="1080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2409080" y="2945192"/>
                <a:ext cx="756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rot="5400000">
                <a:off x="3949399" y="2751868"/>
                <a:ext cx="1152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4980848" y="2945194"/>
                <a:ext cx="756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rot="5400000">
                <a:off x="6543383" y="2751869"/>
                <a:ext cx="1152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8308" y="3000372"/>
                <a:ext cx="7415944" cy="110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052422" y="264794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기준</a:t>
                </a:r>
                <a:endParaRPr lang="ko-KR" altLang="en-US" sz="11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90575" y="306704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적용률</a:t>
                </a:r>
                <a:endParaRPr lang="ko-KR" altLang="en-US" sz="11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268292" y="2158083"/>
                <a:ext cx="1885453" cy="313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dirty="0" smtClean="0">
                    <a:solidFill>
                      <a:prstClr val="black"/>
                    </a:solidFill>
                  </a:rPr>
                  <a:t>고급기술자 또는 기사 보유</a:t>
                </a:r>
                <a:endParaRPr kumimoji="1" lang="en-US" altLang="ko-KR" sz="11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849567" y="2158083"/>
                <a:ext cx="1885453" cy="313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dirty="0" smtClean="0">
                    <a:solidFill>
                      <a:prstClr val="black"/>
                    </a:solidFill>
                  </a:rPr>
                  <a:t>중급기술자 또는 기사 보유</a:t>
                </a:r>
                <a:endParaRPr kumimoji="1" lang="en-US" altLang="ko-KR" sz="11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rot="5400000">
                <a:off x="3237755" y="2945192"/>
                <a:ext cx="756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rot="5400000">
                <a:off x="5847623" y="2945194"/>
                <a:ext cx="756000" cy="20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93"/>
              <p:cNvGrpSpPr/>
              <p:nvPr/>
            </p:nvGrpSpPr>
            <p:grpSpPr>
              <a:xfrm>
                <a:off x="1866881" y="2652707"/>
                <a:ext cx="2743213" cy="253916"/>
                <a:chOff x="1866881" y="2652707"/>
                <a:chExt cx="2743213" cy="253916"/>
              </a:xfrm>
            </p:grpSpPr>
            <p:sp>
              <p:nvSpPr>
                <p:cNvPr id="91" name="직사각형 90"/>
                <p:cNvSpPr/>
                <p:nvPr/>
              </p:nvSpPr>
              <p:spPr>
                <a:xfrm>
                  <a:off x="1866881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ko-KR" sz="1050" b="1" dirty="0" smtClean="0">
                      <a:solidFill>
                        <a:prstClr val="black"/>
                      </a:solidFill>
                    </a:rPr>
                    <a:t>①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20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이상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2718680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②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15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이상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3585455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③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10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미만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</p:grpSp>
          <p:grpSp>
            <p:nvGrpSpPr>
              <p:cNvPr id="5" name="그룹 94"/>
              <p:cNvGrpSpPr/>
              <p:nvPr/>
            </p:nvGrpSpPr>
            <p:grpSpPr>
              <a:xfrm>
                <a:off x="4467206" y="2652707"/>
                <a:ext cx="2743213" cy="253916"/>
                <a:chOff x="1866881" y="2652707"/>
                <a:chExt cx="2743213" cy="253916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866881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ko-KR" sz="1050" b="1" dirty="0" smtClean="0">
                      <a:solidFill>
                        <a:prstClr val="black"/>
                      </a:solidFill>
                    </a:rPr>
                    <a:t>①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30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이상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2718680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②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20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이상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3585455" y="2652707"/>
                  <a:ext cx="10246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③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10</a:t>
                  </a:r>
                  <a:r>
                    <a:rPr kumimoji="1" lang="ko-KR" altLang="en-US" sz="1050" b="1" dirty="0" smtClean="0">
                      <a:solidFill>
                        <a:prstClr val="black"/>
                      </a:solidFill>
                    </a:rPr>
                    <a:t>인 미만</a:t>
                  </a:r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400" dirty="0"/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>
              <a:xfrm>
                <a:off x="7475115" y="2158083"/>
                <a:ext cx="607859" cy="313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smtClean="0">
                    <a:solidFill>
                      <a:prstClr val="black"/>
                    </a:solidFill>
                  </a:rPr>
                  <a:t>미보유</a:t>
                </a:r>
                <a:endParaRPr kumimoji="1" lang="en-US" altLang="ko-KR" sz="1100" dirty="0" smtClean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" name="그룹 99"/>
              <p:cNvGrpSpPr/>
              <p:nvPr/>
            </p:nvGrpSpPr>
            <p:grpSpPr>
              <a:xfrm>
                <a:off x="2206864" y="3052757"/>
                <a:ext cx="2031759" cy="253916"/>
                <a:chOff x="1866881" y="2652707"/>
                <a:chExt cx="2031759" cy="253916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1866881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30</a:t>
                  </a:r>
                  <a:endParaRPr lang="ko-KR" altLang="en-US" sz="1400" dirty="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718680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25</a:t>
                  </a:r>
                  <a:endParaRPr lang="ko-KR" altLang="en-US" sz="1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3556880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20</a:t>
                  </a:r>
                  <a:endParaRPr lang="ko-KR" altLang="en-US" sz="1400" dirty="0"/>
                </a:p>
              </p:txBody>
            </p:sp>
          </p:grpSp>
          <p:grpSp>
            <p:nvGrpSpPr>
              <p:cNvPr id="7" name="그룹 103"/>
              <p:cNvGrpSpPr/>
              <p:nvPr/>
            </p:nvGrpSpPr>
            <p:grpSpPr>
              <a:xfrm>
                <a:off x="4769089" y="3052757"/>
                <a:ext cx="2031759" cy="253916"/>
                <a:chOff x="1866881" y="2652707"/>
                <a:chExt cx="2031759" cy="253916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1866881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20</a:t>
                  </a:r>
                  <a:endParaRPr lang="ko-KR" altLang="en-US" sz="1400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2718680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15</a:t>
                  </a:r>
                  <a:endParaRPr lang="ko-KR" altLang="en-US" sz="1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3556880" y="2652707"/>
                  <a:ext cx="34176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050" b="1" dirty="0" smtClean="0">
                      <a:solidFill>
                        <a:prstClr val="black"/>
                      </a:solidFill>
                    </a:rPr>
                    <a:t>10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13" name="직사각형 112"/>
            <p:cNvSpPr/>
            <p:nvPr/>
          </p:nvSpPr>
          <p:spPr>
            <a:xfrm>
              <a:off x="1857356" y="2464352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√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295905" y="248601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√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아래쪽 화살표 114"/>
            <p:cNvSpPr/>
            <p:nvPr/>
          </p:nvSpPr>
          <p:spPr>
            <a:xfrm>
              <a:off x="1547794" y="2519362"/>
              <a:ext cx="1633556" cy="1081088"/>
            </a:xfrm>
            <a:prstGeom prst="downArrow">
              <a:avLst>
                <a:gd name="adj1" fmla="val 50000"/>
                <a:gd name="adj2" fmla="val 24194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  <a:alpha val="28000"/>
                  </a:srgbClr>
                </a:gs>
                <a:gs pos="100000">
                  <a:srgbClr val="C00000">
                    <a:shade val="100000"/>
                    <a:satMod val="115000"/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76844" y="2519363"/>
              <a:ext cx="852506" cy="81912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48570" y="6319176"/>
              <a:ext cx="157163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첨부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투입인력 프로필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 rot="5400000">
              <a:off x="1779388" y="5376842"/>
              <a:ext cx="1153209" cy="2480"/>
            </a:xfrm>
            <a:prstGeom prst="lin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2486834" y="5023180"/>
              <a:ext cx="1860533" cy="2480"/>
            </a:xfrm>
            <a:prstGeom prst="lin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1199361" y="5551315"/>
              <a:ext cx="806685" cy="57"/>
            </a:xfrm>
            <a:prstGeom prst="lin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>
              <a:off x="616565" y="5551315"/>
              <a:ext cx="806685" cy="57"/>
            </a:xfrm>
            <a:prstGeom prst="lin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/>
            <p:cNvSpPr/>
            <p:nvPr/>
          </p:nvSpPr>
          <p:spPr>
            <a:xfrm>
              <a:off x="1334120" y="4857751"/>
              <a:ext cx="537222" cy="537218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1961740" y="4430643"/>
              <a:ext cx="790986" cy="79098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2897317" y="3616854"/>
              <a:ext cx="1029961" cy="1029961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49467" y="5022950"/>
              <a:ext cx="350684" cy="35068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 flipV="1">
              <a:off x="1021523" y="5955968"/>
              <a:ext cx="3572787" cy="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1021523" y="6264503"/>
              <a:ext cx="3572787" cy="1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874429" y="6118644"/>
              <a:ext cx="295408" cy="10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5400000">
              <a:off x="1452112" y="6118644"/>
              <a:ext cx="295408" cy="10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5400000">
              <a:off x="2207039" y="6118644"/>
              <a:ext cx="295408" cy="10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3270501" y="6118644"/>
              <a:ext cx="295408" cy="10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rot="5400000">
              <a:off x="4445562" y="6105514"/>
              <a:ext cx="295408" cy="10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087780" y="5987342"/>
              <a:ext cx="456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sz="10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31109" y="5987342"/>
              <a:ext cx="456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sz="10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30457" y="5987342"/>
              <a:ext cx="456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ko-KR" altLang="en-US" sz="10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17743" y="6267504"/>
              <a:ext cx="11753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직무별 인력구성</a:t>
              </a:r>
              <a:endParaRPr lang="ko-KR" altLang="en-US" sz="1050" b="1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88331" y="4979327"/>
              <a:ext cx="68800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System </a:t>
              </a:r>
            </a:p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Analyst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23939" y="4893601"/>
              <a:ext cx="7425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System </a:t>
              </a:r>
            </a:p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Engineer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858683" y="4696163"/>
              <a:ext cx="9797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Programmer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847963" y="3996071"/>
              <a:ext cx="11272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prstClr val="black"/>
                  </a:solidFill>
                </a:rPr>
                <a:t>General Affairs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772222" y="5987342"/>
              <a:ext cx="456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itchFamily="18" charset="0"/>
                  <a:cs typeface="Times New Roman" pitchFamily="18" charset="0"/>
                </a:rPr>
                <a:t>34</a:t>
              </a:r>
              <a:endParaRPr lang="ko-KR" altLang="en-US" sz="10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그룹 146"/>
            <p:cNvGrpSpPr/>
            <p:nvPr/>
          </p:nvGrpSpPr>
          <p:grpSpPr>
            <a:xfrm>
              <a:off x="6037684" y="3786190"/>
              <a:ext cx="2892034" cy="2491180"/>
              <a:chOff x="4545600" y="2041360"/>
              <a:chExt cx="4312680" cy="3714915"/>
            </a:xfrm>
          </p:grpSpPr>
          <p:sp>
            <p:nvSpPr>
              <p:cNvPr id="148" name="자유형 147"/>
              <p:cNvSpPr/>
              <p:nvPr/>
            </p:nvSpPr>
            <p:spPr>
              <a:xfrm>
                <a:off x="4545600" y="2285992"/>
                <a:ext cx="4312680" cy="1693558"/>
              </a:xfrm>
              <a:custGeom>
                <a:avLst/>
                <a:gdLst>
                  <a:gd name="connsiteX0" fmla="*/ 0 w 6288656"/>
                  <a:gd name="connsiteY0" fmla="*/ 0 h 2441276"/>
                  <a:gd name="connsiteX1" fmla="*/ 3174520 w 6288656"/>
                  <a:gd name="connsiteY1" fmla="*/ 2441276 h 2441276"/>
                  <a:gd name="connsiteX2" fmla="*/ 6288656 w 6288656"/>
                  <a:gd name="connsiteY2" fmla="*/ 0 h 2441276"/>
                  <a:gd name="connsiteX3" fmla="*/ 0 w 6288656"/>
                  <a:gd name="connsiteY3" fmla="*/ 0 h 244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8656" h="2441276">
                    <a:moveTo>
                      <a:pt x="0" y="0"/>
                    </a:moveTo>
                    <a:lnTo>
                      <a:pt x="3174520" y="2441276"/>
                    </a:lnTo>
                    <a:lnTo>
                      <a:pt x="62886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3000">
                    <a:schemeClr val="accent1">
                      <a:tint val="66000"/>
                      <a:satMod val="160000"/>
                      <a:alpha val="29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50" dirty="0"/>
              </a:p>
            </p:txBody>
          </p:sp>
          <p:grpSp>
            <p:nvGrpSpPr>
              <p:cNvPr id="9" name="그룹 11"/>
              <p:cNvGrpSpPr>
                <a:grpSpLocks/>
              </p:cNvGrpSpPr>
              <p:nvPr/>
            </p:nvGrpSpPr>
            <p:grpSpPr bwMode="auto">
              <a:xfrm>
                <a:off x="5780088" y="2957513"/>
                <a:ext cx="1924050" cy="1924050"/>
                <a:chOff x="4093235" y="3164549"/>
                <a:chExt cx="3491264" cy="3491265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4093235" y="3164549"/>
                  <a:ext cx="3491264" cy="349126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50" dirty="0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4211338" y="3282652"/>
                  <a:ext cx="3255056" cy="32550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50" dirty="0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4286233" y="3357547"/>
                  <a:ext cx="3105266" cy="3105267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50" dirty="0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4326561" y="3397875"/>
                  <a:ext cx="3024610" cy="3024611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50" dirty="0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248786" y="3325862"/>
                  <a:ext cx="3177280" cy="3177281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50" dirty="0"/>
                </a:p>
              </p:txBody>
            </p:sp>
          </p:grpSp>
          <p:sp>
            <p:nvSpPr>
              <p:cNvPr id="150" name="직사각형 149"/>
              <p:cNvSpPr/>
              <p:nvPr/>
            </p:nvSpPr>
            <p:spPr>
              <a:xfrm>
                <a:off x="5647600" y="2827476"/>
                <a:ext cx="2198280" cy="2198280"/>
              </a:xfrm>
              <a:prstGeom prst="rect">
                <a:avLst/>
              </a:prstGeom>
            </p:spPr>
            <p:txBody>
              <a:bodyPr spcFirstLastPara="1" wrap="none">
                <a:prstTxWarp prst="textArchUp">
                  <a:avLst/>
                </a:prstTxWarp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b="1" dirty="0">
                    <a:latin typeface="+mn-lt"/>
                    <a:ea typeface="+mn-ea"/>
                  </a:rPr>
                  <a:t>전문성 </a:t>
                </a:r>
                <a:r>
                  <a:rPr kumimoji="0" lang="en-US" altLang="ko-KR" sz="1200" b="1" dirty="0">
                    <a:latin typeface="+mn-lt"/>
                    <a:ea typeface="+mn-ea"/>
                  </a:rPr>
                  <a:t>&amp; </a:t>
                </a:r>
                <a:r>
                  <a:rPr kumimoji="0" lang="ko-KR" altLang="en-US" sz="1200" b="1" dirty="0">
                    <a:latin typeface="+mn-lt"/>
                    <a:ea typeface="+mn-ea"/>
                  </a:rPr>
                  <a:t>긍지</a:t>
                </a:r>
                <a:endParaRPr kumimoji="0" lang="en-US" altLang="ko-KR" sz="1200" b="1" dirty="0">
                  <a:latin typeface="+mn-lt"/>
                  <a:ea typeface="+mn-ea"/>
                </a:endParaRPr>
              </a:p>
            </p:txBody>
          </p:sp>
          <p:sp>
            <p:nvSpPr>
              <p:cNvPr id="151" name="원호 150"/>
              <p:cNvSpPr/>
              <p:nvPr/>
            </p:nvSpPr>
            <p:spPr>
              <a:xfrm>
                <a:off x="5037138" y="2214563"/>
                <a:ext cx="3409950" cy="3408362"/>
              </a:xfrm>
              <a:prstGeom prst="arc">
                <a:avLst>
                  <a:gd name="adj1" fmla="val 19359907"/>
                  <a:gd name="adj2" fmla="val 12955872"/>
                </a:avLst>
              </a:prstGeom>
              <a:ln w="44450">
                <a:solidFill>
                  <a:srgbClr val="FFC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50" dirty="0"/>
              </a:p>
            </p:txBody>
          </p:sp>
          <p:pic>
            <p:nvPicPr>
              <p:cNvPr id="152" name="Picture 23" descr="TD0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7900" y="5051425"/>
                <a:ext cx="366713" cy="62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" name="Picture 24" descr="TD0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12088" y="4829175"/>
                <a:ext cx="338137" cy="633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" name="Picture 25" descr="TD00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88050" y="5122863"/>
                <a:ext cx="339725" cy="633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5" name="Picture 26" descr="TD0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10213" y="4876800"/>
                <a:ext cx="366712" cy="62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6" name="직사각형 155"/>
              <p:cNvSpPr/>
              <p:nvPr/>
            </p:nvSpPr>
            <p:spPr>
              <a:xfrm>
                <a:off x="4586288" y="2041360"/>
                <a:ext cx="4205286" cy="596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dirty="0" smtClean="0">
                    <a:solidFill>
                      <a:srgbClr val="034EA2"/>
                    </a:solidFill>
                    <a:latin typeface="+mn-ea"/>
                    <a:ea typeface="+mn-ea"/>
                  </a:rPr>
                  <a:t>PROJECT</a:t>
                </a:r>
                <a:endParaRPr kumimoji="0" lang="ko-KR" altLang="en-US" sz="2000" b="1" dirty="0">
                  <a:solidFill>
                    <a:srgbClr val="034EA2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7" name="Picture 25" descr="TD00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10163" y="4495800"/>
                <a:ext cx="338137" cy="633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25" descr="TD00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143875" y="4348163"/>
                <a:ext cx="338138" cy="633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26" descr="TD01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358188" y="3714750"/>
                <a:ext cx="366712" cy="62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0" name="Picture 23" descr="TD0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795838" y="3857625"/>
                <a:ext cx="366712" cy="62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94" name="직사각형 93"/>
          <p:cNvSpPr/>
          <p:nvPr/>
        </p:nvSpPr>
        <p:spPr>
          <a:xfrm>
            <a:off x="7018822" y="4875690"/>
            <a:ext cx="98142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P·PLUS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22</cp:revision>
  <dcterms:created xsi:type="dcterms:W3CDTF">2009-04-21T07:02:37Z</dcterms:created>
  <dcterms:modified xsi:type="dcterms:W3CDTF">2009-08-20T02:37:15Z</dcterms:modified>
</cp:coreProperties>
</file>