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2009-08-20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/>
          <p:cNvGrpSpPr/>
          <p:nvPr/>
        </p:nvGrpSpPr>
        <p:grpSpPr>
          <a:xfrm>
            <a:off x="-32" y="-24"/>
            <a:ext cx="9207427" cy="6858024"/>
            <a:chOff x="-32" y="-24"/>
            <a:chExt cx="9207427" cy="685802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785918" y="569892"/>
              <a:ext cx="6732000" cy="158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88170" y="394110"/>
              <a:ext cx="199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1.5  </a:t>
              </a:r>
              <a:r>
                <a:rPr lang="ko-KR" altLang="en-US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사업 영역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5720" y="785794"/>
              <a:ext cx="8215370" cy="567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P·PLUS </a:t>
              </a: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는 </a:t>
              </a: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컨설팅과 교육</a:t>
              </a:r>
              <a:r>
                <a:rPr lang="en-US" altLang="ko-KR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, </a:t>
              </a: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두 가지 영역에서 사업을 진행해 왔으며 각 부문은 체계적으로 시스템화 하여 모든 업무의 중심이 </a:t>
              </a:r>
              <a:endPara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endParaRPr>
            </a:p>
            <a:p>
              <a:pPr lvl="0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클라이언트의 </a:t>
              </a:r>
              <a:r>
                <a:rPr lang="ko-KR" altLang="en-US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성공을 목표로 진행됩니다</a:t>
              </a:r>
              <a:r>
                <a:rPr lang="en-US" altLang="ko-KR" sz="1100" dirty="0" smtClean="0">
                  <a:solidFill>
                    <a:srgbClr val="EEECE1">
                      <a:lumMod val="25000"/>
                    </a:srgbClr>
                  </a:solidFill>
                  <a:sym typeface="Wingdings" pitchFamily="2" charset="2"/>
                </a:rPr>
                <a:t>.  </a:t>
              </a:r>
            </a:p>
          </p:txBody>
        </p:sp>
        <p:grpSp>
          <p:nvGrpSpPr>
            <p:cNvPr id="2" name="그룹 38"/>
            <p:cNvGrpSpPr/>
            <p:nvPr/>
          </p:nvGrpSpPr>
          <p:grpSpPr>
            <a:xfrm>
              <a:off x="8629655" y="-24"/>
              <a:ext cx="577740" cy="6858024"/>
              <a:chOff x="8483090" y="-24"/>
              <a:chExt cx="734647" cy="685802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8786842" y="0"/>
                <a:ext cx="357190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flipH="1">
                <a:off x="8615076" y="-24"/>
                <a:ext cx="134822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tx2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 flipH="1">
                <a:off x="8538034" y="-24"/>
                <a:ext cx="51783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flipH="1">
                <a:off x="8483090" y="-24"/>
                <a:ext cx="18000" cy="6858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5400000">
                <a:off x="8869565" y="481085"/>
                <a:ext cx="357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Constantia" pitchFamily="18" charset="0"/>
                  </a:rPr>
                  <a:t>14</a:t>
                </a:r>
                <a:endParaRPr lang="ko-KR" altLang="en-US" sz="1600" dirty="0">
                  <a:solidFill>
                    <a:schemeClr val="bg1"/>
                  </a:solidFill>
                  <a:latin typeface="Constantia" pitchFamily="18" charset="0"/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7044022" y="357263"/>
              <a:ext cx="15775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tx2">
                      <a:lumMod val="75000"/>
                    </a:schemeClr>
                  </a:solidFill>
                </a:rPr>
                <a:t>I. COMPANY PROFILE</a:t>
              </a:r>
            </a:p>
          </p:txBody>
        </p:sp>
        <p:pic>
          <p:nvPicPr>
            <p:cNvPr id="38" name="그림 37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1778" y="6607496"/>
              <a:ext cx="1340444" cy="110476"/>
            </a:xfrm>
            <a:prstGeom prst="rect">
              <a:avLst/>
            </a:prstGeom>
          </p:spPr>
        </p:pic>
        <p:grpSp>
          <p:nvGrpSpPr>
            <p:cNvPr id="3" name="그룹 32"/>
            <p:cNvGrpSpPr/>
            <p:nvPr/>
          </p:nvGrpSpPr>
          <p:grpSpPr>
            <a:xfrm>
              <a:off x="1414440" y="152377"/>
              <a:ext cx="1397850" cy="331870"/>
              <a:chOff x="1928794" y="145864"/>
              <a:chExt cx="1491812" cy="354178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928794" y="213728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294658" y="428042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500298" y="285728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661646" y="338132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071240" y="232762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3205442" y="145864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348606" y="186020"/>
                <a:ext cx="72000" cy="7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-32" y="500042"/>
              <a:ext cx="324000" cy="142876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202"/>
            <p:cNvGrpSpPr/>
            <p:nvPr/>
          </p:nvGrpSpPr>
          <p:grpSpPr>
            <a:xfrm>
              <a:off x="357158" y="1409686"/>
              <a:ext cx="8143932" cy="5005413"/>
              <a:chOff x="357158" y="1409686"/>
              <a:chExt cx="8143932" cy="5005413"/>
            </a:xfrm>
          </p:grpSpPr>
          <p:cxnSp>
            <p:nvCxnSpPr>
              <p:cNvPr id="181" name="직선 화살표 연결선 180"/>
              <p:cNvCxnSpPr/>
              <p:nvPr/>
            </p:nvCxnSpPr>
            <p:spPr>
              <a:xfrm rot="10800000">
                <a:off x="1200181" y="3869931"/>
                <a:ext cx="576000" cy="138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그룹 182"/>
              <p:cNvGrpSpPr/>
              <p:nvPr/>
            </p:nvGrpSpPr>
            <p:grpSpPr>
              <a:xfrm flipH="1">
                <a:off x="371223" y="3441631"/>
                <a:ext cx="845556" cy="845556"/>
                <a:chOff x="1528306" y="6788992"/>
                <a:chExt cx="972000" cy="972000"/>
              </a:xfrm>
            </p:grpSpPr>
            <p:sp>
              <p:nvSpPr>
                <p:cNvPr id="185" name="타원 184"/>
                <p:cNvSpPr/>
                <p:nvPr/>
              </p:nvSpPr>
              <p:spPr>
                <a:xfrm rot="5400000">
                  <a:off x="1528306" y="6788992"/>
                  <a:ext cx="972000" cy="972000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bg2">
                        <a:lumMod val="50000"/>
                      </a:schemeClr>
                    </a:gs>
                    <a:gs pos="66000">
                      <a:schemeClr val="bg2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" name="그룹 65"/>
                <p:cNvGrpSpPr/>
                <p:nvPr/>
              </p:nvGrpSpPr>
              <p:grpSpPr>
                <a:xfrm rot="5400000">
                  <a:off x="1568058" y="6851910"/>
                  <a:ext cx="867847" cy="867847"/>
                  <a:chOff x="6114822" y="950310"/>
                  <a:chExt cx="1368000" cy="1368000"/>
                </a:xfrm>
                <a:solidFill>
                  <a:schemeClr val="bg2">
                    <a:lumMod val="90000"/>
                  </a:schemeClr>
                </a:solidFill>
              </p:grpSpPr>
              <p:grpSp>
                <p:nvGrpSpPr>
                  <p:cNvPr id="7" name="그룹 66"/>
                  <p:cNvGrpSpPr/>
                  <p:nvPr/>
                </p:nvGrpSpPr>
                <p:grpSpPr>
                  <a:xfrm>
                    <a:off x="6114822" y="950310"/>
                    <a:ext cx="1368000" cy="1368000"/>
                    <a:chOff x="6114822" y="950310"/>
                    <a:chExt cx="1368000" cy="1368000"/>
                  </a:xfrm>
                  <a:grpFill/>
                </p:grpSpPr>
                <p:sp>
                  <p:nvSpPr>
                    <p:cNvPr id="193" name="타원 192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타원 193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타원 194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타원 195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9" name="그룹 67"/>
                  <p:cNvGrpSpPr/>
                  <p:nvPr/>
                </p:nvGrpSpPr>
                <p:grpSpPr>
                  <a:xfrm>
                    <a:off x="6184143" y="1009457"/>
                    <a:ext cx="1245342" cy="1245342"/>
                    <a:chOff x="6114822" y="950310"/>
                    <a:chExt cx="1368000" cy="1368000"/>
                  </a:xfrm>
                  <a:grpFill/>
                </p:grpSpPr>
                <p:sp>
                  <p:nvSpPr>
                    <p:cNvPr id="189" name="타원 188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0" name="타원 189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1" name="타원 190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2" name="타원 191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4" name="직사각형 183"/>
              <p:cNvSpPr/>
              <p:nvPr/>
            </p:nvSpPr>
            <p:spPr>
              <a:xfrm flipH="1">
                <a:off x="357158" y="3743327"/>
                <a:ext cx="890402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 smtClean="0"/>
                  <a:t>SYSTEM 02</a:t>
                </a:r>
                <a:endParaRPr lang="ko-KR" altLang="en-US" sz="900" b="1" dirty="0"/>
              </a:p>
            </p:txBody>
          </p:sp>
          <p:grpSp>
            <p:nvGrpSpPr>
              <p:cNvPr id="10" name="그룹 41"/>
              <p:cNvGrpSpPr/>
              <p:nvPr/>
            </p:nvGrpSpPr>
            <p:grpSpPr>
              <a:xfrm>
                <a:off x="4916080" y="2059807"/>
                <a:ext cx="845556" cy="845556"/>
                <a:chOff x="1528306" y="6788992"/>
                <a:chExt cx="972000" cy="972000"/>
              </a:xfrm>
            </p:grpSpPr>
            <p:sp>
              <p:nvSpPr>
                <p:cNvPr id="43" name="타원 42"/>
                <p:cNvSpPr/>
                <p:nvPr/>
              </p:nvSpPr>
              <p:spPr>
                <a:xfrm rot="5400000">
                  <a:off x="1528306" y="6788992"/>
                  <a:ext cx="972000" cy="972000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bg2">
                        <a:lumMod val="50000"/>
                      </a:schemeClr>
                    </a:gs>
                    <a:gs pos="66000">
                      <a:schemeClr val="bg2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그룹 65"/>
                <p:cNvGrpSpPr/>
                <p:nvPr/>
              </p:nvGrpSpPr>
              <p:grpSpPr>
                <a:xfrm rot="5400000">
                  <a:off x="1568058" y="6851910"/>
                  <a:ext cx="867847" cy="867847"/>
                  <a:chOff x="6114822" y="950310"/>
                  <a:chExt cx="1368000" cy="1368000"/>
                </a:xfrm>
                <a:solidFill>
                  <a:schemeClr val="bg2">
                    <a:lumMod val="90000"/>
                  </a:schemeClr>
                </a:solidFill>
              </p:grpSpPr>
              <p:grpSp>
                <p:nvGrpSpPr>
                  <p:cNvPr id="13" name="그룹 66"/>
                  <p:cNvGrpSpPr/>
                  <p:nvPr/>
                </p:nvGrpSpPr>
                <p:grpSpPr>
                  <a:xfrm>
                    <a:off x="6114822" y="950310"/>
                    <a:ext cx="1368000" cy="1368000"/>
                    <a:chOff x="6114822" y="950310"/>
                    <a:chExt cx="1368000" cy="1368000"/>
                  </a:xfrm>
                  <a:grpFill/>
                </p:grpSpPr>
                <p:sp>
                  <p:nvSpPr>
                    <p:cNvPr id="51" name="타원 50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타원 53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타원 54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그룹 67"/>
                  <p:cNvGrpSpPr/>
                  <p:nvPr/>
                </p:nvGrpSpPr>
                <p:grpSpPr>
                  <a:xfrm>
                    <a:off x="6184146" y="1009457"/>
                    <a:ext cx="1245342" cy="1245342"/>
                    <a:chOff x="6114822" y="950310"/>
                    <a:chExt cx="1368000" cy="1368000"/>
                  </a:xfrm>
                  <a:grpFill/>
                </p:grpSpPr>
                <p:sp>
                  <p:nvSpPr>
                    <p:cNvPr id="47" name="타원 46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타원 47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타원 48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70" name="직선 화살표 연결선 69"/>
              <p:cNvCxnSpPr/>
              <p:nvPr/>
            </p:nvCxnSpPr>
            <p:spPr>
              <a:xfrm rot="10800000">
                <a:off x="2847752" y="3869931"/>
                <a:ext cx="576000" cy="138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타원 3"/>
              <p:cNvSpPr/>
              <p:nvPr/>
            </p:nvSpPr>
            <p:spPr>
              <a:xfrm>
                <a:off x="5117212" y="3137757"/>
                <a:ext cx="1464349" cy="1464349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2">
                      <a:lumMod val="50000"/>
                    </a:schemeClr>
                  </a:gs>
                  <a:gs pos="66000">
                    <a:schemeClr val="bg2">
                      <a:lumMod val="75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" name="그룹 36"/>
              <p:cNvGrpSpPr/>
              <p:nvPr/>
            </p:nvGrpSpPr>
            <p:grpSpPr>
              <a:xfrm>
                <a:off x="5255278" y="3278986"/>
                <a:ext cx="1190041" cy="1190041"/>
                <a:chOff x="6114822" y="950310"/>
                <a:chExt cx="1368000" cy="1368000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6168986" y="1000108"/>
                  <a:ext cx="1260534" cy="1260534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 rot="60000">
                  <a:off x="6158283" y="990023"/>
                  <a:ext cx="1296000" cy="1296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 rot="120000">
                  <a:off x="6136872" y="969858"/>
                  <a:ext cx="1332000" cy="1332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 rot="180000">
                  <a:off x="6114822" y="950310"/>
                  <a:ext cx="1368000" cy="1368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37"/>
              <p:cNvGrpSpPr/>
              <p:nvPr/>
            </p:nvGrpSpPr>
            <p:grpSpPr>
              <a:xfrm>
                <a:off x="5315591" y="3330438"/>
                <a:ext cx="1083339" cy="1083339"/>
                <a:chOff x="6114822" y="950310"/>
                <a:chExt cx="1368000" cy="1368000"/>
              </a:xfrm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6168986" y="1000108"/>
                  <a:ext cx="1260534" cy="1260534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타원 39"/>
                <p:cNvSpPr/>
                <p:nvPr/>
              </p:nvSpPr>
              <p:spPr>
                <a:xfrm rot="60000">
                  <a:off x="6158283" y="990023"/>
                  <a:ext cx="1296000" cy="1296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타원 40"/>
                <p:cNvSpPr/>
                <p:nvPr/>
              </p:nvSpPr>
              <p:spPr>
                <a:xfrm rot="120000">
                  <a:off x="6136872" y="969858"/>
                  <a:ext cx="1332000" cy="1332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타원 41"/>
                <p:cNvSpPr/>
                <p:nvPr/>
              </p:nvSpPr>
              <p:spPr>
                <a:xfrm rot="180000">
                  <a:off x="6114822" y="950310"/>
                  <a:ext cx="1368000" cy="1368000"/>
                </a:xfrm>
                <a:prstGeom prst="ellipse">
                  <a:avLst/>
                </a:prstGeom>
                <a:noFill/>
                <a:ln w="635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106"/>
              <p:cNvGrpSpPr/>
              <p:nvPr/>
            </p:nvGrpSpPr>
            <p:grpSpPr>
              <a:xfrm>
                <a:off x="1514258" y="3137757"/>
                <a:ext cx="1464349" cy="1464349"/>
                <a:chOff x="3759954" y="4317440"/>
                <a:chExt cx="1683328" cy="1683328"/>
              </a:xfrm>
            </p:grpSpPr>
            <p:sp>
              <p:nvSpPr>
                <p:cNvPr id="83" name="타원 2"/>
                <p:cNvSpPr/>
                <p:nvPr/>
              </p:nvSpPr>
              <p:spPr>
                <a:xfrm>
                  <a:off x="3759954" y="4317440"/>
                  <a:ext cx="1683328" cy="1683328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bg2">
                        <a:lumMod val="50000"/>
                      </a:schemeClr>
                    </a:gs>
                    <a:gs pos="66000">
                      <a:schemeClr val="bg2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b="1" dirty="0" smtClean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8" name="그룹 43"/>
                <p:cNvGrpSpPr/>
                <p:nvPr/>
              </p:nvGrpSpPr>
              <p:grpSpPr>
                <a:xfrm>
                  <a:off x="3929058" y="4490179"/>
                  <a:ext cx="1368000" cy="1368000"/>
                  <a:chOff x="6114822" y="950310"/>
                  <a:chExt cx="1368000" cy="1368000"/>
                </a:xfrm>
              </p:grpSpPr>
              <p:grpSp>
                <p:nvGrpSpPr>
                  <p:cNvPr id="42" name="그룹 44"/>
                  <p:cNvGrpSpPr/>
                  <p:nvPr/>
                </p:nvGrpSpPr>
                <p:grpSpPr>
                  <a:xfrm>
                    <a:off x="6114822" y="950310"/>
                    <a:ext cx="1368000" cy="1368000"/>
                    <a:chOff x="6114822" y="950310"/>
                    <a:chExt cx="1368000" cy="1368000"/>
                  </a:xfrm>
                </p:grpSpPr>
                <p:sp>
                  <p:nvSpPr>
                    <p:cNvPr id="91" name="타원 90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2" name="타원 51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3" name="타원 52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4" name="타원 53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4" name="그룹 45"/>
                  <p:cNvGrpSpPr/>
                  <p:nvPr/>
                </p:nvGrpSpPr>
                <p:grpSpPr>
                  <a:xfrm>
                    <a:off x="6184151" y="1009457"/>
                    <a:ext cx="1245342" cy="1245342"/>
                    <a:chOff x="6114822" y="950310"/>
                    <a:chExt cx="1368000" cy="1368000"/>
                  </a:xfrm>
                </p:grpSpPr>
                <p:sp>
                  <p:nvSpPr>
                    <p:cNvPr id="87" name="타원 86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타원 87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9" name="타원 88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0" name="타원 89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" name="그룹 94"/>
              <p:cNvGrpSpPr/>
              <p:nvPr/>
            </p:nvGrpSpPr>
            <p:grpSpPr>
              <a:xfrm>
                <a:off x="2408758" y="4862956"/>
                <a:ext cx="845556" cy="845556"/>
                <a:chOff x="1528306" y="6788992"/>
                <a:chExt cx="972000" cy="972000"/>
              </a:xfrm>
            </p:grpSpPr>
            <p:sp>
              <p:nvSpPr>
                <p:cNvPr id="96" name="타원 95"/>
                <p:cNvSpPr/>
                <p:nvPr/>
              </p:nvSpPr>
              <p:spPr>
                <a:xfrm rot="5400000">
                  <a:off x="1528306" y="6788992"/>
                  <a:ext cx="972000" cy="972000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bg2">
                        <a:lumMod val="50000"/>
                      </a:schemeClr>
                    </a:gs>
                    <a:gs pos="66000">
                      <a:schemeClr val="bg2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6" name="그룹 65"/>
                <p:cNvGrpSpPr/>
                <p:nvPr/>
              </p:nvGrpSpPr>
              <p:grpSpPr>
                <a:xfrm rot="5400000">
                  <a:off x="1568052" y="6851924"/>
                  <a:ext cx="867850" cy="867850"/>
                  <a:chOff x="6114822" y="950310"/>
                  <a:chExt cx="1368000" cy="1368000"/>
                </a:xfrm>
                <a:solidFill>
                  <a:schemeClr val="bg2">
                    <a:lumMod val="90000"/>
                  </a:schemeClr>
                </a:solidFill>
              </p:grpSpPr>
              <p:grpSp>
                <p:nvGrpSpPr>
                  <p:cNvPr id="57" name="그룹 66"/>
                  <p:cNvGrpSpPr/>
                  <p:nvPr/>
                </p:nvGrpSpPr>
                <p:grpSpPr>
                  <a:xfrm>
                    <a:off x="6114822" y="950310"/>
                    <a:ext cx="1368000" cy="1368000"/>
                    <a:chOff x="6114822" y="950310"/>
                    <a:chExt cx="1368000" cy="1368000"/>
                  </a:xfrm>
                  <a:grpFill/>
                </p:grpSpPr>
                <p:sp>
                  <p:nvSpPr>
                    <p:cNvPr id="104" name="타원 103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타원 104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6" name="타원 105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타원 106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59" name="그룹 67"/>
                  <p:cNvGrpSpPr/>
                  <p:nvPr/>
                </p:nvGrpSpPr>
                <p:grpSpPr>
                  <a:xfrm>
                    <a:off x="6184149" y="1009457"/>
                    <a:ext cx="1245342" cy="1245342"/>
                    <a:chOff x="6114822" y="950310"/>
                    <a:chExt cx="1368000" cy="1368000"/>
                  </a:xfrm>
                  <a:grpFill/>
                </p:grpSpPr>
                <p:sp>
                  <p:nvSpPr>
                    <p:cNvPr id="100" name="타원 99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타원 100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2" name="타원 101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타원 102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08" name="직사각형 107"/>
              <p:cNvSpPr/>
              <p:nvPr/>
            </p:nvSpPr>
            <p:spPr>
              <a:xfrm rot="5400000">
                <a:off x="4023373" y="2920867"/>
                <a:ext cx="994318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전략 </a:t>
                </a:r>
                <a:r>
                  <a:rPr lang="en-US" altLang="ko-KR" sz="900" b="1" i="1" dirty="0" smtClean="0">
                    <a:solidFill>
                      <a:prstClr val="white"/>
                    </a:solidFill>
                  </a:rPr>
                  <a:t>Process</a:t>
                </a: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 rot="5400000">
                <a:off x="4030987" y="4536633"/>
                <a:ext cx="994318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900" b="1" dirty="0" smtClean="0">
                    <a:solidFill>
                      <a:prstClr val="white"/>
                    </a:solidFill>
                  </a:rPr>
                  <a:t>문화 </a:t>
                </a:r>
                <a:r>
                  <a:rPr lang="en-US" altLang="ko-KR" sz="900" b="1" i="1" dirty="0" smtClean="0">
                    <a:solidFill>
                      <a:prstClr val="white"/>
                    </a:solidFill>
                  </a:rPr>
                  <a:t>Process</a:t>
                </a: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913067" y="2282012"/>
                <a:ext cx="8398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기업</a:t>
                </a:r>
                <a:endParaRPr lang="en-US" altLang="ko-KR" sz="900" b="1" dirty="0" smtClean="0"/>
              </a:p>
              <a:p>
                <a:pPr algn="ctr"/>
                <a:r>
                  <a:rPr lang="ko-KR" altLang="en-US" sz="900" b="1" dirty="0" smtClean="0"/>
                  <a:t>실무교육</a:t>
                </a:r>
                <a:endParaRPr lang="ko-KR" altLang="en-US" sz="900" b="1" dirty="0"/>
              </a:p>
            </p:txBody>
          </p:sp>
          <p:grpSp>
            <p:nvGrpSpPr>
              <p:cNvPr id="60" name="그룹 156"/>
              <p:cNvGrpSpPr/>
              <p:nvPr/>
            </p:nvGrpSpPr>
            <p:grpSpPr>
              <a:xfrm>
                <a:off x="4924365" y="4860856"/>
                <a:ext cx="845556" cy="845556"/>
                <a:chOff x="5219854" y="4860856"/>
                <a:chExt cx="845556" cy="845556"/>
              </a:xfrm>
            </p:grpSpPr>
            <p:grpSp>
              <p:nvGrpSpPr>
                <p:cNvPr id="61" name="그룹 22"/>
                <p:cNvGrpSpPr/>
                <p:nvPr/>
              </p:nvGrpSpPr>
              <p:grpSpPr>
                <a:xfrm>
                  <a:off x="5219854" y="4860856"/>
                  <a:ext cx="845556" cy="845556"/>
                  <a:chOff x="1528306" y="6788992"/>
                  <a:chExt cx="972000" cy="972000"/>
                </a:xfrm>
              </p:grpSpPr>
              <p:sp>
                <p:nvSpPr>
                  <p:cNvPr id="24" name="타원 23"/>
                  <p:cNvSpPr/>
                  <p:nvPr/>
                </p:nvSpPr>
                <p:spPr>
                  <a:xfrm rot="5400000">
                    <a:off x="1528306" y="6788992"/>
                    <a:ext cx="972000" cy="972000"/>
                  </a:xfrm>
                  <a:prstGeom prst="ellipse">
                    <a:avLst/>
                  </a:prstGeom>
                  <a:gradFill flip="none" rotWithShape="1">
                    <a:gsLst>
                      <a:gs pos="53000">
                        <a:schemeClr val="bg2">
                          <a:lumMod val="50000"/>
                        </a:schemeClr>
                      </a:gs>
                      <a:gs pos="66000">
                        <a:schemeClr val="bg2">
                          <a:lumMod val="75000"/>
                          <a:alpha val="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US" altLang="ko-KR" sz="500" b="1" dirty="0" smtClean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2" name="그룹 65"/>
                  <p:cNvGrpSpPr/>
                  <p:nvPr/>
                </p:nvGrpSpPr>
                <p:grpSpPr>
                  <a:xfrm rot="5400000">
                    <a:off x="1568058" y="6851910"/>
                    <a:ext cx="867847" cy="867847"/>
                    <a:chOff x="6114822" y="950310"/>
                    <a:chExt cx="1368000" cy="1368000"/>
                  </a:xfrm>
                  <a:solidFill>
                    <a:schemeClr val="bg2">
                      <a:lumMod val="90000"/>
                    </a:schemeClr>
                  </a:solidFill>
                </p:grpSpPr>
                <p:grpSp>
                  <p:nvGrpSpPr>
                    <p:cNvPr id="77" name="그룹 66"/>
                    <p:cNvGrpSpPr/>
                    <p:nvPr/>
                  </p:nvGrpSpPr>
                  <p:grpSpPr>
                    <a:xfrm>
                      <a:off x="6114822" y="950310"/>
                      <a:ext cx="1368000" cy="1368000"/>
                      <a:chOff x="6114822" y="950310"/>
                      <a:chExt cx="1368000" cy="1368000"/>
                    </a:xfrm>
                    <a:grpFill/>
                  </p:grpSpPr>
                  <p:sp>
                    <p:nvSpPr>
                      <p:cNvPr id="34" name="타원 33"/>
                      <p:cNvSpPr/>
                      <p:nvPr/>
                    </p:nvSpPr>
                    <p:spPr>
                      <a:xfrm>
                        <a:off x="6168986" y="1000108"/>
                        <a:ext cx="1260534" cy="1260534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9" name="타원 38"/>
                      <p:cNvSpPr/>
                      <p:nvPr/>
                    </p:nvSpPr>
                    <p:spPr>
                      <a:xfrm rot="60000">
                        <a:off x="6158283" y="990023"/>
                        <a:ext cx="1296000" cy="1296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타원 39"/>
                      <p:cNvSpPr/>
                      <p:nvPr/>
                    </p:nvSpPr>
                    <p:spPr>
                      <a:xfrm rot="120000">
                        <a:off x="6136872" y="969858"/>
                        <a:ext cx="1332000" cy="1332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타원 40"/>
                      <p:cNvSpPr/>
                      <p:nvPr/>
                    </p:nvSpPr>
                    <p:spPr>
                      <a:xfrm rot="180000">
                        <a:off x="6114822" y="950310"/>
                        <a:ext cx="1368000" cy="1368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5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그룹 67"/>
                    <p:cNvGrpSpPr/>
                    <p:nvPr/>
                  </p:nvGrpSpPr>
                  <p:grpSpPr>
                    <a:xfrm>
                      <a:off x="6184145" y="1009457"/>
                      <a:ext cx="1245342" cy="1245342"/>
                      <a:chOff x="6114822" y="950310"/>
                      <a:chExt cx="1368000" cy="1368000"/>
                    </a:xfrm>
                    <a:grpFill/>
                  </p:grpSpPr>
                  <p:sp>
                    <p:nvSpPr>
                      <p:cNvPr id="29" name="타원 28"/>
                      <p:cNvSpPr/>
                      <p:nvPr/>
                    </p:nvSpPr>
                    <p:spPr>
                      <a:xfrm>
                        <a:off x="6168986" y="1000108"/>
                        <a:ext cx="1260534" cy="1260534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0" name="타원 29"/>
                      <p:cNvSpPr/>
                      <p:nvPr/>
                    </p:nvSpPr>
                    <p:spPr>
                      <a:xfrm rot="60000">
                        <a:off x="6158283" y="990023"/>
                        <a:ext cx="1296000" cy="1296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2" name="타원 31"/>
                      <p:cNvSpPr/>
                      <p:nvPr/>
                    </p:nvSpPr>
                    <p:spPr>
                      <a:xfrm rot="120000">
                        <a:off x="6136872" y="969858"/>
                        <a:ext cx="1332000" cy="1332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3" name="타원 32"/>
                      <p:cNvSpPr/>
                      <p:nvPr/>
                    </p:nvSpPr>
                    <p:spPr>
                      <a:xfrm rot="180000">
                        <a:off x="6114822" y="950310"/>
                        <a:ext cx="1368000" cy="1368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12" name="직사각형 111"/>
                <p:cNvSpPr/>
                <p:nvPr/>
              </p:nvSpPr>
              <p:spPr>
                <a:xfrm>
                  <a:off x="5275912" y="5093437"/>
                  <a:ext cx="71672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900" b="1" dirty="0" smtClean="0"/>
                    <a:t>대학</a:t>
                  </a:r>
                  <a:endParaRPr lang="en-US" altLang="ko-KR" sz="900" b="1" dirty="0" smtClean="0"/>
                </a:p>
                <a:p>
                  <a:pPr algn="ctr"/>
                  <a:r>
                    <a:rPr lang="ko-KR" altLang="en-US" sz="900" b="1" dirty="0" smtClean="0"/>
                    <a:t>취업교육</a:t>
                  </a:r>
                  <a:endParaRPr lang="ko-KR" altLang="en-US" sz="900" b="1" dirty="0"/>
                </a:p>
              </p:txBody>
            </p:sp>
          </p:grpSp>
          <p:grpSp>
            <p:nvGrpSpPr>
              <p:cNvPr id="84" name="그룹 56"/>
              <p:cNvGrpSpPr/>
              <p:nvPr/>
            </p:nvGrpSpPr>
            <p:grpSpPr>
              <a:xfrm>
                <a:off x="2389810" y="2058814"/>
                <a:ext cx="845556" cy="845556"/>
                <a:chOff x="1528306" y="6788992"/>
                <a:chExt cx="972000" cy="972000"/>
              </a:xfrm>
            </p:grpSpPr>
            <p:sp>
              <p:nvSpPr>
                <p:cNvPr id="58" name="타원 57"/>
                <p:cNvSpPr/>
                <p:nvPr/>
              </p:nvSpPr>
              <p:spPr>
                <a:xfrm rot="5400000">
                  <a:off x="1528306" y="6788992"/>
                  <a:ext cx="972000" cy="972000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bg2">
                        <a:lumMod val="50000"/>
                      </a:schemeClr>
                    </a:gs>
                    <a:gs pos="66000">
                      <a:schemeClr val="bg2">
                        <a:lumMod val="7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그룹 65"/>
                <p:cNvGrpSpPr/>
                <p:nvPr/>
              </p:nvGrpSpPr>
              <p:grpSpPr>
                <a:xfrm rot="5400000">
                  <a:off x="1568056" y="6851914"/>
                  <a:ext cx="867848" cy="867848"/>
                  <a:chOff x="6114822" y="950310"/>
                  <a:chExt cx="1368000" cy="1368000"/>
                </a:xfrm>
                <a:solidFill>
                  <a:schemeClr val="bg2">
                    <a:lumMod val="90000"/>
                  </a:schemeClr>
                </a:solidFill>
              </p:grpSpPr>
              <p:grpSp>
                <p:nvGrpSpPr>
                  <p:cNvPr id="86" name="그룹 66"/>
                  <p:cNvGrpSpPr/>
                  <p:nvPr/>
                </p:nvGrpSpPr>
                <p:grpSpPr>
                  <a:xfrm>
                    <a:off x="6114822" y="950310"/>
                    <a:ext cx="1368000" cy="1368000"/>
                    <a:chOff x="6114822" y="950310"/>
                    <a:chExt cx="1368000" cy="1368000"/>
                  </a:xfrm>
                  <a:grpFill/>
                </p:grpSpPr>
                <p:sp>
                  <p:nvSpPr>
                    <p:cNvPr id="66" name="타원 65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타원 66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타원 67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타원 68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95" name="그룹 67"/>
                  <p:cNvGrpSpPr/>
                  <p:nvPr/>
                </p:nvGrpSpPr>
                <p:grpSpPr>
                  <a:xfrm>
                    <a:off x="6184147" y="1009457"/>
                    <a:ext cx="1245342" cy="1245342"/>
                    <a:chOff x="6114822" y="950310"/>
                    <a:chExt cx="1368000" cy="1368000"/>
                  </a:xfrm>
                  <a:grpFill/>
                </p:grpSpPr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6168986" y="1000108"/>
                      <a:ext cx="1260534" cy="1260534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타원 62"/>
                    <p:cNvSpPr/>
                    <p:nvPr/>
                  </p:nvSpPr>
                  <p:spPr>
                    <a:xfrm rot="60000">
                      <a:off x="6158283" y="990023"/>
                      <a:ext cx="1296000" cy="1296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타원 63"/>
                    <p:cNvSpPr/>
                    <p:nvPr/>
                  </p:nvSpPr>
                  <p:spPr>
                    <a:xfrm rot="120000">
                      <a:off x="6136872" y="969858"/>
                      <a:ext cx="1332000" cy="1332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" name="타원 64"/>
                    <p:cNvSpPr/>
                    <p:nvPr/>
                  </p:nvSpPr>
                  <p:spPr>
                    <a:xfrm rot="180000">
                      <a:off x="6114822" y="950310"/>
                      <a:ext cx="1368000" cy="1368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13" name="직사각형 112"/>
              <p:cNvSpPr/>
              <p:nvPr/>
            </p:nvSpPr>
            <p:spPr>
              <a:xfrm>
                <a:off x="2357210" y="2376480"/>
                <a:ext cx="93051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 smtClean="0"/>
                  <a:t>SYSTEM 01</a:t>
                </a:r>
                <a:endParaRPr lang="ko-KR" altLang="en-US" sz="900" b="1" dirty="0"/>
              </a:p>
            </p:txBody>
          </p:sp>
          <p:grpSp>
            <p:nvGrpSpPr>
              <p:cNvPr id="97" name="그룹 168"/>
              <p:cNvGrpSpPr/>
              <p:nvPr/>
            </p:nvGrpSpPr>
            <p:grpSpPr>
              <a:xfrm rot="5400000">
                <a:off x="4544480" y="3770088"/>
                <a:ext cx="2112928" cy="230249"/>
                <a:chOff x="3376605" y="2771774"/>
                <a:chExt cx="2428895" cy="264681"/>
              </a:xfrm>
            </p:grpSpPr>
            <p:cxnSp>
              <p:nvCxnSpPr>
                <p:cNvPr id="117" name="직선 화살표 연결선 27"/>
                <p:cNvCxnSpPr/>
                <p:nvPr/>
              </p:nvCxnSpPr>
              <p:spPr>
                <a:xfrm rot="10800000" flipV="1">
                  <a:off x="3376605" y="2771774"/>
                  <a:ext cx="671521" cy="26468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화살표 연결선 27"/>
                <p:cNvCxnSpPr/>
                <p:nvPr/>
              </p:nvCxnSpPr>
              <p:spPr>
                <a:xfrm rot="10800000" flipH="1" flipV="1">
                  <a:off x="5133979" y="2771774"/>
                  <a:ext cx="671521" cy="26468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169"/>
              <p:cNvGrpSpPr/>
              <p:nvPr/>
            </p:nvGrpSpPr>
            <p:grpSpPr>
              <a:xfrm rot="5400000" flipV="1">
                <a:off x="1461277" y="3753515"/>
                <a:ext cx="2112928" cy="230249"/>
                <a:chOff x="3376605" y="2771774"/>
                <a:chExt cx="2428895" cy="264681"/>
              </a:xfrm>
            </p:grpSpPr>
            <p:cxnSp>
              <p:nvCxnSpPr>
                <p:cNvPr id="120" name="직선 화살표 연결선 27"/>
                <p:cNvCxnSpPr/>
                <p:nvPr/>
              </p:nvCxnSpPr>
              <p:spPr>
                <a:xfrm rot="10800000" flipV="1">
                  <a:off x="3376605" y="2771774"/>
                  <a:ext cx="671521" cy="26468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화살표 연결선 27"/>
                <p:cNvCxnSpPr/>
                <p:nvPr/>
              </p:nvCxnSpPr>
              <p:spPr>
                <a:xfrm rot="10800000" flipH="1" flipV="1">
                  <a:off x="5133979" y="2771774"/>
                  <a:ext cx="671521" cy="26468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직사각형 122"/>
              <p:cNvSpPr/>
              <p:nvPr/>
            </p:nvSpPr>
            <p:spPr>
              <a:xfrm>
                <a:off x="5267125" y="3732645"/>
                <a:ext cx="117157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교육</a:t>
                </a:r>
                <a:r>
                  <a:rPr lang="en-US" altLang="ko-KR" sz="1200" b="1" dirty="0" smtClean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사업부문</a:t>
                </a: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585680" y="3723120"/>
                <a:ext cx="131442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 b="1" smtClean="0">
                    <a:solidFill>
                      <a:prstClr val="white"/>
                    </a:solidFill>
                  </a:rPr>
                  <a:t>컨설팅</a:t>
                </a:r>
                <a:r>
                  <a:rPr lang="en-US" altLang="ko-KR" sz="1200" b="1" dirty="0" smtClean="0">
                    <a:solidFill>
                      <a:prstClr val="white"/>
                    </a:solidFill>
                  </a:rPr>
                  <a:t> </a:t>
                </a:r>
                <a:r>
                  <a:rPr lang="ko-KR" altLang="en-US" sz="1200" b="1" dirty="0" smtClean="0">
                    <a:solidFill>
                      <a:prstClr val="white"/>
                    </a:solidFill>
                  </a:rPr>
                  <a:t>사업부문</a:t>
                </a:r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366735" y="5186355"/>
                <a:ext cx="93051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 smtClean="0"/>
                  <a:t>SYSTEM 03</a:t>
                </a:r>
                <a:endParaRPr lang="ko-KR" altLang="en-US" sz="900" b="1" dirty="0"/>
              </a:p>
            </p:txBody>
          </p:sp>
          <p:grpSp>
            <p:nvGrpSpPr>
              <p:cNvPr id="99" name="그룹 141"/>
              <p:cNvGrpSpPr/>
              <p:nvPr/>
            </p:nvGrpSpPr>
            <p:grpSpPr>
              <a:xfrm>
                <a:off x="3453215" y="3262929"/>
                <a:ext cx="1223346" cy="1223352"/>
                <a:chOff x="2222437" y="4214519"/>
                <a:chExt cx="785198" cy="785202"/>
              </a:xfrm>
            </p:grpSpPr>
            <p:grpSp>
              <p:nvGrpSpPr>
                <p:cNvPr id="110" name="그룹 237"/>
                <p:cNvGrpSpPr>
                  <a:grpSpLocks/>
                </p:cNvGrpSpPr>
                <p:nvPr/>
              </p:nvGrpSpPr>
              <p:grpSpPr bwMode="auto">
                <a:xfrm>
                  <a:off x="2222437" y="4214519"/>
                  <a:ext cx="785198" cy="785202"/>
                  <a:chOff x="1528306" y="6788992"/>
                  <a:chExt cx="972000" cy="972000"/>
                </a:xfrm>
              </p:grpSpPr>
              <p:sp>
                <p:nvSpPr>
                  <p:cNvPr id="128" name="타원 127"/>
                  <p:cNvSpPr/>
                  <p:nvPr/>
                </p:nvSpPr>
                <p:spPr>
                  <a:xfrm rot="5400000">
                    <a:off x="1528306" y="6788992"/>
                    <a:ext cx="972000" cy="972000"/>
                  </a:xfrm>
                  <a:prstGeom prst="ellipse">
                    <a:avLst/>
                  </a:prstGeom>
                  <a:gradFill flip="none" rotWithShape="1">
                    <a:gsLst>
                      <a:gs pos="53000">
                        <a:schemeClr val="bg2">
                          <a:lumMod val="50000"/>
                        </a:schemeClr>
                      </a:gs>
                      <a:gs pos="66000">
                        <a:schemeClr val="bg2">
                          <a:lumMod val="75000"/>
                          <a:alpha val="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altLang="ko-KR" sz="105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4" name="그룹 65"/>
                  <p:cNvGrpSpPr/>
                  <p:nvPr/>
                </p:nvGrpSpPr>
                <p:grpSpPr>
                  <a:xfrm rot="5400000">
                    <a:off x="1568058" y="6851910"/>
                    <a:ext cx="867847" cy="867847"/>
                    <a:chOff x="6114822" y="950310"/>
                    <a:chExt cx="1368000" cy="1368000"/>
                  </a:xfrm>
                  <a:solidFill>
                    <a:schemeClr val="bg2">
                      <a:lumMod val="90000"/>
                    </a:schemeClr>
                  </a:solidFill>
                </p:grpSpPr>
                <p:grpSp>
                  <p:nvGrpSpPr>
                    <p:cNvPr id="115" name="그룹 66"/>
                    <p:cNvGrpSpPr/>
                    <p:nvPr/>
                  </p:nvGrpSpPr>
                  <p:grpSpPr>
                    <a:xfrm>
                      <a:off x="6114822" y="950310"/>
                      <a:ext cx="1368000" cy="1368000"/>
                      <a:chOff x="6114822" y="950310"/>
                      <a:chExt cx="1368000" cy="1368000"/>
                    </a:xfrm>
                    <a:grpFill/>
                  </p:grpSpPr>
                  <p:sp>
                    <p:nvSpPr>
                      <p:cNvPr id="136" name="타원 135"/>
                      <p:cNvSpPr/>
                      <p:nvPr/>
                    </p:nvSpPr>
                    <p:spPr>
                      <a:xfrm>
                        <a:off x="6168986" y="1000108"/>
                        <a:ext cx="1260534" cy="1260534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kumimoji="0" lang="ko-KR" alt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7" name="타원 136"/>
                      <p:cNvSpPr/>
                      <p:nvPr/>
                    </p:nvSpPr>
                    <p:spPr>
                      <a:xfrm rot="60000">
                        <a:off x="6158283" y="990023"/>
                        <a:ext cx="1296000" cy="1296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kumimoji="0" lang="ko-KR" alt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8" name="타원 137"/>
                      <p:cNvSpPr/>
                      <p:nvPr/>
                    </p:nvSpPr>
                    <p:spPr>
                      <a:xfrm rot="120000">
                        <a:off x="6136872" y="969858"/>
                        <a:ext cx="1332000" cy="1332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kumimoji="0" lang="ko-KR" alt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9" name="타원 138"/>
                      <p:cNvSpPr/>
                      <p:nvPr/>
                    </p:nvSpPr>
                    <p:spPr>
                      <a:xfrm rot="180000">
                        <a:off x="6114822" y="950310"/>
                        <a:ext cx="1368000" cy="1368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kumimoji="0" lang="ko-KR" altLang="en-US" sz="105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16" name="그룹 67"/>
                    <p:cNvGrpSpPr/>
                    <p:nvPr/>
                  </p:nvGrpSpPr>
                  <p:grpSpPr>
                    <a:xfrm>
                      <a:off x="6184145" y="1009457"/>
                      <a:ext cx="1245342" cy="1245342"/>
                      <a:chOff x="6114822" y="950310"/>
                      <a:chExt cx="1368000" cy="1368000"/>
                    </a:xfrm>
                    <a:grpFill/>
                  </p:grpSpPr>
                  <p:sp>
                    <p:nvSpPr>
                      <p:cNvPr id="132" name="타원 131"/>
                      <p:cNvSpPr/>
                      <p:nvPr/>
                    </p:nvSpPr>
                    <p:spPr>
                      <a:xfrm>
                        <a:off x="6168986" y="1000108"/>
                        <a:ext cx="1260534" cy="1260534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kumimoji="0" lang="ko-KR" alt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타원 132"/>
                      <p:cNvSpPr/>
                      <p:nvPr/>
                    </p:nvSpPr>
                    <p:spPr>
                      <a:xfrm rot="60000">
                        <a:off x="6158283" y="990023"/>
                        <a:ext cx="1296000" cy="1296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kumimoji="0" lang="ko-KR" alt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4" name="타원 133"/>
                      <p:cNvSpPr/>
                      <p:nvPr/>
                    </p:nvSpPr>
                    <p:spPr>
                      <a:xfrm rot="120000">
                        <a:off x="6136872" y="969858"/>
                        <a:ext cx="1332000" cy="1332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kumimoji="0" lang="ko-KR" altLang="en-US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5" name="타원 134"/>
                      <p:cNvSpPr/>
                      <p:nvPr/>
                    </p:nvSpPr>
                    <p:spPr>
                      <a:xfrm rot="180000">
                        <a:off x="6114822" y="950310"/>
                        <a:ext cx="1368000" cy="1368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bg2">
                            <a:lumMod val="50000"/>
                          </a:schemeClr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kumimoji="0" lang="ko-KR" altLang="en-US" sz="11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40" name="타원 139"/>
                <p:cNvSpPr/>
                <p:nvPr/>
              </p:nvSpPr>
              <p:spPr bwMode="auto">
                <a:xfrm>
                  <a:off x="2331014" y="4340564"/>
                  <a:ext cx="560418" cy="56169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400" b="1"/>
                </a:p>
              </p:txBody>
            </p:sp>
            <p:sp>
              <p:nvSpPr>
                <p:cNvPr id="141" name="AutoShape 6"/>
                <p:cNvSpPr>
                  <a:spLocks noChangeArrowheads="1"/>
                </p:cNvSpPr>
                <p:nvPr/>
              </p:nvSpPr>
              <p:spPr bwMode="auto">
                <a:xfrm>
                  <a:off x="2363075" y="4513691"/>
                  <a:ext cx="505273" cy="233400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auto" latinLnBrk="0" hangingPunct="0">
                    <a:spcAft>
                      <a:spcPts val="0"/>
                    </a:spcAft>
                    <a:defRPr/>
                  </a:pPr>
                  <a:r>
                    <a:rPr kumimoji="0" lang="en-US" altLang="ko-KR" sz="1100" b="1" dirty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CLIENT</a:t>
                  </a:r>
                </a:p>
              </p:txBody>
            </p:sp>
          </p:grpSp>
          <p:cxnSp>
            <p:nvCxnSpPr>
              <p:cNvPr id="143" name="직선 화살표 연결선 142"/>
              <p:cNvCxnSpPr/>
              <p:nvPr/>
            </p:nvCxnSpPr>
            <p:spPr>
              <a:xfrm rot="10800000" flipH="1">
                <a:off x="4662277" y="3869931"/>
                <a:ext cx="576000" cy="138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그룹 178"/>
              <p:cNvGrpSpPr/>
              <p:nvPr/>
            </p:nvGrpSpPr>
            <p:grpSpPr>
              <a:xfrm>
                <a:off x="6300577" y="3441631"/>
                <a:ext cx="1404958" cy="845556"/>
                <a:chOff x="6596066" y="3441631"/>
                <a:chExt cx="1404958" cy="845556"/>
              </a:xfrm>
            </p:grpSpPr>
            <p:cxnSp>
              <p:nvCxnSpPr>
                <p:cNvPr id="178" name="직선 화살표 연결선 177"/>
                <p:cNvCxnSpPr/>
                <p:nvPr/>
              </p:nvCxnSpPr>
              <p:spPr>
                <a:xfrm rot="10800000" flipH="1">
                  <a:off x="6596066" y="3869931"/>
                  <a:ext cx="576000" cy="1381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그룹 157"/>
                <p:cNvGrpSpPr/>
                <p:nvPr/>
              </p:nvGrpSpPr>
              <p:grpSpPr>
                <a:xfrm>
                  <a:off x="7155468" y="3441631"/>
                  <a:ext cx="845556" cy="845556"/>
                  <a:chOff x="5219854" y="4860856"/>
                  <a:chExt cx="845556" cy="845556"/>
                </a:xfrm>
              </p:grpSpPr>
              <p:grpSp>
                <p:nvGrpSpPr>
                  <p:cNvPr id="124" name="그룹 158"/>
                  <p:cNvGrpSpPr/>
                  <p:nvPr/>
                </p:nvGrpSpPr>
                <p:grpSpPr>
                  <a:xfrm>
                    <a:off x="5219854" y="4860856"/>
                    <a:ext cx="845556" cy="845556"/>
                    <a:chOff x="1528306" y="6788992"/>
                    <a:chExt cx="972000" cy="972000"/>
                  </a:xfrm>
                </p:grpSpPr>
                <p:sp>
                  <p:nvSpPr>
                    <p:cNvPr id="161" name="타원 160"/>
                    <p:cNvSpPr/>
                    <p:nvPr/>
                  </p:nvSpPr>
                  <p:spPr>
                    <a:xfrm rot="5400000">
                      <a:off x="1528306" y="6788992"/>
                      <a:ext cx="972000" cy="972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53000">
                          <a:schemeClr val="bg2">
                            <a:lumMod val="50000"/>
                          </a:schemeClr>
                        </a:gs>
                        <a:gs pos="66000">
                          <a:schemeClr val="bg2">
                            <a:lumMod val="75000"/>
                            <a:alpha val="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endParaRPr lang="en-US" altLang="ko-KR" sz="5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7" name="그룹 65"/>
                    <p:cNvGrpSpPr/>
                    <p:nvPr/>
                  </p:nvGrpSpPr>
                  <p:grpSpPr>
                    <a:xfrm rot="5400000">
                      <a:off x="1568058" y="6851910"/>
                      <a:ext cx="867847" cy="867847"/>
                      <a:chOff x="6114822" y="950310"/>
                      <a:chExt cx="1368000" cy="1368000"/>
                    </a:xfrm>
                    <a:solidFill>
                      <a:schemeClr val="bg2">
                        <a:lumMod val="90000"/>
                      </a:schemeClr>
                    </a:solidFill>
                  </p:grpSpPr>
                  <p:grpSp>
                    <p:nvGrpSpPr>
                      <p:cNvPr id="129" name="그룹 66"/>
                      <p:cNvGrpSpPr/>
                      <p:nvPr/>
                    </p:nvGrpSpPr>
                    <p:grpSpPr>
                      <a:xfrm>
                        <a:off x="6114822" y="950310"/>
                        <a:ext cx="1368000" cy="1368000"/>
                        <a:chOff x="6114822" y="950310"/>
                        <a:chExt cx="1368000" cy="1368000"/>
                      </a:xfrm>
                      <a:grpFill/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6168986" y="1000108"/>
                          <a:ext cx="1260534" cy="1260534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bg2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0" name="타원 169"/>
                        <p:cNvSpPr/>
                        <p:nvPr/>
                      </p:nvSpPr>
                      <p:spPr>
                        <a:xfrm rot="60000">
                          <a:off x="6158283" y="990023"/>
                          <a:ext cx="1296000" cy="1296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bg2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 rot="120000">
                          <a:off x="6136872" y="969858"/>
                          <a:ext cx="1332000" cy="1332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bg2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2" name="타원 171"/>
                        <p:cNvSpPr/>
                        <p:nvPr/>
                      </p:nvSpPr>
                      <p:spPr>
                        <a:xfrm rot="180000">
                          <a:off x="6114822" y="950310"/>
                          <a:ext cx="1368000" cy="1368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bg2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5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0" name="그룹 67"/>
                      <p:cNvGrpSpPr/>
                      <p:nvPr/>
                    </p:nvGrpSpPr>
                    <p:grpSpPr>
                      <a:xfrm>
                        <a:off x="6184144" y="1009457"/>
                        <a:ext cx="1245342" cy="1245342"/>
                        <a:chOff x="6114822" y="950310"/>
                        <a:chExt cx="1368000" cy="1368000"/>
                      </a:xfrm>
                      <a:grpFill/>
                    </p:grpSpPr>
                    <p:sp>
                      <p:nvSpPr>
                        <p:cNvPr id="165" name="타원 164"/>
                        <p:cNvSpPr/>
                        <p:nvPr/>
                      </p:nvSpPr>
                      <p:spPr>
                        <a:xfrm>
                          <a:off x="6168986" y="1000108"/>
                          <a:ext cx="1260534" cy="1260534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bg2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6" name="타원 165"/>
                        <p:cNvSpPr/>
                        <p:nvPr/>
                      </p:nvSpPr>
                      <p:spPr>
                        <a:xfrm rot="60000">
                          <a:off x="6158283" y="990023"/>
                          <a:ext cx="1296000" cy="1296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bg2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7" name="타원 166"/>
                        <p:cNvSpPr/>
                        <p:nvPr/>
                      </p:nvSpPr>
                      <p:spPr>
                        <a:xfrm rot="120000">
                          <a:off x="6136872" y="969858"/>
                          <a:ext cx="1332000" cy="1332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bg2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8" name="타원 167"/>
                        <p:cNvSpPr/>
                        <p:nvPr/>
                      </p:nvSpPr>
                      <p:spPr>
                        <a:xfrm rot="180000">
                          <a:off x="6114822" y="950310"/>
                          <a:ext cx="1368000" cy="1368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bg2">
                              <a:lumMod val="50000"/>
                            </a:schemeClr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5275912" y="5093437"/>
                    <a:ext cx="71672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900" b="1" dirty="0" smtClean="0"/>
                      <a:t>SPS Service</a:t>
                    </a:r>
                  </a:p>
                </p:txBody>
              </p:sp>
            </p:grpSp>
          </p:grpSp>
          <p:sp>
            <p:nvSpPr>
              <p:cNvPr id="173" name="원호 172"/>
              <p:cNvSpPr/>
              <p:nvPr/>
            </p:nvSpPr>
            <p:spPr>
              <a:xfrm rot="5400000">
                <a:off x="4385691" y="2620275"/>
                <a:ext cx="2592082" cy="2514070"/>
              </a:xfrm>
              <a:prstGeom prst="arc">
                <a:avLst>
                  <a:gd name="adj1" fmla="val 11053451"/>
                  <a:gd name="adj2" fmla="val 15324533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원호 173"/>
              <p:cNvSpPr/>
              <p:nvPr/>
            </p:nvSpPr>
            <p:spPr>
              <a:xfrm rot="5400000">
                <a:off x="4381476" y="2621539"/>
                <a:ext cx="2592082" cy="2514070"/>
              </a:xfrm>
              <a:prstGeom prst="arc">
                <a:avLst>
                  <a:gd name="adj1" fmla="val 17047379"/>
                  <a:gd name="adj2" fmla="val 21423103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6495854" y="2655991"/>
                <a:ext cx="45397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latinLnBrk="0" hangingPunct="0">
                  <a:defRPr/>
                </a:pPr>
                <a:r>
                  <a:rPr lang="ko-KR" altLang="en-US" sz="1050" b="1" kern="0" dirty="0" smtClean="0">
                    <a:solidFill>
                      <a:sysClr val="windowText" lastClr="000000"/>
                    </a:solidFill>
                  </a:rPr>
                  <a:t>이론</a:t>
                </a:r>
                <a:endParaRPr lang="en-US" altLang="ko-KR" sz="105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6495854" y="4776797"/>
                <a:ext cx="45397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latinLnBrk="0" hangingPunct="0">
                  <a:defRPr/>
                </a:pPr>
                <a:r>
                  <a:rPr lang="ko-KR" altLang="en-US" sz="1050" b="1" kern="0" dirty="0" smtClean="0">
                    <a:solidFill>
                      <a:sysClr val="windowText" lastClr="000000"/>
                    </a:solidFill>
                  </a:rPr>
                  <a:t>실습</a:t>
                </a:r>
                <a:endParaRPr lang="en-US" altLang="ko-KR" sz="1050" b="1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Text Box 80"/>
              <p:cNvSpPr txBox="1">
                <a:spLocks noChangeArrowheads="1"/>
              </p:cNvSpPr>
              <p:nvPr/>
            </p:nvSpPr>
            <p:spPr bwMode="auto">
              <a:xfrm>
                <a:off x="5205205" y="5680181"/>
                <a:ext cx="1260450" cy="707886"/>
              </a:xfrm>
              <a:prstGeom prst="rect">
                <a:avLst/>
              </a:prstGeom>
              <a:noFill/>
              <a:ln w="1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CONTENTS 01</a:t>
                </a: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</p:txBody>
          </p:sp>
          <p:sp>
            <p:nvSpPr>
              <p:cNvPr id="198" name="Text Box 80"/>
              <p:cNvSpPr txBox="1">
                <a:spLocks noChangeArrowheads="1"/>
              </p:cNvSpPr>
              <p:nvPr/>
            </p:nvSpPr>
            <p:spPr bwMode="auto">
              <a:xfrm>
                <a:off x="5205205" y="1409686"/>
                <a:ext cx="1260450" cy="707886"/>
              </a:xfrm>
              <a:prstGeom prst="rect">
                <a:avLst/>
              </a:prstGeom>
              <a:noFill/>
              <a:ln w="1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CONTENTS 01</a:t>
                </a: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</p:txBody>
          </p:sp>
          <p:sp>
            <p:nvSpPr>
              <p:cNvPr id="199" name="Text Box 80"/>
              <p:cNvSpPr txBox="1">
                <a:spLocks noChangeArrowheads="1"/>
              </p:cNvSpPr>
              <p:nvPr/>
            </p:nvSpPr>
            <p:spPr bwMode="auto">
              <a:xfrm>
                <a:off x="372855" y="4364188"/>
                <a:ext cx="1260450" cy="707886"/>
              </a:xfrm>
              <a:prstGeom prst="rect">
                <a:avLst/>
              </a:prstGeom>
              <a:noFill/>
              <a:ln w="1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CONTENTS 01</a:t>
                </a: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</p:txBody>
          </p:sp>
          <p:sp>
            <p:nvSpPr>
              <p:cNvPr id="200" name="Text Box 80"/>
              <p:cNvSpPr txBox="1">
                <a:spLocks noChangeArrowheads="1"/>
              </p:cNvSpPr>
              <p:nvPr/>
            </p:nvSpPr>
            <p:spPr bwMode="auto">
              <a:xfrm>
                <a:off x="1239848" y="2071678"/>
                <a:ext cx="1260450" cy="707886"/>
              </a:xfrm>
              <a:prstGeom prst="rect">
                <a:avLst/>
              </a:prstGeom>
              <a:noFill/>
              <a:ln w="1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CONTENTS 01</a:t>
                </a: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</p:txBody>
          </p:sp>
          <p:sp>
            <p:nvSpPr>
              <p:cNvPr id="201" name="Text Box 80"/>
              <p:cNvSpPr txBox="1">
                <a:spLocks noChangeArrowheads="1"/>
              </p:cNvSpPr>
              <p:nvPr/>
            </p:nvSpPr>
            <p:spPr bwMode="auto">
              <a:xfrm>
                <a:off x="2158805" y="5707213"/>
                <a:ext cx="1260450" cy="707886"/>
              </a:xfrm>
              <a:prstGeom prst="rect">
                <a:avLst/>
              </a:prstGeom>
              <a:noFill/>
              <a:ln w="1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CONTENTS 01</a:t>
                </a: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</p:txBody>
          </p:sp>
          <p:sp>
            <p:nvSpPr>
              <p:cNvPr id="202" name="Text Box 80"/>
              <p:cNvSpPr txBox="1">
                <a:spLocks noChangeArrowheads="1"/>
              </p:cNvSpPr>
              <p:nvPr/>
            </p:nvSpPr>
            <p:spPr bwMode="auto">
              <a:xfrm>
                <a:off x="7240640" y="4292750"/>
                <a:ext cx="1260450" cy="707886"/>
              </a:xfrm>
              <a:prstGeom prst="rect">
                <a:avLst/>
              </a:prstGeom>
              <a:noFill/>
              <a:ln w="1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>
                    <a:latin typeface="+mn-ea"/>
                  </a:rPr>
                  <a:t> </a:t>
                </a:r>
                <a:r>
                  <a:rPr lang="en-US" altLang="ko-KR" sz="1000" dirty="0" smtClean="0">
                    <a:latin typeface="+mn-ea"/>
                  </a:rPr>
                  <a:t>CONTENTS 01</a:t>
                </a: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en-US" altLang="ko-KR" sz="1000" dirty="0" smtClean="0">
                    <a:latin typeface="+mn-ea"/>
                  </a:rPr>
                  <a:t> CONTENTS 01</a:t>
                </a:r>
                <a:endParaRPr lang="ko-KR" altLang="en-US" sz="1000" dirty="0" smtClean="0"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22</cp:revision>
  <dcterms:created xsi:type="dcterms:W3CDTF">2009-04-21T07:02:37Z</dcterms:created>
  <dcterms:modified xsi:type="dcterms:W3CDTF">2009-08-20T04:04:31Z</dcterms:modified>
</cp:coreProperties>
</file>