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7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C683D140-6FB3-4486-9904-A751FD9AA5D0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2009-08-20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0AE603F9-ADB2-4443-9020-251FD8A857C5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4"/>
          <p:cNvGrpSpPr/>
          <p:nvPr/>
        </p:nvGrpSpPr>
        <p:grpSpPr>
          <a:xfrm>
            <a:off x="-32" y="-24"/>
            <a:ext cx="9207427" cy="6858024"/>
            <a:chOff x="-32" y="-24"/>
            <a:chExt cx="9207427" cy="685802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785918" y="569892"/>
              <a:ext cx="6732000" cy="158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88170" y="394110"/>
              <a:ext cx="1997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4C83"/>
                  </a:solidFill>
                  <a:latin typeface="HY동녘M" pitchFamily="18" charset="-127"/>
                  <a:ea typeface="HY동녘M" pitchFamily="18" charset="-127"/>
                </a:rPr>
                <a:t>1.5  </a:t>
              </a:r>
              <a:r>
                <a:rPr lang="ko-KR" altLang="en-US" sz="1600" dirty="0" smtClean="0">
                  <a:solidFill>
                    <a:srgbClr val="004C83"/>
                  </a:solidFill>
                  <a:latin typeface="HY동녘M" pitchFamily="18" charset="-127"/>
                  <a:ea typeface="HY동녘M" pitchFamily="18" charset="-127"/>
                </a:rPr>
                <a:t>사업 영역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57158" y="928670"/>
              <a:ext cx="792961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P·PLUS</a:t>
              </a:r>
              <a:r>
                <a:rPr lang="ko-KR" altLang="en-US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는 </a:t>
              </a:r>
              <a:r>
                <a:rPr lang="ko-KR" altLang="en-US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컨설팅과 교육</a:t>
              </a:r>
              <a:r>
                <a:rPr lang="en-US" altLang="ko-KR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</a:t>
              </a:r>
              <a:r>
                <a:rPr lang="ko-KR" altLang="en-US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두 가지 영역에서 사업을 진행해 왔으며 각 부문은 체계적으로 시스템화 하여 모든 업무의 중심이 </a:t>
              </a:r>
              <a:endPara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endParaRPr>
            </a:p>
            <a:p>
              <a:pPr lvl="0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클라이언트의 </a:t>
              </a:r>
              <a:r>
                <a:rPr lang="ko-KR" altLang="en-US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성공을 목표로 진행됩니다</a:t>
              </a:r>
              <a:r>
                <a:rPr lang="en-US" altLang="ko-KR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.  </a:t>
              </a:r>
            </a:p>
          </p:txBody>
        </p:sp>
        <p:grpSp>
          <p:nvGrpSpPr>
            <p:cNvPr id="3" name="그룹 38"/>
            <p:cNvGrpSpPr/>
            <p:nvPr/>
          </p:nvGrpSpPr>
          <p:grpSpPr>
            <a:xfrm>
              <a:off x="8629655" y="-24"/>
              <a:ext cx="577740" cy="6858024"/>
              <a:chOff x="8483090" y="-24"/>
              <a:chExt cx="734647" cy="6858024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8786842" y="0"/>
                <a:ext cx="357190" cy="6858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flipH="1">
                <a:off x="8615076" y="-24"/>
                <a:ext cx="134822" cy="6858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tx2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 flipH="1">
                <a:off x="8538034" y="-24"/>
                <a:ext cx="51783" cy="6858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flipH="1">
                <a:off x="8483090" y="-24"/>
                <a:ext cx="18000" cy="6858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5400000">
                <a:off x="8869565" y="481085"/>
                <a:ext cx="3577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Constantia" pitchFamily="18" charset="0"/>
                  </a:rPr>
                  <a:t>14</a:t>
                </a:r>
                <a:endParaRPr lang="ko-KR" altLang="en-US" sz="1600" dirty="0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7044022" y="357263"/>
              <a:ext cx="157753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000" dirty="0" smtClean="0">
                  <a:solidFill>
                    <a:schemeClr val="tx2">
                      <a:lumMod val="75000"/>
                    </a:schemeClr>
                  </a:solidFill>
                </a:rPr>
                <a:t>I. COMPANY PROFILE</a:t>
              </a:r>
            </a:p>
          </p:txBody>
        </p:sp>
        <p:pic>
          <p:nvPicPr>
            <p:cNvPr id="38" name="그림 37" descr="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1778" y="6607496"/>
              <a:ext cx="1340444" cy="110476"/>
            </a:xfrm>
            <a:prstGeom prst="rect">
              <a:avLst/>
            </a:prstGeom>
          </p:spPr>
        </p:pic>
        <p:grpSp>
          <p:nvGrpSpPr>
            <p:cNvPr id="4" name="그룹 32"/>
            <p:cNvGrpSpPr/>
            <p:nvPr/>
          </p:nvGrpSpPr>
          <p:grpSpPr>
            <a:xfrm>
              <a:off x="1414440" y="152377"/>
              <a:ext cx="1397850" cy="331870"/>
              <a:chOff x="1928794" y="145864"/>
              <a:chExt cx="1491812" cy="354178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928794" y="213728"/>
                <a:ext cx="72000" cy="7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294658" y="428042"/>
                <a:ext cx="72000" cy="7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500298" y="285728"/>
                <a:ext cx="72000" cy="7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661646" y="338132"/>
                <a:ext cx="72000" cy="7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071240" y="232762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3205442" y="145864"/>
                <a:ext cx="72000" cy="7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348606" y="186020"/>
                <a:ext cx="72000" cy="7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-32" y="500042"/>
              <a:ext cx="324000" cy="142876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4019694" y="3605135"/>
              <a:ext cx="687980" cy="66727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65" name="원호 164"/>
            <p:cNvSpPr/>
            <p:nvPr/>
          </p:nvSpPr>
          <p:spPr>
            <a:xfrm rot="5400000">
              <a:off x="3932277" y="3520348"/>
              <a:ext cx="862815" cy="836846"/>
            </a:xfrm>
            <a:prstGeom prst="arc">
              <a:avLst>
                <a:gd name="adj1" fmla="val 16203610"/>
                <a:gd name="adj2" fmla="val 542118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057594" y="3121701"/>
              <a:ext cx="7825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</a:rPr>
                <a:t>SYSTEM 03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057594" y="2831555"/>
              <a:ext cx="76976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</a:rPr>
                <a:t>SYSTEM 02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057594" y="2567786"/>
              <a:ext cx="76976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</a:rPr>
                <a:t>SYSTEM 01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3" name="원호 162"/>
            <p:cNvSpPr/>
            <p:nvPr/>
          </p:nvSpPr>
          <p:spPr>
            <a:xfrm rot="5400000">
              <a:off x="3051997" y="2993916"/>
              <a:ext cx="1995094" cy="1935048"/>
            </a:xfrm>
            <a:prstGeom prst="arc">
              <a:avLst>
                <a:gd name="adj1" fmla="val 6996536"/>
                <a:gd name="adj2" fmla="val 10951072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원호 163"/>
            <p:cNvSpPr/>
            <p:nvPr/>
          </p:nvSpPr>
          <p:spPr>
            <a:xfrm rot="5400000">
              <a:off x="3324662" y="3258375"/>
              <a:ext cx="1449765" cy="1406130"/>
            </a:xfrm>
            <a:prstGeom prst="arc">
              <a:avLst>
                <a:gd name="adj1" fmla="val 6451186"/>
                <a:gd name="adj2" fmla="val 11016010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원호 170"/>
            <p:cNvSpPr/>
            <p:nvPr/>
          </p:nvSpPr>
          <p:spPr>
            <a:xfrm rot="5400000">
              <a:off x="2824681" y="2745980"/>
              <a:ext cx="2346940" cy="2276304"/>
            </a:xfrm>
            <a:prstGeom prst="arc">
              <a:avLst>
                <a:gd name="adj1" fmla="val 6694199"/>
                <a:gd name="adj2" fmla="val 11028190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024707" y="3820334"/>
              <a:ext cx="65915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002060"/>
                  </a:solidFill>
                </a:rPr>
                <a:t>CLIENT</a:t>
              </a:r>
              <a:endParaRPr lang="ko-KR" altLang="en-US" sz="1100" b="1" dirty="0">
                <a:solidFill>
                  <a:srgbClr val="002060"/>
                </a:solidFill>
              </a:endParaRPr>
            </a:p>
          </p:txBody>
        </p:sp>
        <p:sp>
          <p:nvSpPr>
            <p:cNvPr id="132" name="타원 131"/>
            <p:cNvSpPr/>
            <p:nvPr/>
          </p:nvSpPr>
          <p:spPr>
            <a:xfrm>
              <a:off x="5453794" y="3602703"/>
              <a:ext cx="705428" cy="68419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5" name="원호 144"/>
            <p:cNvSpPr/>
            <p:nvPr/>
          </p:nvSpPr>
          <p:spPr>
            <a:xfrm rot="5400000">
              <a:off x="5307775" y="3461079"/>
              <a:ext cx="997465" cy="967444"/>
            </a:xfrm>
            <a:prstGeom prst="arc">
              <a:avLst>
                <a:gd name="adj1" fmla="val 10746965"/>
                <a:gd name="adj2" fmla="val 5375723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8"/>
            <p:cNvSpPr/>
            <p:nvPr/>
          </p:nvSpPr>
          <p:spPr>
            <a:xfrm>
              <a:off x="5571394" y="5369960"/>
              <a:ext cx="454802" cy="441113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5" name="직선 연결선 154"/>
            <p:cNvCxnSpPr/>
            <p:nvPr/>
          </p:nvCxnSpPr>
          <p:spPr>
            <a:xfrm rot="5400000">
              <a:off x="5336050" y="4894143"/>
              <a:ext cx="931211" cy="2789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타원 155"/>
            <p:cNvSpPr/>
            <p:nvPr/>
          </p:nvSpPr>
          <p:spPr>
            <a:xfrm flipH="1">
              <a:off x="5571394" y="2071678"/>
              <a:ext cx="454802" cy="441113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1" name="직선 연결선 160"/>
            <p:cNvCxnSpPr/>
            <p:nvPr/>
          </p:nvCxnSpPr>
          <p:spPr>
            <a:xfrm rot="5400000" flipH="1" flipV="1">
              <a:off x="5353338" y="2973601"/>
              <a:ext cx="918790" cy="12448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직사각형 171"/>
            <p:cNvSpPr/>
            <p:nvPr/>
          </p:nvSpPr>
          <p:spPr>
            <a:xfrm>
              <a:off x="6005525" y="2160414"/>
              <a:ext cx="45397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latinLnBrk="0" hangingPunct="0">
                <a:defRPr/>
              </a:pPr>
              <a:r>
                <a:rPr lang="ko-KR" altLang="en-US" sz="1050" kern="0" dirty="0" smtClean="0">
                  <a:solidFill>
                    <a:sysClr val="windowText" lastClr="000000"/>
                  </a:solidFill>
                </a:rPr>
                <a:t>이론</a:t>
              </a:r>
              <a:endParaRPr lang="en-US" altLang="ko-KR" sz="105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5369667" y="3820334"/>
              <a:ext cx="87716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900" b="1" dirty="0" smtClean="0">
                  <a:solidFill>
                    <a:srgbClr val="C0504D">
                      <a:lumMod val="75000"/>
                    </a:srgbClr>
                  </a:solidFill>
                </a:rPr>
                <a:t>교육사업부문</a:t>
              </a:r>
              <a:endParaRPr lang="ko-KR" altLang="en-US" sz="900" b="1" dirty="0">
                <a:solidFill>
                  <a:srgbClr val="C0504D">
                    <a:lumMod val="75000"/>
                  </a:srgbClr>
                </a:solidFill>
              </a:endParaRPr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4788638" y="3942572"/>
              <a:ext cx="540000" cy="15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타원 188"/>
            <p:cNvSpPr/>
            <p:nvPr/>
          </p:nvSpPr>
          <p:spPr>
            <a:xfrm flipH="1">
              <a:off x="2589373" y="3617797"/>
              <a:ext cx="705428" cy="68419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0" name="원호 189"/>
            <p:cNvSpPr/>
            <p:nvPr/>
          </p:nvSpPr>
          <p:spPr>
            <a:xfrm rot="16200000" flipH="1">
              <a:off x="2443355" y="3476173"/>
              <a:ext cx="997465" cy="967444"/>
            </a:xfrm>
            <a:prstGeom prst="arc">
              <a:avLst>
                <a:gd name="adj1" fmla="val 5347772"/>
                <a:gd name="adj2" fmla="val 0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8"/>
            <p:cNvSpPr/>
            <p:nvPr/>
          </p:nvSpPr>
          <p:spPr>
            <a:xfrm flipH="1">
              <a:off x="2722399" y="5385054"/>
              <a:ext cx="454802" cy="441113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1802803" y="5016946"/>
              <a:ext cx="454802" cy="441113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1290857" y="4230826"/>
              <a:ext cx="454802" cy="441113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4" name="직선 연결선 193"/>
            <p:cNvCxnSpPr/>
            <p:nvPr/>
          </p:nvCxnSpPr>
          <p:spPr>
            <a:xfrm rot="10800000" flipH="1">
              <a:off x="1738713" y="4121187"/>
              <a:ext cx="742620" cy="268374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 rot="16200000" flipH="1" flipV="1">
              <a:off x="2101896" y="4476278"/>
              <a:ext cx="666996" cy="501451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>
              <a:stCxn id="190" idx="2"/>
            </p:cNvCxnSpPr>
            <p:nvPr/>
          </p:nvCxnSpPr>
          <p:spPr>
            <a:xfrm>
              <a:off x="2942086" y="4458628"/>
              <a:ext cx="6254" cy="917611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타원 196"/>
            <p:cNvSpPr/>
            <p:nvPr/>
          </p:nvSpPr>
          <p:spPr>
            <a:xfrm>
              <a:off x="2722399" y="2086772"/>
              <a:ext cx="454802" cy="441113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1802803" y="2454880"/>
              <a:ext cx="454802" cy="441113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타원 198"/>
            <p:cNvSpPr/>
            <p:nvPr/>
          </p:nvSpPr>
          <p:spPr>
            <a:xfrm>
              <a:off x="1290857" y="3241000"/>
              <a:ext cx="454802" cy="441113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0" name="직선 연결선 199"/>
            <p:cNvCxnSpPr/>
            <p:nvPr/>
          </p:nvCxnSpPr>
          <p:spPr>
            <a:xfrm>
              <a:off x="1738713" y="3523379"/>
              <a:ext cx="742620" cy="268374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6200000" flipV="1">
              <a:off x="2101896" y="2935210"/>
              <a:ext cx="666996" cy="501451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rot="16200000" flipV="1">
              <a:off x="2476467" y="2988695"/>
              <a:ext cx="918790" cy="12448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34"/>
            <p:cNvGrpSpPr/>
            <p:nvPr/>
          </p:nvGrpSpPr>
          <p:grpSpPr>
            <a:xfrm flipH="1">
              <a:off x="102305" y="2175508"/>
              <a:ext cx="2693237" cy="3566459"/>
              <a:chOff x="5376784" y="1667192"/>
              <a:chExt cx="2693237" cy="3566459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5376784" y="1667192"/>
                <a:ext cx="12105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eaLnBrk="0" latinLnBrk="0" hangingPunct="0">
                  <a:defRPr/>
                </a:pPr>
                <a:r>
                  <a:rPr lang="en-US" altLang="ko-KR" sz="1050" kern="0" dirty="0" smtClean="0">
                    <a:solidFill>
                      <a:sysClr val="windowText" lastClr="000000"/>
                    </a:solidFill>
                  </a:rPr>
                  <a:t>CONSULTING 01</a:t>
                </a:r>
                <a:endParaRPr lang="en-US" altLang="ko-KR" sz="105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6346985" y="2032076"/>
                <a:ext cx="12105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0" fontAlgn="auto" latinLnBrk="0" hangingPunct="0">
                  <a:spcAft>
                    <a:spcPts val="0"/>
                  </a:spcAft>
                  <a:defRPr/>
                </a:pPr>
                <a:r>
                  <a:rPr lang="en-US" altLang="ko-KR" sz="1050" kern="0" dirty="0" smtClean="0">
                    <a:solidFill>
                      <a:sysClr val="windowText" lastClr="000000"/>
                    </a:solidFill>
                    <a:latin typeface="+mn-ea"/>
                  </a:rPr>
                  <a:t>CONSULTING 02</a:t>
                </a:r>
                <a:endParaRPr lang="en-US" altLang="ko-KR" sz="1050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6855677" y="2825706"/>
                <a:ext cx="12105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0" fontAlgn="auto" latinLnBrk="0" hangingPunct="0">
                  <a:spcAft>
                    <a:spcPts val="0"/>
                  </a:spcAft>
                  <a:defRPr/>
                </a:pPr>
                <a:r>
                  <a:rPr lang="en-US" altLang="ko-KR" sz="1050" kern="0" dirty="0" smtClean="0">
                    <a:solidFill>
                      <a:sysClr val="windowText" lastClr="000000"/>
                    </a:solidFill>
                    <a:latin typeface="+mn-ea"/>
                  </a:rPr>
                  <a:t>CONSULTING 03</a:t>
                </a:r>
                <a:endParaRPr lang="en-US" altLang="ko-KR" sz="1050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6859433" y="3826370"/>
                <a:ext cx="12105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0" fontAlgn="auto" latinLnBrk="0" hangingPunct="0">
                  <a:spcAft>
                    <a:spcPts val="0"/>
                  </a:spcAft>
                  <a:defRPr/>
                </a:pPr>
                <a:r>
                  <a:rPr lang="en-US" altLang="ko-KR" sz="1050" kern="0" dirty="0" smtClean="0">
                    <a:solidFill>
                      <a:sysClr val="windowText" lastClr="000000"/>
                    </a:solidFill>
                    <a:latin typeface="+mn-ea"/>
                  </a:rPr>
                  <a:t>CONSULTING 04</a:t>
                </a:r>
                <a:endParaRPr lang="en-US" altLang="ko-KR" sz="1050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6346985" y="4611375"/>
                <a:ext cx="12105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0" fontAlgn="auto" latinLnBrk="0" hangingPunct="0">
                  <a:spcAft>
                    <a:spcPts val="0"/>
                  </a:spcAft>
                  <a:defRPr/>
                </a:pPr>
                <a:r>
                  <a:rPr lang="en-US" altLang="ko-KR" sz="1050" kern="0" dirty="0" smtClean="0">
                    <a:solidFill>
                      <a:sysClr val="windowText" lastClr="000000"/>
                    </a:solidFill>
                    <a:latin typeface="+mn-ea"/>
                  </a:rPr>
                  <a:t>CONSULTING 05</a:t>
                </a:r>
                <a:endParaRPr lang="en-US" altLang="ko-KR" sz="1050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5424873" y="4979735"/>
                <a:ext cx="12105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0" fontAlgn="auto" latinLnBrk="0" hangingPunct="0">
                  <a:spcAft>
                    <a:spcPts val="0"/>
                  </a:spcAft>
                  <a:defRPr/>
                </a:pPr>
                <a:r>
                  <a:rPr lang="en-US" altLang="ko-KR" sz="1050" kern="0" dirty="0" smtClean="0">
                    <a:solidFill>
                      <a:sysClr val="windowText" lastClr="000000"/>
                    </a:solidFill>
                    <a:latin typeface="+mn-ea"/>
                  </a:rPr>
                  <a:t>CONSULTING 06</a:t>
                </a:r>
                <a:endParaRPr lang="en-US" altLang="ko-KR" sz="1050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sp>
          <p:nvSpPr>
            <p:cNvPr id="204" name="직사각형 203"/>
            <p:cNvSpPr/>
            <p:nvPr/>
          </p:nvSpPr>
          <p:spPr>
            <a:xfrm flipH="1">
              <a:off x="2480646" y="3835428"/>
              <a:ext cx="9268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900" b="1" dirty="0" smtClean="0">
                  <a:solidFill>
                    <a:srgbClr val="C0504D">
                      <a:lumMod val="75000"/>
                    </a:srgbClr>
                  </a:solidFill>
                </a:rPr>
                <a:t>CONSULTING</a:t>
              </a:r>
              <a:endParaRPr lang="ko-KR" altLang="en-US" sz="900" b="1" dirty="0">
                <a:solidFill>
                  <a:srgbClr val="C0504D">
                    <a:lumMod val="75000"/>
                  </a:srgbClr>
                </a:solidFill>
              </a:endParaRPr>
            </a:p>
          </p:txBody>
        </p:sp>
        <p:cxnSp>
          <p:nvCxnSpPr>
            <p:cNvPr id="205" name="직선 연결선 204"/>
            <p:cNvCxnSpPr/>
            <p:nvPr/>
          </p:nvCxnSpPr>
          <p:spPr>
            <a:xfrm flipH="1">
              <a:off x="3419957" y="3957666"/>
              <a:ext cx="540000" cy="15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원호 218"/>
            <p:cNvSpPr/>
            <p:nvPr/>
          </p:nvSpPr>
          <p:spPr>
            <a:xfrm rot="5400000" flipH="1" flipV="1">
              <a:off x="3672929" y="2982175"/>
              <a:ext cx="1995094" cy="1935048"/>
            </a:xfrm>
            <a:prstGeom prst="arc">
              <a:avLst>
                <a:gd name="adj1" fmla="val 6996536"/>
                <a:gd name="adj2" fmla="val 10951072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원호 219"/>
            <p:cNvSpPr/>
            <p:nvPr/>
          </p:nvSpPr>
          <p:spPr>
            <a:xfrm rot="5400000" flipH="1" flipV="1">
              <a:off x="3945593" y="3246634"/>
              <a:ext cx="1449765" cy="1406130"/>
            </a:xfrm>
            <a:prstGeom prst="arc">
              <a:avLst>
                <a:gd name="adj1" fmla="val 6451186"/>
                <a:gd name="adj2" fmla="val 11016010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원호 220"/>
            <p:cNvSpPr/>
            <p:nvPr/>
          </p:nvSpPr>
          <p:spPr>
            <a:xfrm rot="5400000" flipH="1" flipV="1">
              <a:off x="3548399" y="2888855"/>
              <a:ext cx="2346940" cy="2276304"/>
            </a:xfrm>
            <a:prstGeom prst="arc">
              <a:avLst>
                <a:gd name="adj1" fmla="val 6694199"/>
                <a:gd name="adj2" fmla="val 11028190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3988195" y="5126729"/>
              <a:ext cx="7825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</a:rPr>
                <a:t>SPS Service</a:t>
              </a: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3940907" y="4836583"/>
              <a:ext cx="87716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</a:rPr>
                <a:t>대학취업교육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3940907" y="4572814"/>
              <a:ext cx="87716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</a:rPr>
                <a:t>기업실무교육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30" name="직선 연결선 229"/>
            <p:cNvCxnSpPr/>
            <p:nvPr/>
          </p:nvCxnSpPr>
          <p:spPr>
            <a:xfrm>
              <a:off x="6293588" y="3942572"/>
              <a:ext cx="720000" cy="15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직사각형 230"/>
            <p:cNvSpPr/>
            <p:nvPr/>
          </p:nvSpPr>
          <p:spPr>
            <a:xfrm>
              <a:off x="7460419" y="3798714"/>
              <a:ext cx="104067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latinLnBrk="0" hangingPunct="0">
                <a:defRPr/>
              </a:pPr>
              <a:r>
                <a:rPr lang="ko-KR" altLang="en-US" sz="1050" kern="0" dirty="0" smtClean="0">
                  <a:solidFill>
                    <a:sysClr val="windowText" lastClr="000000"/>
                  </a:solidFill>
                </a:rPr>
                <a:t>실무 프로젝트</a:t>
              </a:r>
              <a:endParaRPr lang="en-US" altLang="ko-KR" sz="105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6005525" y="5465589"/>
              <a:ext cx="45397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latinLnBrk="0" hangingPunct="0">
                <a:defRPr/>
              </a:pPr>
              <a:r>
                <a:rPr lang="ko-KR" altLang="en-US" sz="1050" kern="0" dirty="0" smtClean="0">
                  <a:solidFill>
                    <a:sysClr val="windowText" lastClr="000000"/>
                  </a:solidFill>
                </a:rPr>
                <a:t>실습</a:t>
              </a:r>
              <a:endParaRPr lang="en-US" altLang="ko-KR" sz="105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원호 233"/>
            <p:cNvSpPr/>
            <p:nvPr/>
          </p:nvSpPr>
          <p:spPr>
            <a:xfrm rot="5400000">
              <a:off x="4535318" y="2686493"/>
              <a:ext cx="2592082" cy="2514070"/>
            </a:xfrm>
            <a:prstGeom prst="arc">
              <a:avLst>
                <a:gd name="adj1" fmla="val 11053451"/>
                <a:gd name="adj2" fmla="val 15324533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원호 234"/>
            <p:cNvSpPr/>
            <p:nvPr/>
          </p:nvSpPr>
          <p:spPr>
            <a:xfrm rot="5400000">
              <a:off x="4531103" y="2687757"/>
              <a:ext cx="2592082" cy="2514070"/>
            </a:xfrm>
            <a:prstGeom prst="arc">
              <a:avLst>
                <a:gd name="adj1" fmla="val 17047379"/>
                <a:gd name="adj2" fmla="val 21423103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7002936" y="3725083"/>
              <a:ext cx="454802" cy="441113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23</cp:revision>
  <dcterms:created xsi:type="dcterms:W3CDTF">2009-04-21T07:02:37Z</dcterms:created>
  <dcterms:modified xsi:type="dcterms:W3CDTF">2009-08-20T04:04:23Z</dcterms:modified>
</cp:coreProperties>
</file>