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C683D140-6FB3-4486-9904-A751FD9AA5D0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2009-08-20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0AE603F9-ADB2-4443-9020-251FD8A857C5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785918" y="569892"/>
            <a:ext cx="673200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8170" y="394110"/>
            <a:ext cx="199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4C83"/>
                </a:solidFill>
                <a:latin typeface="HY동녘M" pitchFamily="18" charset="-127"/>
                <a:ea typeface="HY동녘M" pitchFamily="18" charset="-127"/>
              </a:rPr>
              <a:t>1.5  </a:t>
            </a:r>
            <a:r>
              <a:rPr lang="ko-KR" altLang="en-US" sz="1600" dirty="0" smtClean="0">
                <a:solidFill>
                  <a:srgbClr val="004C83"/>
                </a:solidFill>
                <a:latin typeface="HY동녘M" pitchFamily="18" charset="-127"/>
                <a:ea typeface="HY동녘M" pitchFamily="18" charset="-127"/>
              </a:rPr>
              <a:t>사업 영역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00034" y="785794"/>
            <a:ext cx="79296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P·PLUS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는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컨설팅과 교육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두 가지 영역에서 사업을 진행해 왔으며 각 부문은 체계적으로 시스템화 하여 모든 업무의 중심이 </a:t>
            </a:r>
            <a:endParaRPr lang="en-US" altLang="ko-KR" sz="11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클라이언트의 </a:t>
            </a:r>
            <a:r>
              <a:rPr lang="ko-KR" altLang="en-US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성공을 목표로 진행됩니다</a:t>
            </a:r>
            <a:r>
              <a:rPr lang="en-US" altLang="ko-KR" sz="11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  </a:t>
            </a:r>
          </a:p>
        </p:txBody>
      </p:sp>
      <p:grpSp>
        <p:nvGrpSpPr>
          <p:cNvPr id="2" name="그룹 38"/>
          <p:cNvGrpSpPr/>
          <p:nvPr/>
        </p:nvGrpSpPr>
        <p:grpSpPr>
          <a:xfrm>
            <a:off x="8629655" y="-24"/>
            <a:ext cx="577740" cy="6858024"/>
            <a:chOff x="8483090" y="-24"/>
            <a:chExt cx="734647" cy="6858024"/>
          </a:xfrm>
        </p:grpSpPr>
        <p:sp>
          <p:nvSpPr>
            <p:cNvPr id="35" name="직사각형 34"/>
            <p:cNvSpPr/>
            <p:nvPr/>
          </p:nvSpPr>
          <p:spPr>
            <a:xfrm>
              <a:off x="8786842" y="0"/>
              <a:ext cx="357190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flipH="1">
              <a:off x="8615076" y="-24"/>
              <a:ext cx="134822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flipH="1">
              <a:off x="8538034" y="-24"/>
              <a:ext cx="51783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 flipH="1">
              <a:off x="8483090" y="-24"/>
              <a:ext cx="18000" cy="6858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8869565" y="481085"/>
              <a:ext cx="357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Constantia" pitchFamily="18" charset="0"/>
                </a:rPr>
                <a:t>14</a:t>
              </a:r>
              <a:endParaRPr lang="ko-KR" altLang="en-US" sz="1600" dirty="0">
                <a:solidFill>
                  <a:schemeClr val="bg1"/>
                </a:solidFill>
                <a:latin typeface="Constantia" pitchFamily="18" charset="0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7044022" y="357263"/>
            <a:ext cx="15775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</a:rPr>
              <a:t>I. COMPANY PROFILE</a:t>
            </a:r>
          </a:p>
        </p:txBody>
      </p:sp>
      <p:pic>
        <p:nvPicPr>
          <p:cNvPr id="38" name="그림 37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78" y="6607496"/>
            <a:ext cx="1340444" cy="110476"/>
          </a:xfrm>
          <a:prstGeom prst="rect">
            <a:avLst/>
          </a:prstGeom>
        </p:spPr>
      </p:pic>
      <p:grpSp>
        <p:nvGrpSpPr>
          <p:cNvPr id="3" name="그룹 32"/>
          <p:cNvGrpSpPr/>
          <p:nvPr/>
        </p:nvGrpSpPr>
        <p:grpSpPr>
          <a:xfrm>
            <a:off x="1414440" y="152377"/>
            <a:ext cx="1397850" cy="331870"/>
            <a:chOff x="1928794" y="145864"/>
            <a:chExt cx="1491812" cy="354178"/>
          </a:xfrm>
        </p:grpSpPr>
        <p:sp>
          <p:nvSpPr>
            <p:cNvPr id="15" name="타원 14"/>
            <p:cNvSpPr/>
            <p:nvPr/>
          </p:nvSpPr>
          <p:spPr>
            <a:xfrm>
              <a:off x="1928794" y="213728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94658" y="42804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00298" y="285728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61646" y="33813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071240" y="232762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205442" y="145864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48606" y="18602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32" y="500042"/>
            <a:ext cx="324000" cy="142876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99"/>
          <p:cNvGrpSpPr/>
          <p:nvPr/>
        </p:nvGrpSpPr>
        <p:grpSpPr>
          <a:xfrm>
            <a:off x="785786" y="1714488"/>
            <a:ext cx="7309106" cy="4572032"/>
            <a:chOff x="357158" y="1785926"/>
            <a:chExt cx="7309106" cy="4572032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57158" y="1785926"/>
              <a:ext cx="6373834" cy="4572032"/>
            </a:xfrm>
            <a:prstGeom prst="roundRect">
              <a:avLst>
                <a:gd name="adj" fmla="val 5089"/>
              </a:avLst>
            </a:prstGeom>
            <a:solidFill>
              <a:schemeClr val="bg2"/>
            </a:solidFill>
            <a:ln w="571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4550" y="1971665"/>
              <a:ext cx="1778307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LJH PRESENTATION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283536" y="2494327"/>
              <a:ext cx="527709" cy="2539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/>
                <a:t>영역</a:t>
              </a:r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grpSp>
          <p:nvGrpSpPr>
            <p:cNvPr id="5" name="그룹 46"/>
            <p:cNvGrpSpPr/>
            <p:nvPr/>
          </p:nvGrpSpPr>
          <p:grpSpPr>
            <a:xfrm>
              <a:off x="903239" y="2444726"/>
              <a:ext cx="5715040" cy="1698654"/>
              <a:chOff x="903239" y="2444726"/>
              <a:chExt cx="5715040" cy="1698654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903239" y="2444726"/>
                <a:ext cx="5715040" cy="1698654"/>
              </a:xfrm>
              <a:prstGeom prst="roundRect">
                <a:avLst>
                  <a:gd name="adj" fmla="val 7802"/>
                </a:avLst>
              </a:prstGeom>
              <a:solidFill>
                <a:schemeClr val="bg1"/>
              </a:solidFill>
              <a:ln w="28575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20600" y="3152773"/>
                <a:ext cx="1355499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</a:rPr>
                  <a:t>CONTENTS 01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원호 33"/>
            <p:cNvSpPr/>
            <p:nvPr/>
          </p:nvSpPr>
          <p:spPr>
            <a:xfrm>
              <a:off x="766736" y="3814765"/>
              <a:ext cx="450882" cy="450882"/>
            </a:xfrm>
            <a:prstGeom prst="arc">
              <a:avLst>
                <a:gd name="adj1" fmla="val 5399993"/>
                <a:gd name="adj2" fmla="val 10898195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rot="10800000" flipH="1" flipV="1">
              <a:off x="957802" y="4265647"/>
              <a:ext cx="5724000" cy="1588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rot="5400000" flipH="1" flipV="1">
              <a:off x="-47257" y="3207910"/>
              <a:ext cx="1620000" cy="1588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/>
            <p:cNvSpPr/>
            <p:nvPr/>
          </p:nvSpPr>
          <p:spPr>
            <a:xfrm flipV="1">
              <a:off x="771523" y="4267206"/>
              <a:ext cx="450882" cy="450882"/>
            </a:xfrm>
            <a:prstGeom prst="arc">
              <a:avLst>
                <a:gd name="adj1" fmla="val 5399993"/>
                <a:gd name="adj2" fmla="val 10898195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283537" y="5762356"/>
              <a:ext cx="527709" cy="2539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/>
                <a:t>영역</a:t>
              </a:r>
              <a:r>
                <a:rPr lang="en-US" altLang="ko-KR" sz="1050" dirty="0" smtClean="0"/>
                <a:t>2</a:t>
              </a:r>
              <a:endParaRPr lang="ko-KR" alt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20600" y="4810123"/>
              <a:ext cx="1355499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CONTENTS 02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그룹 47"/>
            <p:cNvGrpSpPr/>
            <p:nvPr/>
          </p:nvGrpSpPr>
          <p:grpSpPr>
            <a:xfrm>
              <a:off x="903239" y="4378301"/>
              <a:ext cx="5715040" cy="1698654"/>
              <a:chOff x="903239" y="2444726"/>
              <a:chExt cx="5715040" cy="1698654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903239" y="2444726"/>
                <a:ext cx="5715040" cy="1698654"/>
              </a:xfrm>
              <a:prstGeom prst="roundRect">
                <a:avLst>
                  <a:gd name="adj" fmla="val 7802"/>
                </a:avLst>
              </a:prstGeom>
              <a:solidFill>
                <a:schemeClr val="bg1"/>
              </a:solidFill>
              <a:ln w="28575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120600" y="3152773"/>
                <a:ext cx="1355499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/>
                    </a:solidFill>
                  </a:rPr>
                  <a:t>CONTENTS 01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 rot="16200000">
              <a:off x="6529944" y="3686654"/>
              <a:ext cx="1122240" cy="115040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413269"/>
                </a:avLst>
              </a:prstTxWarp>
              <a:spAutoFit/>
            </a:bodyPr>
            <a:lstStyle/>
            <a:p>
              <a:r>
                <a:rPr lang="en-US" altLang="ko-KR" sz="900" b="1" dirty="0" err="1" smtClean="0">
                  <a:solidFill>
                    <a:srgbClr val="960000"/>
                  </a:solidFill>
                  <a:latin typeface="+mj-ea"/>
                  <a:ea typeface="+mj-ea"/>
                </a:rPr>
                <a:t>Anyclient</a:t>
              </a:r>
              <a:r>
                <a:rPr lang="en-US" altLang="ko-KR" sz="900" b="1" dirty="0" smtClean="0">
                  <a:solidFill>
                    <a:srgbClr val="960000"/>
                  </a:solidFill>
                  <a:latin typeface="+mj-ea"/>
                  <a:ea typeface="+mj-ea"/>
                </a:rPr>
                <a:t>  Anywhere </a:t>
              </a:r>
              <a:r>
                <a:rPr lang="en-US" altLang="ko-KR" sz="900" b="1" dirty="0" smtClean="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</a:rPr>
                <a:t>PROJECT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58003" y="4135020"/>
              <a:ext cx="65915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CLIENT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rot="16200000" flipH="1">
              <a:off x="-32944" y="5328087"/>
              <a:ext cx="1620000" cy="1588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74"/>
            <p:cNvGrpSpPr/>
            <p:nvPr/>
          </p:nvGrpSpPr>
          <p:grpSpPr>
            <a:xfrm>
              <a:off x="2357422" y="3175860"/>
              <a:ext cx="4270474" cy="753206"/>
              <a:chOff x="755145" y="5206195"/>
              <a:chExt cx="3694936" cy="651697"/>
            </a:xfrm>
          </p:grpSpPr>
          <p:sp>
            <p:nvSpPr>
              <p:cNvPr id="62" name="AutoShape 12"/>
              <p:cNvSpPr>
                <a:spLocks noChangeArrowheads="1"/>
              </p:cNvSpPr>
              <p:nvPr/>
            </p:nvSpPr>
            <p:spPr bwMode="auto">
              <a:xfrm>
                <a:off x="755145" y="5403688"/>
                <a:ext cx="753616" cy="2334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auto" latinLnBrk="0" hangingPunct="0">
                  <a:spcAft>
                    <a:spcPts val="0"/>
                  </a:spcAft>
                  <a:defRPr/>
                </a:pPr>
                <a:r>
                  <a:rPr kumimoji="0" lang="en-US" altLang="ko-KR" sz="800" kern="0" dirty="0" smtClean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CONSULTING 01</a:t>
                </a:r>
                <a:endParaRPr kumimoji="0" lang="en-US" altLang="ko-KR" sz="800" kern="0" dirty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3" name="직선 연결선 62"/>
              <p:cNvCxnSpPr/>
              <p:nvPr/>
            </p:nvCxnSpPr>
            <p:spPr bwMode="auto">
              <a:xfrm>
                <a:off x="1137083" y="5206196"/>
                <a:ext cx="2938021" cy="1283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 bwMode="auto">
              <a:xfrm rot="5400000">
                <a:off x="3983411" y="5292759"/>
                <a:ext cx="174409" cy="1283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 bwMode="auto">
              <a:xfrm rot="5400000">
                <a:off x="1040260" y="5292759"/>
                <a:ext cx="174409" cy="1282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 bwMode="auto">
              <a:xfrm rot="5400000">
                <a:off x="2441272" y="5365857"/>
                <a:ext cx="320605" cy="1282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utoShape 12"/>
              <p:cNvSpPr>
                <a:spLocks noChangeArrowheads="1"/>
              </p:cNvSpPr>
              <p:nvPr/>
            </p:nvSpPr>
            <p:spPr bwMode="auto">
              <a:xfrm>
                <a:off x="3696465" y="5403688"/>
                <a:ext cx="753616" cy="2334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auto" latinLnBrk="0" hangingPunct="0">
                  <a:spcAft>
                    <a:spcPts val="0"/>
                  </a:spcAft>
                  <a:defRPr/>
                </a:pPr>
                <a:r>
                  <a:rPr kumimoji="0" lang="en-US" altLang="ko-KR" sz="800" kern="0" dirty="0" smtClean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CONSULTING 01</a:t>
                </a:r>
                <a:endParaRPr kumimoji="0" lang="en-US" altLang="ko-KR" sz="800" kern="0" dirty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9" name="그룹 67"/>
              <p:cNvGrpSpPr/>
              <p:nvPr/>
            </p:nvGrpSpPr>
            <p:grpSpPr>
              <a:xfrm>
                <a:off x="1468550" y="5206196"/>
                <a:ext cx="753616" cy="590912"/>
                <a:chOff x="1343772" y="5206196"/>
                <a:chExt cx="753616" cy="590912"/>
              </a:xfrm>
            </p:grpSpPr>
            <p:cxnSp>
              <p:nvCxnSpPr>
                <p:cNvPr id="69" name="직선 연결선 68"/>
                <p:cNvCxnSpPr/>
                <p:nvPr/>
              </p:nvCxnSpPr>
              <p:spPr bwMode="auto">
                <a:xfrm rot="5400000">
                  <a:off x="1570539" y="5351109"/>
                  <a:ext cx="291110" cy="1283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AutoShape 12"/>
                <p:cNvSpPr>
                  <a:spLocks noChangeArrowheads="1"/>
                </p:cNvSpPr>
                <p:nvPr/>
              </p:nvSpPr>
              <p:spPr bwMode="auto">
                <a:xfrm>
                  <a:off x="1343772" y="5563708"/>
                  <a:ext cx="753616" cy="233400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auto" latinLnBrk="0" hangingPunct="0">
                    <a:spcAft>
                      <a:spcPts val="0"/>
                    </a:spcAft>
                    <a:defRPr/>
                  </a:pPr>
                  <a:r>
                    <a:rPr kumimoji="0" lang="en-US" altLang="ko-KR" sz="800" kern="0" dirty="0" smtClean="0">
                      <a:solidFill>
                        <a:sysClr val="windowText" lastClr="000000"/>
                      </a:solidFill>
                      <a:latin typeface="+mn-ea"/>
                      <a:ea typeface="+mn-ea"/>
                    </a:rPr>
                    <a:t>CONSULTING 01</a:t>
                  </a:r>
                  <a:endParaRPr kumimoji="0" lang="en-US" altLang="ko-KR" sz="800" kern="0" dirty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0" name="그룹 70"/>
              <p:cNvGrpSpPr/>
              <p:nvPr/>
            </p:nvGrpSpPr>
            <p:grpSpPr>
              <a:xfrm>
                <a:off x="2968748" y="5206195"/>
                <a:ext cx="753616" cy="590913"/>
                <a:chOff x="3111624" y="5206195"/>
                <a:chExt cx="753616" cy="590913"/>
              </a:xfrm>
            </p:grpSpPr>
            <p:cxnSp>
              <p:nvCxnSpPr>
                <p:cNvPr id="72" name="직선 연결선 71"/>
                <p:cNvCxnSpPr/>
                <p:nvPr/>
              </p:nvCxnSpPr>
              <p:spPr bwMode="auto">
                <a:xfrm rot="5400000">
                  <a:off x="3336431" y="5351109"/>
                  <a:ext cx="291110" cy="1282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AutoShape 12"/>
                <p:cNvSpPr>
                  <a:spLocks noChangeArrowheads="1"/>
                </p:cNvSpPr>
                <p:nvPr/>
              </p:nvSpPr>
              <p:spPr bwMode="auto">
                <a:xfrm>
                  <a:off x="3111624" y="5563708"/>
                  <a:ext cx="753616" cy="233400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fontAlgn="auto" latinLnBrk="0" hangingPunct="0">
                    <a:spcAft>
                      <a:spcPts val="0"/>
                    </a:spcAft>
                    <a:defRPr/>
                  </a:pPr>
                  <a:r>
                    <a:rPr kumimoji="0" lang="en-US" altLang="ko-KR" sz="800" kern="0" dirty="0" smtClean="0">
                      <a:solidFill>
                        <a:sysClr val="windowText" lastClr="000000"/>
                      </a:solidFill>
                      <a:latin typeface="+mn-ea"/>
                      <a:ea typeface="+mn-ea"/>
                    </a:rPr>
                    <a:t>CONSULTING 01</a:t>
                  </a:r>
                  <a:endParaRPr kumimoji="0" lang="en-US" altLang="ko-KR" sz="800" kern="0" dirty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74" name="AutoShape 12"/>
              <p:cNvSpPr>
                <a:spLocks noChangeArrowheads="1"/>
              </p:cNvSpPr>
              <p:nvPr/>
            </p:nvSpPr>
            <p:spPr bwMode="auto">
              <a:xfrm>
                <a:off x="2235312" y="5624492"/>
                <a:ext cx="753616" cy="2334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auto" latinLnBrk="0" hangingPunct="0">
                  <a:spcAft>
                    <a:spcPts val="0"/>
                  </a:spcAft>
                  <a:defRPr/>
                </a:pPr>
                <a:r>
                  <a:rPr kumimoji="0" lang="en-US" altLang="ko-KR" sz="800" kern="0" dirty="0" smtClean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CONSULTING 01</a:t>
                </a:r>
                <a:endParaRPr kumimoji="0" lang="en-US" altLang="ko-KR" sz="800" kern="0" dirty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6" name="AutoShape 12"/>
            <p:cNvSpPr>
              <a:spLocks noChangeArrowheads="1"/>
            </p:cNvSpPr>
            <p:nvPr/>
          </p:nvSpPr>
          <p:spPr bwMode="auto">
            <a:xfrm>
              <a:off x="2658023" y="5364294"/>
              <a:ext cx="858200" cy="28726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auto" latinLnBrk="0" hangingPunct="0"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이론</a:t>
              </a:r>
              <a:endParaRPr kumimoji="0" lang="en-US" altLang="ko-KR" sz="105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77" name="AutoShape 14"/>
            <p:cNvSpPr>
              <a:spLocks noChangeArrowheads="1"/>
            </p:cNvSpPr>
            <p:nvPr/>
          </p:nvSpPr>
          <p:spPr bwMode="auto">
            <a:xfrm>
              <a:off x="3987895" y="5570628"/>
              <a:ext cx="963760" cy="28726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auto" latinLnBrk="0" hangingPunct="0"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실무 프로젝트</a:t>
              </a:r>
              <a:endParaRPr kumimoji="0" lang="en-US" altLang="ko-KR" sz="105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78" name="AutoShape 17"/>
            <p:cNvSpPr>
              <a:spLocks noChangeArrowheads="1"/>
            </p:cNvSpPr>
            <p:nvPr/>
          </p:nvSpPr>
          <p:spPr bwMode="auto">
            <a:xfrm>
              <a:off x="5329586" y="5364294"/>
              <a:ext cx="1023590" cy="28726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auto" latinLnBrk="0" hangingPunct="0">
                <a:spcAft>
                  <a:spcPts val="0"/>
                </a:spcAft>
                <a:defRPr/>
              </a:pPr>
              <a:r>
                <a:rPr kumimoji="0" lang="ko-KR" altLang="en-US" sz="1050" kern="0" dirty="0" smtClean="0">
                  <a:solidFill>
                    <a:sysClr val="windowText" lastClr="000000"/>
                  </a:solidFill>
                  <a:latin typeface="+mn-ea"/>
                  <a:ea typeface="+mn-ea"/>
                </a:rPr>
                <a:t>실습</a:t>
              </a:r>
              <a:endParaRPr kumimoji="0" lang="en-US" altLang="ko-KR" sz="105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 bwMode="auto">
            <a:xfrm>
              <a:off x="3077652" y="5121226"/>
              <a:ext cx="2757415" cy="157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 bwMode="auto">
            <a:xfrm rot="5400000">
              <a:off x="5728528" y="5227766"/>
              <a:ext cx="214658" cy="15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 bwMode="auto">
            <a:xfrm rot="5400000">
              <a:off x="2975847" y="5227766"/>
              <a:ext cx="214658" cy="15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 bwMode="auto">
            <a:xfrm rot="5400000">
              <a:off x="4264757" y="5317733"/>
              <a:ext cx="394593" cy="157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87"/>
            <p:cNvGrpSpPr/>
            <p:nvPr/>
          </p:nvGrpSpPr>
          <p:grpSpPr>
            <a:xfrm>
              <a:off x="1318508" y="4987417"/>
              <a:ext cx="957313" cy="784747"/>
              <a:chOff x="1343000" y="4954761"/>
              <a:chExt cx="957313" cy="7847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1343000" y="5508676"/>
                <a:ext cx="86273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altLang="ko-KR" sz="900" dirty="0" smtClean="0">
                    <a:solidFill>
                      <a:srgbClr val="002060"/>
                    </a:solidFill>
                  </a:rPr>
                  <a:t> SPS Service</a:t>
                </a: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1343000" y="5231719"/>
                <a:ext cx="957313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rgbClr val="002060"/>
                    </a:solidFill>
                  </a:rPr>
                  <a:t> 대학취업교육</a:t>
                </a:r>
                <a:endParaRPr lang="ko-KR" altLang="en-US" sz="9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343000" y="4954761"/>
                <a:ext cx="957313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rgbClr val="002060"/>
                    </a:solidFill>
                  </a:rPr>
                  <a:t> 기업실무교육</a:t>
                </a:r>
                <a:endParaRPr lang="ko-KR" altLang="en-US" sz="9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3" name="그룹 91"/>
            <p:cNvGrpSpPr/>
            <p:nvPr/>
          </p:nvGrpSpPr>
          <p:grpSpPr>
            <a:xfrm>
              <a:off x="1364633" y="3072881"/>
              <a:ext cx="849913" cy="784747"/>
              <a:chOff x="4057594" y="2567786"/>
              <a:chExt cx="849913" cy="784747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4057594" y="3121701"/>
                <a:ext cx="849913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r>
                  <a:rPr lang="en-US" altLang="ko-KR" sz="900" dirty="0" smtClean="0">
                    <a:solidFill>
                      <a:srgbClr val="002060"/>
                    </a:solidFill>
                  </a:rPr>
                  <a:t> SYSTEM 03</a:t>
                </a:r>
                <a:endParaRPr lang="ko-KR" altLang="en-US" sz="9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057594" y="2844744"/>
                <a:ext cx="849913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r>
                  <a:rPr lang="en-US" altLang="ko-KR" sz="900" dirty="0" smtClean="0">
                    <a:solidFill>
                      <a:srgbClr val="002060"/>
                    </a:solidFill>
                  </a:rPr>
                  <a:t> SYSTEM 02</a:t>
                </a:r>
                <a:endParaRPr lang="ko-KR" altLang="en-US" sz="9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057594" y="2567786"/>
                <a:ext cx="849913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r>
                  <a:rPr lang="en-US" altLang="ko-KR" sz="900" dirty="0" smtClean="0">
                    <a:solidFill>
                      <a:srgbClr val="002060"/>
                    </a:solidFill>
                  </a:rPr>
                  <a:t> SYSTEM 01</a:t>
                </a:r>
                <a:endParaRPr lang="ko-KR" altLang="en-US" sz="9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4" name="그룹 94"/>
            <p:cNvGrpSpPr/>
            <p:nvPr/>
          </p:nvGrpSpPr>
          <p:grpSpPr>
            <a:xfrm>
              <a:off x="1706316" y="4667938"/>
              <a:ext cx="2757415" cy="468000"/>
              <a:chOff x="1706316" y="4667938"/>
              <a:chExt cx="2757415" cy="468000"/>
            </a:xfrm>
          </p:grpSpPr>
          <p:sp>
            <p:nvSpPr>
              <p:cNvPr id="79" name="Line 23"/>
              <p:cNvSpPr>
                <a:spLocks noChangeShapeType="1"/>
              </p:cNvSpPr>
              <p:nvPr/>
            </p:nvSpPr>
            <p:spPr bwMode="auto">
              <a:xfrm flipV="1">
                <a:off x="4457148" y="4667938"/>
                <a:ext cx="0" cy="46800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oval"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93" name="직선 연결선 92"/>
              <p:cNvCxnSpPr/>
              <p:nvPr/>
            </p:nvCxnSpPr>
            <p:spPr bwMode="auto">
              <a:xfrm>
                <a:off x="1706316" y="4672485"/>
                <a:ext cx="2757415" cy="1579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모서리가 둥근 직사각형 93"/>
            <p:cNvSpPr/>
            <p:nvPr/>
          </p:nvSpPr>
          <p:spPr>
            <a:xfrm>
              <a:off x="1098813" y="4477423"/>
              <a:ext cx="1407548" cy="36670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rgbClr val="0070C0"/>
                  </a:solidFill>
                </a:rPr>
                <a:t>교육사업부문</a:t>
              </a:r>
            </a:p>
          </p:txBody>
        </p:sp>
        <p:grpSp>
          <p:nvGrpSpPr>
            <p:cNvPr id="25" name="그룹 95"/>
            <p:cNvGrpSpPr/>
            <p:nvPr/>
          </p:nvGrpSpPr>
          <p:grpSpPr>
            <a:xfrm>
              <a:off x="1743147" y="2706456"/>
              <a:ext cx="2757415" cy="468000"/>
              <a:chOff x="1706316" y="4667938"/>
              <a:chExt cx="2757415" cy="468000"/>
            </a:xfrm>
          </p:grpSpPr>
          <p:sp>
            <p:nvSpPr>
              <p:cNvPr id="97" name="Line 23"/>
              <p:cNvSpPr>
                <a:spLocks noChangeShapeType="1"/>
              </p:cNvSpPr>
              <p:nvPr/>
            </p:nvSpPr>
            <p:spPr bwMode="auto">
              <a:xfrm flipV="1">
                <a:off x="4447623" y="4667938"/>
                <a:ext cx="0" cy="46800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oval"/>
              </a:ln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98" name="직선 연결선 97"/>
              <p:cNvCxnSpPr/>
              <p:nvPr/>
            </p:nvCxnSpPr>
            <p:spPr bwMode="auto">
              <a:xfrm>
                <a:off x="1706316" y="4672485"/>
                <a:ext cx="2757415" cy="1579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모서리가 둥근 직사각형 98"/>
            <p:cNvSpPr/>
            <p:nvPr/>
          </p:nvSpPr>
          <p:spPr>
            <a:xfrm>
              <a:off x="1098813" y="2519356"/>
              <a:ext cx="1407548" cy="36670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rgbClr val="C0504D">
                      <a:lumMod val="75000"/>
                    </a:srgbClr>
                  </a:solidFill>
                </a:rPr>
                <a:t>CONSULTING</a:t>
              </a:r>
              <a:endParaRPr lang="ko-KR" altLang="en-US" sz="1200" b="1" dirty="0">
                <a:solidFill>
                  <a:srgbClr val="C0504D">
                    <a:lumMod val="75000"/>
                  </a:srgb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80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24</cp:revision>
  <dcterms:created xsi:type="dcterms:W3CDTF">2009-04-21T07:02:37Z</dcterms:created>
  <dcterms:modified xsi:type="dcterms:W3CDTF">2009-08-20T04:03:30Z</dcterms:modified>
</cp:coreProperties>
</file>