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34540" y="142852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PROPOSAL  INFORMATION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0047" y="304365"/>
            <a:ext cx="19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1.5  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주요 사업 실적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84757" y="6385436"/>
            <a:ext cx="325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425224" y="-3583070"/>
            <a:ext cx="288000" cy="8787600"/>
          </a:xfrm>
          <a:prstGeom prst="rect">
            <a:avLst/>
          </a:prstGeom>
          <a:solidFill>
            <a:srgbClr val="00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68" y="652046"/>
            <a:ext cx="309962" cy="30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951548" y="958050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그동안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프레젠테이션 컨설팅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(PRESENTATION  CONSULTING) ,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비즈니스 문서의 논리적 구성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(DOCUMENT LOGICAL EDITING), </a:t>
            </a: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교육사업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(POWER LECTURE)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있어 괄목할만한 실적을 거두어 왔습니다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557" y="661968"/>
            <a:ext cx="253738" cy="27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785786" y="1857364"/>
            <a:ext cx="7643866" cy="5276942"/>
            <a:chOff x="857224" y="1857364"/>
            <a:chExt cx="7643866" cy="5276942"/>
          </a:xfrm>
        </p:grpSpPr>
        <p:sp>
          <p:nvSpPr>
            <p:cNvPr id="5" name="직사각형 4"/>
            <p:cNvSpPr/>
            <p:nvPr/>
          </p:nvSpPr>
          <p:spPr>
            <a:xfrm rot="3895910">
              <a:off x="3786127" y="3174306"/>
              <a:ext cx="3960000" cy="3960000"/>
            </a:xfrm>
            <a:prstGeom prst="rect">
              <a:avLst/>
            </a:prstGeom>
          </p:spPr>
          <p:txBody>
            <a:bodyPr wrap="square">
              <a:prstTxWarp prst="textCircle">
                <a:avLst/>
              </a:prstTxWarp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To be a Respected Leader in the World Presentation Company</a:t>
              </a:r>
              <a:endParaRPr lang="ko-KR" altLang="en-US" sz="1100" dirty="0">
                <a:solidFill>
                  <a:schemeClr val="bg1"/>
                </a:solidFill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3" name="그룹 55"/>
            <p:cNvGrpSpPr/>
            <p:nvPr/>
          </p:nvGrpSpPr>
          <p:grpSpPr>
            <a:xfrm>
              <a:off x="857224" y="1857364"/>
              <a:ext cx="7643866" cy="4744074"/>
              <a:chOff x="857224" y="1857364"/>
              <a:chExt cx="7643866" cy="4744074"/>
            </a:xfrm>
          </p:grpSpPr>
          <p:grpSp>
            <p:nvGrpSpPr>
              <p:cNvPr id="4" name="그룹 39"/>
              <p:cNvGrpSpPr/>
              <p:nvPr/>
            </p:nvGrpSpPr>
            <p:grpSpPr>
              <a:xfrm>
                <a:off x="3510829" y="3408813"/>
                <a:ext cx="1924326" cy="1924326"/>
                <a:chOff x="4093235" y="3164549"/>
                <a:chExt cx="3491264" cy="3491265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4093235" y="3164549"/>
                  <a:ext cx="3491264" cy="349126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4211220" y="3282534"/>
                  <a:ext cx="3255294" cy="32552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4285804" y="3357118"/>
                  <a:ext cx="3106126" cy="3106126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4326143" y="3397457"/>
                  <a:ext cx="3025448" cy="3025448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249948" y="3325638"/>
                  <a:ext cx="3176316" cy="3176316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" name="직선 연결선 9"/>
              <p:cNvCxnSpPr/>
              <p:nvPr/>
            </p:nvCxnSpPr>
            <p:spPr>
              <a:xfrm rot="10800000">
                <a:off x="1428728" y="2181215"/>
                <a:ext cx="2214578" cy="1714512"/>
              </a:xfrm>
              <a:prstGeom prst="line">
                <a:avLst/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10800000" flipV="1">
                <a:off x="5286380" y="2181216"/>
                <a:ext cx="2214578" cy="1714512"/>
              </a:xfrm>
              <a:prstGeom prst="line">
                <a:avLst/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5400000">
                <a:off x="3810493" y="5952644"/>
                <a:ext cx="1296000" cy="1588"/>
              </a:xfrm>
              <a:prstGeom prst="line">
                <a:avLst/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 rot="150557">
                <a:off x="3428992" y="3326976"/>
                <a:ext cx="2088000" cy="2088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lvl="0" algn="ctr"/>
                <a:r>
                  <a:rPr lang="en-US" altLang="ko-KR" sz="1000" b="1" dirty="0" smtClean="0">
                    <a:solidFill>
                      <a:prstClr val="black"/>
                    </a:solidFill>
                  </a:rPr>
                  <a:t>PRESENTATION  CONSULTING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4547270">
                <a:off x="3431683" y="3332263"/>
                <a:ext cx="2088000" cy="2088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DOCUMENT LOGICAL EDITING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7478379">
                <a:off x="3428992" y="3324224"/>
                <a:ext cx="2088000" cy="2088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POWER LECTURE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143240" y="1857364"/>
                <a:ext cx="2928958" cy="127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1000" dirty="0" smtClean="0"/>
                  <a:t> 한국도로공사</a:t>
                </a:r>
                <a:r>
                  <a:rPr lang="en-US" altLang="ko-KR" sz="1000" dirty="0" smtClean="0"/>
                  <a:t> - 2007 </a:t>
                </a:r>
                <a:r>
                  <a:rPr lang="ko-KR" altLang="en-US" sz="1000" dirty="0" smtClean="0"/>
                  <a:t>업무보고</a:t>
                </a:r>
                <a:endParaRPr lang="en-US" altLang="ko-KR" sz="1000" dirty="0" smtClean="0"/>
              </a:p>
              <a:p>
                <a:pPr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기업은행</a:t>
                </a:r>
                <a:r>
                  <a:rPr lang="en-US" altLang="ko-KR" sz="1000" dirty="0" smtClean="0"/>
                  <a:t> - ABS</a:t>
                </a:r>
                <a:r>
                  <a:rPr lang="ko-KR" altLang="en-US" sz="1000" dirty="0" smtClean="0"/>
                  <a:t>채권관리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채권매뉴얼 시스템</a:t>
                </a:r>
                <a:endParaRPr lang="en-US" altLang="ko-KR" sz="1000" dirty="0" smtClean="0"/>
              </a:p>
              <a:p>
                <a:pPr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/>
                  <a:t> SK C&amp;C - </a:t>
                </a:r>
                <a:r>
                  <a:rPr lang="ko-KR" altLang="en-US" sz="1000" dirty="0" smtClean="0"/>
                  <a:t>통계청 통계 </a:t>
                </a:r>
                <a:r>
                  <a:rPr lang="en-US" altLang="ko-KR" sz="1000" dirty="0" smtClean="0"/>
                  <a:t>DB </a:t>
                </a:r>
                <a:r>
                  <a:rPr lang="ko-KR" altLang="en-US" sz="1000" dirty="0" smtClean="0"/>
                  <a:t>시스템 구축</a:t>
                </a:r>
                <a:endParaRPr lang="en-US" altLang="ko-KR" sz="1000" dirty="0" smtClean="0"/>
              </a:p>
              <a:p>
                <a:pPr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넥스원퓨처</a:t>
                </a:r>
                <a:r>
                  <a:rPr lang="en-US" altLang="ko-KR" sz="1000" dirty="0" smtClean="0"/>
                  <a:t> - 70MM </a:t>
                </a:r>
                <a:r>
                  <a:rPr lang="ko-KR" altLang="en-US" sz="1000" dirty="0" smtClean="0"/>
                  <a:t>로켓 유도무기 구동장치</a:t>
                </a:r>
                <a:endParaRPr lang="en-US" altLang="ko-KR" sz="1000" dirty="0" smtClean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634061" y="4262443"/>
                <a:ext cx="2867029" cy="1582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KT&amp;G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복합 문화공간 경쟁 프리젠테이션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한국수력원자력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주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: 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모의시험기 운용을 통한 정비품질 향상 보고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삼성테크윈 카메라 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VLUU Series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제품 설명회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현대중공업 연결결산 시스템 구축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57224" y="4262443"/>
                <a:ext cx="2490444" cy="118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prstClr val="black"/>
                    </a:solidFill>
                  </a:rPr>
                  <a:t> 삼성 </a:t>
                </a:r>
                <a:r>
                  <a:rPr lang="en-US" altLang="ko-KR" sz="900" dirty="0" smtClean="0">
                    <a:solidFill>
                      <a:prstClr val="black"/>
                    </a:solidFill>
                  </a:rPr>
                  <a:t>SDI / STX / </a:t>
                </a:r>
                <a:r>
                  <a:rPr lang="ko-KR" altLang="en-US" sz="900" dirty="0" smtClean="0">
                    <a:solidFill>
                      <a:prstClr val="black"/>
                    </a:solidFill>
                  </a:rPr>
                  <a:t>영남대학교 </a:t>
                </a:r>
                <a:r>
                  <a:rPr lang="en-US" altLang="ko-KR" sz="900" dirty="0" smtClean="0">
                    <a:solidFill>
                      <a:prstClr val="black"/>
                    </a:solidFill>
                  </a:rPr>
                  <a:t>/ </a:t>
                </a:r>
                <a:r>
                  <a:rPr lang="ko-KR" altLang="en-US" sz="900" dirty="0" smtClean="0">
                    <a:solidFill>
                      <a:prstClr val="black"/>
                    </a:solidFill>
                  </a:rPr>
                  <a:t>한남대학교 </a:t>
                </a:r>
                <a:endParaRPr lang="en-US" altLang="ko-KR" sz="9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prstClr val="black"/>
                    </a:solidFill>
                  </a:rPr>
                  <a:t> 딜로이트 안진 회계법인 </a:t>
                </a:r>
                <a:endParaRPr lang="en-US" altLang="ko-KR" sz="9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prstClr val="black"/>
                    </a:solidFill>
                  </a:rPr>
                  <a:t> 문화관광부 </a:t>
                </a:r>
                <a:r>
                  <a:rPr lang="en-US" altLang="ko-KR" sz="900" dirty="0" smtClean="0">
                    <a:solidFill>
                      <a:prstClr val="black"/>
                    </a:solidFill>
                  </a:rPr>
                  <a:t>/ </a:t>
                </a:r>
                <a:r>
                  <a:rPr lang="ko-KR" altLang="en-US" sz="900" dirty="0" smtClean="0">
                    <a:solidFill>
                      <a:prstClr val="black"/>
                    </a:solidFill>
                  </a:rPr>
                  <a:t>한국표준협회 </a:t>
                </a:r>
                <a:r>
                  <a:rPr lang="en-US" altLang="ko-KR" sz="900" dirty="0" smtClean="0">
                    <a:solidFill>
                      <a:prstClr val="black"/>
                    </a:solidFill>
                  </a:rPr>
                  <a:t>/ </a:t>
                </a:r>
              </a:p>
              <a:p>
                <a:pPr lvl="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prstClr val="black"/>
                    </a:solidFill>
                  </a:rPr>
                  <a:t> 한국경제신문 </a:t>
                </a:r>
                <a:r>
                  <a:rPr lang="en-US" altLang="ko-KR" sz="900" dirty="0" smtClean="0">
                    <a:solidFill>
                      <a:prstClr val="black"/>
                    </a:solidFill>
                  </a:rPr>
                  <a:t>/ </a:t>
                </a:r>
                <a:r>
                  <a:rPr lang="ko-KR" altLang="en-US" sz="900" dirty="0" smtClean="0">
                    <a:solidFill>
                      <a:prstClr val="black"/>
                    </a:solidFill>
                  </a:rPr>
                  <a:t> 한국경영연구원</a:t>
                </a:r>
                <a:endParaRPr lang="ko-KR" altLang="en-US" sz="9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2"/>
          <p:cNvGrpSpPr/>
          <p:nvPr/>
        </p:nvGrpSpPr>
        <p:grpSpPr>
          <a:xfrm>
            <a:off x="3646730" y="3624264"/>
            <a:ext cx="1534874" cy="1534874"/>
            <a:chOff x="327451" y="2789853"/>
            <a:chExt cx="1534874" cy="1534874"/>
          </a:xfrm>
        </p:grpSpPr>
        <p:sp>
          <p:nvSpPr>
            <p:cNvPr id="27" name="타원 26"/>
            <p:cNvSpPr/>
            <p:nvPr/>
          </p:nvSpPr>
          <p:spPr>
            <a:xfrm>
              <a:off x="327451" y="2789853"/>
              <a:ext cx="1534874" cy="1534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1755" y="2904157"/>
              <a:ext cx="1306266" cy="1306266"/>
            </a:xfrm>
            <a:prstGeom prst="ellipse">
              <a:avLst/>
            </a:prstGeom>
            <a:gradFill flip="none" rotWithShape="1">
              <a:gsLst>
                <a:gs pos="0">
                  <a:srgbClr val="C80651">
                    <a:shade val="30000"/>
                    <a:satMod val="115000"/>
                  </a:srgbClr>
                </a:gs>
                <a:gs pos="50000">
                  <a:srgbClr val="C80651">
                    <a:shade val="67500"/>
                    <a:satMod val="115000"/>
                  </a:srgbClr>
                </a:gs>
                <a:gs pos="100000">
                  <a:srgbClr val="C8065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857217" y="3991890"/>
            <a:ext cx="114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FDE4"/>
                </a:solidFill>
                <a:latin typeface="Constantia" pitchFamily="18" charset="0"/>
              </a:rPr>
              <a:t>2015</a:t>
            </a:r>
            <a:endParaRPr lang="ko-KR" altLang="en-US" sz="2400" dirty="0">
              <a:solidFill>
                <a:srgbClr val="FFFDE4"/>
              </a:solidFill>
              <a:latin typeface="Constantia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18770" y="3911804"/>
            <a:ext cx="91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FDE4"/>
                </a:solidFill>
                <a:latin typeface="Constantia" pitchFamily="18" charset="0"/>
              </a:rPr>
              <a:t>P·PLUS</a:t>
            </a:r>
            <a:endParaRPr lang="en-US" altLang="ko-KR" dirty="0" smtClean="0">
              <a:solidFill>
                <a:srgbClr val="FFFDE4"/>
              </a:solidFill>
              <a:latin typeface="Constantia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18953" y="4481520"/>
            <a:ext cx="990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1400" dirty="0" smtClean="0">
                <a:solidFill>
                  <a:srgbClr val="FFFDE4"/>
                </a:solidFill>
                <a:latin typeface="Constantia" pitchFamily="18" charset="0"/>
              </a:rPr>
              <a:t>[Portfolio]</a:t>
            </a:r>
            <a:endParaRPr lang="ko-KR" altLang="en-US" sz="1400" dirty="0">
              <a:solidFill>
                <a:srgbClr val="FFFDE4"/>
              </a:solidFill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104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27</cp:revision>
  <dcterms:created xsi:type="dcterms:W3CDTF">2009-04-21T07:02:37Z</dcterms:created>
  <dcterms:modified xsi:type="dcterms:W3CDTF">2009-04-21T07:30:09Z</dcterms:modified>
</cp:coreProperties>
</file>