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2" r:id="rId2"/>
    <p:sldId id="28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6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 autoAdjust="0"/>
    <p:restoredTop sz="94660"/>
  </p:normalViewPr>
  <p:slideViewPr>
    <p:cSldViewPr>
      <p:cViewPr varScale="1">
        <p:scale>
          <a:sx n="107" d="100"/>
          <a:sy n="107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34540" y="142852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PROPOSAL  INFORMATION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0047" y="304365"/>
            <a:ext cx="19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1.5  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주요 사업 실적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84757" y="6385436"/>
            <a:ext cx="325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425224" y="-3583070"/>
            <a:ext cx="288000" cy="8787600"/>
          </a:xfrm>
          <a:prstGeom prst="rect">
            <a:avLst/>
          </a:prstGeom>
          <a:gradFill flip="none" rotWithShape="1">
            <a:gsLst>
              <a:gs pos="0">
                <a:srgbClr val="009BD9">
                  <a:shade val="30000"/>
                  <a:satMod val="115000"/>
                </a:srgbClr>
              </a:gs>
              <a:gs pos="50000">
                <a:srgbClr val="009BD9">
                  <a:shade val="67500"/>
                  <a:satMod val="115000"/>
                </a:srgbClr>
              </a:gs>
              <a:gs pos="100000">
                <a:srgbClr val="009BD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68" y="652046"/>
            <a:ext cx="309962" cy="30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951548" y="958050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그동안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프레젠테이션 컨설팅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(PRESENTATION  CONSULTING) ,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비즈니스 문서의 논리적 구성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(DOCUMENT LOGICAL EDITING), </a:t>
            </a: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교육사업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(POWER LECTURE)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있어 괄목할만한 실적을 거두어 왔습니다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557" y="661968"/>
            <a:ext cx="253738" cy="27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68616" y="3290264"/>
            <a:ext cx="7524000" cy="158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V="1">
            <a:off x="691901" y="1733342"/>
            <a:ext cx="7977707" cy="981762"/>
          </a:xfrm>
          <a:prstGeom prst="bentConnector3">
            <a:avLst>
              <a:gd name="adj1" fmla="val 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58"/>
          <p:cNvCxnSpPr/>
          <p:nvPr/>
        </p:nvCxnSpPr>
        <p:spPr>
          <a:xfrm>
            <a:off x="687404" y="3858112"/>
            <a:ext cx="8028000" cy="2875890"/>
          </a:xfrm>
          <a:prstGeom prst="bentConnector3">
            <a:avLst>
              <a:gd name="adj1" fmla="val -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4650" y="6741292"/>
            <a:ext cx="61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00298" y="3231767"/>
            <a:ext cx="2928958" cy="355481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한국도로공사</a:t>
            </a:r>
            <a:r>
              <a:rPr lang="en-US" altLang="ko-KR" sz="1000" dirty="0" smtClean="0"/>
              <a:t> - 2007 </a:t>
            </a:r>
            <a:r>
              <a:rPr lang="ko-KR" altLang="en-US" sz="1000" dirty="0" smtClean="0"/>
              <a:t>업무보고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기업은행</a:t>
            </a:r>
            <a:r>
              <a:rPr lang="en-US" altLang="ko-KR" sz="1000" dirty="0" smtClean="0"/>
              <a:t> - ABS</a:t>
            </a:r>
            <a:r>
              <a:rPr lang="ko-KR" altLang="en-US" sz="1000" dirty="0" smtClean="0"/>
              <a:t>채권관리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채권매뉴얼 시스템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SK C&amp;C - </a:t>
            </a:r>
            <a:r>
              <a:rPr lang="ko-KR" altLang="en-US" sz="1000" dirty="0" smtClean="0"/>
              <a:t>통계청 통계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시스템 구축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넥스원퓨처</a:t>
            </a:r>
            <a:r>
              <a:rPr lang="en-US" altLang="ko-KR" sz="1000" dirty="0" smtClean="0"/>
              <a:t> - 70MM </a:t>
            </a:r>
            <a:r>
              <a:rPr lang="ko-KR" altLang="en-US" sz="1000" dirty="0" smtClean="0"/>
              <a:t>로켓 유도무기 구동장치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KT&amp;G </a:t>
            </a:r>
            <a:r>
              <a:rPr lang="ko-KR" altLang="en-US" sz="1000" dirty="0" smtClean="0"/>
              <a:t>복합 문화공간 경쟁 프리젠테이션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한국수력원자력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 </a:t>
            </a:r>
            <a:r>
              <a:rPr lang="ko-KR" altLang="en-US" sz="1000" dirty="0" smtClean="0"/>
              <a:t>모의시험기 운용을 통한 정비품질 향상 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삼성테크윈 카메라 </a:t>
            </a:r>
            <a:r>
              <a:rPr lang="en-US" altLang="ko-KR" sz="1000" dirty="0" smtClean="0"/>
              <a:t>VLUU Series </a:t>
            </a:r>
            <a:r>
              <a:rPr lang="ko-KR" altLang="en-US" sz="1000" dirty="0" smtClean="0"/>
              <a:t>제품 설명회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현대중공업 연결결산 시스템 구축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78480" y="1947656"/>
            <a:ext cx="2776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RESENTATION 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ONSULTING</a:t>
            </a:r>
            <a:endParaRPr lang="ko-KR" altLang="en-US" sz="1600" b="1" dirty="0">
              <a:solidFill>
                <a:srgbClr val="C806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78480" y="2323896"/>
            <a:ext cx="27146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5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To be a Respected Leader </a:t>
            </a:r>
          </a:p>
          <a:p>
            <a:pPr lvl="0"/>
            <a:r>
              <a:rPr lang="en-US" altLang="ko-KR" sz="105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in the World Presentation Company</a:t>
            </a:r>
            <a:endParaRPr lang="ko-KR" altLang="en-US" sz="1050" dirty="0">
              <a:solidFill>
                <a:srgbClr val="C8065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4323" y="1947656"/>
            <a:ext cx="292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OCUMENT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OGICAL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DITING</a:t>
            </a:r>
            <a:endParaRPr lang="en-US" altLang="ko-KR" sz="1600" b="1" dirty="0" smtClean="0">
              <a:solidFill>
                <a:srgbClr val="C806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4323" y="2323896"/>
            <a:ext cx="25003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10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Excellence in Document</a:t>
            </a:r>
            <a:endParaRPr lang="ko-KR" altLang="en-US" sz="1100" dirty="0">
              <a:solidFill>
                <a:srgbClr val="C8065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7480" y="3231767"/>
            <a:ext cx="3000396" cy="156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한국도로공사</a:t>
            </a:r>
            <a:r>
              <a:rPr lang="en-US" altLang="ko-KR" sz="1000" dirty="0" smtClean="0"/>
              <a:t> - 2007 </a:t>
            </a:r>
            <a:r>
              <a:rPr lang="ko-KR" altLang="en-US" sz="1000" dirty="0" smtClean="0"/>
              <a:t>업무보고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기업은행</a:t>
            </a:r>
            <a:r>
              <a:rPr lang="en-US" altLang="ko-KR" sz="1000" dirty="0" smtClean="0"/>
              <a:t> - ABS</a:t>
            </a:r>
            <a:r>
              <a:rPr lang="ko-KR" altLang="en-US" sz="1000" dirty="0" smtClean="0"/>
              <a:t>채권관리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채권매뉴얼 시스템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SK C&amp;C - </a:t>
            </a:r>
            <a:r>
              <a:rPr lang="ko-KR" altLang="en-US" sz="1000" dirty="0" smtClean="0"/>
              <a:t>통계청 통계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시스템 구축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넥스원퓨처</a:t>
            </a:r>
            <a:r>
              <a:rPr lang="en-US" altLang="ko-KR" sz="1000" dirty="0" smtClean="0"/>
              <a:t> - 70MM </a:t>
            </a:r>
            <a:r>
              <a:rPr lang="ko-KR" altLang="en-US" sz="1000" dirty="0" smtClean="0"/>
              <a:t>로켓 유도무기 구동장치</a:t>
            </a:r>
            <a:endParaRPr lang="en-US" altLang="ko-KR" sz="1000" dirty="0" smtClean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2463784" y="283983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5470967" y="283983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47433" y="3233540"/>
            <a:ext cx="116704" cy="116704"/>
          </a:xfrm>
          <a:prstGeom prst="ellipse">
            <a:avLst/>
          </a:prstGeom>
          <a:solidFill>
            <a:srgbClr val="C80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61933" y="3242967"/>
            <a:ext cx="116704" cy="116704"/>
          </a:xfrm>
          <a:prstGeom prst="ellipse">
            <a:avLst/>
          </a:prstGeom>
          <a:solidFill>
            <a:srgbClr val="C80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15900" y="2715103"/>
            <a:ext cx="1147494" cy="1142988"/>
            <a:chOff x="115900" y="2715103"/>
            <a:chExt cx="1147494" cy="1142988"/>
          </a:xfrm>
        </p:grpSpPr>
        <p:sp>
          <p:nvSpPr>
            <p:cNvPr id="27" name="타원 26"/>
            <p:cNvSpPr/>
            <p:nvPr/>
          </p:nvSpPr>
          <p:spPr>
            <a:xfrm>
              <a:off x="120406" y="2715103"/>
              <a:ext cx="1142988" cy="1142988"/>
            </a:xfrm>
            <a:prstGeom prst="ellipse">
              <a:avLst/>
            </a:prstGeom>
            <a:solidFill>
              <a:srgbClr val="C80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5900" y="2886786"/>
              <a:ext cx="11430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 smtClean="0">
                  <a:solidFill>
                    <a:srgbClr val="FFFDE4"/>
                  </a:solidFill>
                  <a:latin typeface="Constantia" pitchFamily="18" charset="0"/>
                </a:rPr>
                <a:t>2013</a:t>
              </a:r>
              <a:endParaRPr lang="ko-KR" altLang="en-US" sz="2400" dirty="0">
                <a:solidFill>
                  <a:srgbClr val="FFFDE4"/>
                </a:solidFill>
                <a:latin typeface="Constantia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8983" y="2854325"/>
              <a:ext cx="7955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FDE4"/>
                  </a:solidFill>
                  <a:latin typeface="Constantia" pitchFamily="18" charset="0"/>
                </a:rPr>
                <a:t>P·PLUS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6686" y="3376416"/>
              <a:ext cx="9907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altLang="ko-KR" sz="1400" dirty="0" smtClean="0">
                  <a:solidFill>
                    <a:srgbClr val="FFFDE4"/>
                  </a:solidFill>
                  <a:latin typeface="Constantia" pitchFamily="18" charset="0"/>
                </a:rPr>
                <a:t>[Portfolio]</a:t>
              </a:r>
              <a:endParaRPr lang="ko-KR" altLang="en-US" sz="1400" dirty="0">
                <a:solidFill>
                  <a:srgbClr val="FFFDE4"/>
                </a:solidFill>
                <a:latin typeface="Constantia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68616" y="3290264"/>
            <a:ext cx="7524000" cy="158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V="1">
            <a:off x="714348" y="1732858"/>
            <a:ext cx="7955260" cy="696010"/>
          </a:xfrm>
          <a:prstGeom prst="bentConnector3">
            <a:avLst>
              <a:gd name="adj1" fmla="val -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58"/>
          <p:cNvCxnSpPr/>
          <p:nvPr/>
        </p:nvCxnSpPr>
        <p:spPr>
          <a:xfrm>
            <a:off x="687404" y="3858112"/>
            <a:ext cx="8028000" cy="2875890"/>
          </a:xfrm>
          <a:prstGeom prst="bentConnector3">
            <a:avLst>
              <a:gd name="adj1" fmla="val -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4650" y="6732327"/>
            <a:ext cx="61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00298" y="3231767"/>
            <a:ext cx="2928958" cy="355481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한국도로공사</a:t>
            </a:r>
            <a:r>
              <a:rPr lang="en-US" altLang="ko-KR" sz="1000" dirty="0" smtClean="0"/>
              <a:t> - 2007 </a:t>
            </a:r>
            <a:r>
              <a:rPr lang="ko-KR" altLang="en-US" sz="1000" dirty="0" smtClean="0"/>
              <a:t>업무보고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기업은행</a:t>
            </a:r>
            <a:r>
              <a:rPr lang="en-US" altLang="ko-KR" sz="1000" dirty="0" smtClean="0"/>
              <a:t> - ABS</a:t>
            </a:r>
            <a:r>
              <a:rPr lang="ko-KR" altLang="en-US" sz="1000" dirty="0" smtClean="0"/>
              <a:t>채권관리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채권매뉴얼 시스템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SK C&amp;C - </a:t>
            </a:r>
            <a:r>
              <a:rPr lang="ko-KR" altLang="en-US" sz="1000" dirty="0" smtClean="0"/>
              <a:t>통계청 통계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시스템 구축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넥스원퓨처</a:t>
            </a:r>
            <a:r>
              <a:rPr lang="en-US" altLang="ko-KR" sz="1000" dirty="0" smtClean="0"/>
              <a:t> - 70MM </a:t>
            </a:r>
            <a:r>
              <a:rPr lang="ko-KR" altLang="en-US" sz="1000" dirty="0" smtClean="0"/>
              <a:t>로켓 유도무기 구동장치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KT&amp;G </a:t>
            </a:r>
            <a:r>
              <a:rPr lang="ko-KR" altLang="en-US" sz="1000" dirty="0" smtClean="0"/>
              <a:t>복합 문화공간 경쟁 프리젠테이션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한국수력원자력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 </a:t>
            </a:r>
            <a:r>
              <a:rPr lang="ko-KR" altLang="en-US" sz="1000" dirty="0" smtClean="0"/>
              <a:t>모의시험기 운용을 통한 정비품질 향상 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삼성테크윈 카메라 </a:t>
            </a:r>
            <a:r>
              <a:rPr lang="en-US" altLang="ko-KR" sz="1000" dirty="0" smtClean="0"/>
              <a:t>VLUU Series </a:t>
            </a:r>
            <a:r>
              <a:rPr lang="ko-KR" altLang="en-US" sz="1000" dirty="0" smtClean="0"/>
              <a:t>제품 설명회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현대중공업 연결결산 시스템 구축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78480" y="1947656"/>
            <a:ext cx="2776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RESENTATION 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ONSULTING</a:t>
            </a:r>
            <a:endParaRPr lang="ko-KR" altLang="en-US" sz="1600" b="1" dirty="0">
              <a:solidFill>
                <a:srgbClr val="C806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78480" y="2323896"/>
            <a:ext cx="27146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5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To be a Respected Leader </a:t>
            </a:r>
          </a:p>
          <a:p>
            <a:pPr lvl="0"/>
            <a:r>
              <a:rPr lang="en-US" altLang="ko-KR" sz="105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in the World Presentation Company</a:t>
            </a:r>
            <a:endParaRPr lang="ko-KR" altLang="en-US" sz="1050" dirty="0">
              <a:solidFill>
                <a:srgbClr val="C8065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4323" y="1947656"/>
            <a:ext cx="292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OCUMENT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OGICAL</a:t>
            </a:r>
            <a:r>
              <a:rPr lang="en-US" altLang="ko-KR" sz="16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ko-KR" sz="1200" b="1" dirty="0" smtClean="0">
                <a:solidFill>
                  <a:srgbClr val="C80651"/>
                </a:solidFill>
                <a:latin typeface="Times New Roman" pitchFamily="18" charset="0"/>
                <a:cs typeface="Times New Roman" pitchFamily="18" charset="0"/>
              </a:rPr>
              <a:t>DITING</a:t>
            </a:r>
            <a:endParaRPr lang="en-US" altLang="ko-KR" sz="1600" b="1" dirty="0" smtClean="0">
              <a:solidFill>
                <a:srgbClr val="C806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4323" y="2323896"/>
            <a:ext cx="25003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100" dirty="0" smtClean="0">
                <a:solidFill>
                  <a:srgbClr val="C80651"/>
                </a:solidFill>
                <a:latin typeface="+mn-ea"/>
                <a:cs typeface="Times New Roman" pitchFamily="18" charset="0"/>
              </a:rPr>
              <a:t>Excellence in Document</a:t>
            </a:r>
            <a:endParaRPr lang="ko-KR" altLang="en-US" sz="1100" dirty="0">
              <a:solidFill>
                <a:srgbClr val="C8065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7480" y="3231767"/>
            <a:ext cx="3000396" cy="156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한국도로공사</a:t>
            </a:r>
            <a:r>
              <a:rPr lang="en-US" altLang="ko-KR" sz="1000" dirty="0" smtClean="0"/>
              <a:t> - 2007 </a:t>
            </a:r>
            <a:r>
              <a:rPr lang="ko-KR" altLang="en-US" sz="1000" dirty="0" smtClean="0"/>
              <a:t>업무보고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기업은행</a:t>
            </a:r>
            <a:r>
              <a:rPr lang="en-US" altLang="ko-KR" sz="1000" dirty="0" smtClean="0"/>
              <a:t> - ABS</a:t>
            </a:r>
            <a:r>
              <a:rPr lang="ko-KR" altLang="en-US" sz="1000" dirty="0" smtClean="0"/>
              <a:t>채권관리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채권매뉴얼 시스템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SK C&amp;C - </a:t>
            </a:r>
            <a:r>
              <a:rPr lang="ko-KR" altLang="en-US" sz="1000" dirty="0" smtClean="0"/>
              <a:t>통계청 통계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시스템 구축</a:t>
            </a:r>
            <a:endParaRPr lang="en-US" altLang="ko-KR" sz="10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넥스원퓨처</a:t>
            </a:r>
            <a:r>
              <a:rPr lang="en-US" altLang="ko-KR" sz="1000" dirty="0" smtClean="0"/>
              <a:t> - 70MM </a:t>
            </a:r>
            <a:r>
              <a:rPr lang="ko-KR" altLang="en-US" sz="1000" dirty="0" smtClean="0"/>
              <a:t>로켓 유도무기 구동장치</a:t>
            </a:r>
            <a:endParaRPr lang="en-US" altLang="ko-KR" sz="1000" dirty="0" smtClean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2463784" y="283983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5470967" y="283983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47433" y="3233540"/>
            <a:ext cx="116704" cy="116704"/>
          </a:xfrm>
          <a:prstGeom prst="ellipse">
            <a:avLst/>
          </a:prstGeom>
          <a:solidFill>
            <a:srgbClr val="C80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61933" y="3242967"/>
            <a:ext cx="116704" cy="116704"/>
          </a:xfrm>
          <a:prstGeom prst="ellipse">
            <a:avLst/>
          </a:prstGeom>
          <a:solidFill>
            <a:srgbClr val="C80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42844" y="2500306"/>
            <a:ext cx="1899156" cy="1603564"/>
            <a:chOff x="1585202" y="857232"/>
            <a:chExt cx="6171276" cy="5210756"/>
          </a:xfrm>
        </p:grpSpPr>
        <p:sp>
          <p:nvSpPr>
            <p:cNvPr id="24" name="타원 23"/>
            <p:cNvSpPr/>
            <p:nvPr/>
          </p:nvSpPr>
          <p:spPr>
            <a:xfrm>
              <a:off x="1839647" y="1022427"/>
              <a:ext cx="5045563" cy="5045561"/>
            </a:xfrm>
            <a:prstGeom prst="ellipse">
              <a:avLst/>
            </a:prstGeom>
            <a:gradFill flip="none" rotWithShape="1">
              <a:gsLst>
                <a:gs pos="0">
                  <a:srgbClr val="C80651">
                    <a:shade val="30000"/>
                    <a:satMod val="115000"/>
                  </a:srgbClr>
                </a:gs>
                <a:gs pos="50000">
                  <a:srgbClr val="C80651">
                    <a:shade val="67500"/>
                    <a:satMod val="115000"/>
                  </a:srgbClr>
                </a:gs>
                <a:gs pos="100000">
                  <a:srgbClr val="C8065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710915" y="1022427"/>
              <a:ext cx="5045563" cy="50455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8065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941483" y="1252995"/>
              <a:ext cx="4584428" cy="4584426"/>
            </a:xfrm>
            <a:prstGeom prst="ellipse">
              <a:avLst/>
            </a:prstGeom>
            <a:gradFill flip="none" rotWithShape="1">
              <a:gsLst>
                <a:gs pos="0">
                  <a:srgbClr val="C80651">
                    <a:shade val="30000"/>
                    <a:satMod val="115000"/>
                  </a:srgbClr>
                </a:gs>
                <a:gs pos="50000">
                  <a:srgbClr val="C80651">
                    <a:shade val="67500"/>
                    <a:satMod val="115000"/>
                  </a:srgbClr>
                </a:gs>
                <a:gs pos="100000">
                  <a:srgbClr val="C8065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255007" y="2558182"/>
              <a:ext cx="2013126" cy="2013125"/>
            </a:xfrm>
            <a:prstGeom prst="ellipse">
              <a:avLst/>
            </a:prstGeom>
            <a:gradFill flip="none" rotWithShape="1">
              <a:gsLst>
                <a:gs pos="47000">
                  <a:schemeClr val="bg1"/>
                </a:gs>
                <a:gs pos="56000">
                  <a:schemeClr val="bg1">
                    <a:alpha val="84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5202" y="857232"/>
              <a:ext cx="5344252" cy="5159728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9855868"/>
                </a:avLst>
              </a:prstTxWarp>
              <a:spAutoFit/>
            </a:bodyPr>
            <a:lstStyle/>
            <a:p>
              <a:r>
                <a:rPr lang="en-US" altLang="ko-KR" sz="1050" b="1" dirty="0" err="1" smtClean="0"/>
                <a:t>Leejunghoonpresentation’s</a:t>
              </a:r>
              <a:endParaRPr lang="ko-KR" altLang="en-US" sz="105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411390">
              <a:off x="4234545" y="2511942"/>
              <a:ext cx="2111448" cy="203854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bg1"/>
                  </a:solidFill>
                </a:rPr>
                <a:t>BUSINESS DOCUMENT LOGICAL EDITING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23114" y="2250052"/>
              <a:ext cx="2440271" cy="235601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n-US" altLang="ko-KR" sz="600" b="1" dirty="0" smtClean="0">
                  <a:solidFill>
                    <a:schemeClr val="bg1"/>
                  </a:solidFill>
                </a:rPr>
                <a:t>CONSULTING REPORT / PRESENTATION / DELIVERY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3975055">
              <a:off x="3338904" y="1713914"/>
              <a:ext cx="3838260" cy="37057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prstTxWarp prst="textArchUp">
                <a:avLst>
                  <a:gd name="adj" fmla="val 6760361"/>
                </a:avLst>
              </a:prstTxWarp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600" b="1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600" b="1" dirty="0" smtClean="0">
                  <a:solidFill>
                    <a:schemeClr val="bg1"/>
                  </a:solidFill>
                </a:rPr>
                <a:t>기업고객에 대한 프로젝트 컨설팅</a:t>
              </a:r>
              <a:r>
                <a:rPr lang="en-US" altLang="ko-KR" sz="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b="1" dirty="0" smtClean="0">
                  <a:solidFill>
                    <a:schemeClr val="bg1"/>
                  </a:solidFill>
                </a:rPr>
                <a:t>제안서를 비롯한 다양한 비즈니스 </a:t>
              </a:r>
              <a:r>
                <a:rPr lang="ko-KR" altLang="en-US" sz="600" b="1" dirty="0" err="1" smtClean="0">
                  <a:solidFill>
                    <a:schemeClr val="bg1"/>
                  </a:solidFill>
                </a:rPr>
                <a:t>도큐멘트를</a:t>
              </a:r>
              <a:r>
                <a:rPr lang="ko-KR" altLang="en-US" sz="600" b="1" dirty="0" smtClean="0">
                  <a:solidFill>
                    <a:schemeClr val="bg1"/>
                  </a:solidFill>
                </a:rPr>
                <a:t> 제작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8705" y="3000371"/>
              <a:ext cx="2266927" cy="130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2009</a:t>
              </a:r>
              <a:endParaRPr lang="ko-KR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86082" y="2917330"/>
              <a:ext cx="1912721" cy="750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900" b="1" dirty="0" smtClean="0">
                  <a:solidFill>
                    <a:srgbClr val="C80651"/>
                  </a:solidFill>
                  <a:latin typeface="Times New Roman" pitchFamily="18" charset="0"/>
                  <a:cs typeface="Times New Roman" pitchFamily="18" charset="0"/>
                </a:rPr>
                <a:t>P·PLUS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244</Words>
  <Application>Microsoft Office PowerPoint</Application>
  <PresentationFormat>화면 슬라이드 쇼(4:3)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31</cp:revision>
  <dcterms:created xsi:type="dcterms:W3CDTF">2009-04-21T07:02:37Z</dcterms:created>
  <dcterms:modified xsi:type="dcterms:W3CDTF">2009-08-20T15:56:24Z</dcterms:modified>
</cp:coreProperties>
</file>