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8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634540" y="142852"/>
            <a:ext cx="16563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rtl="0" latinLnBrk="1"/>
            <a:r>
              <a:rPr lang="en-US" altLang="ko-KR" sz="8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PROPOSAL  INFORMATION</a:t>
            </a:r>
            <a:endParaRPr lang="ko-KR" altLang="en-US" sz="8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600047" y="304365"/>
            <a:ext cx="199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1.5  </a:t>
            </a:r>
            <a:r>
              <a:rPr lang="ko-KR" altLang="en-US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주요 사업 실적</a:t>
            </a:r>
            <a:endParaRPr lang="ko-KR" altLang="en-US" sz="14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684757" y="6385436"/>
            <a:ext cx="3257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14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 rot="5400000">
            <a:off x="4425224" y="-3583070"/>
            <a:ext cx="288000" cy="8787600"/>
          </a:xfrm>
          <a:prstGeom prst="rect">
            <a:avLst/>
          </a:prstGeom>
          <a:solidFill>
            <a:srgbClr val="00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068" y="652046"/>
            <a:ext cx="309962" cy="3099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951548" y="958050"/>
            <a:ext cx="71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P·PLUS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그동안 </a:t>
            </a:r>
            <a:endParaRPr lang="en-US" altLang="ko-KR" sz="10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프레젠테이션 컨설팅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(PRESENTATION  CONSULTING) , 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비즈니스 문서의 논리적 구성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(DOCUMENT LOGICAL EDITING), </a:t>
            </a:r>
          </a:p>
          <a:p>
            <a:pPr algn="l" rtl="0" latinLnBrk="1">
              <a:lnSpc>
                <a:spcPts val="1600"/>
              </a:lnSpc>
            </a:pP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교육사업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(POWER LECTURE)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있어 괄목할만한 실적을 거두어 왔습니다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" name="그림 9" descr="ci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557" y="661968"/>
            <a:ext cx="253738" cy="271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3"/>
          <p:cNvGrpSpPr/>
          <p:nvPr/>
        </p:nvGrpSpPr>
        <p:grpSpPr>
          <a:xfrm>
            <a:off x="1448822" y="1714488"/>
            <a:ext cx="6151050" cy="5070416"/>
            <a:chOff x="1448822" y="1787608"/>
            <a:chExt cx="6151050" cy="5070416"/>
          </a:xfrm>
        </p:grpSpPr>
        <p:sp>
          <p:nvSpPr>
            <p:cNvPr id="35" name="직사각형 34"/>
            <p:cNvSpPr/>
            <p:nvPr/>
          </p:nvSpPr>
          <p:spPr>
            <a:xfrm rot="3895910">
              <a:off x="3306660" y="2103456"/>
              <a:ext cx="2926178" cy="2926178"/>
            </a:xfrm>
            <a:prstGeom prst="rect">
              <a:avLst/>
            </a:prstGeom>
          </p:spPr>
          <p:txBody>
            <a:bodyPr wrap="square">
              <a:prstTxWarp prst="textCircle">
                <a:avLst/>
              </a:prstTxWarp>
              <a:spAutoFit/>
            </a:bodyPr>
            <a:lstStyle/>
            <a:p>
              <a:pPr lvl="0"/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To be a Respected Leader in the World Presentation Company</a:t>
              </a:r>
              <a:endParaRPr lang="ko-KR" altLang="en-US" sz="1000" dirty="0">
                <a:solidFill>
                  <a:schemeClr val="bg1"/>
                </a:solidFill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3" name="그룹 41"/>
            <p:cNvGrpSpPr/>
            <p:nvPr/>
          </p:nvGrpSpPr>
          <p:grpSpPr>
            <a:xfrm>
              <a:off x="1448822" y="1787608"/>
              <a:ext cx="6151050" cy="5070416"/>
              <a:chOff x="1619174" y="1906438"/>
              <a:chExt cx="5810346" cy="4789568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145915" y="4137593"/>
                <a:ext cx="2386077" cy="238607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125363" y="1906438"/>
                <a:ext cx="3301018" cy="330101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3467245" y="2248320"/>
                <a:ext cx="2617254" cy="26172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3527211" y="2308286"/>
                <a:ext cx="2497323" cy="249732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559643" y="2340718"/>
                <a:ext cx="2432458" cy="243245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498382" y="2282976"/>
                <a:ext cx="2553755" cy="2553755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005472" y="2540935"/>
                <a:ext cx="16818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800" b="1" dirty="0" smtClean="0">
                    <a:solidFill>
                      <a:prstClr val="black"/>
                    </a:solidFill>
                  </a:rPr>
                  <a:t>PRESENTATION  CONSULTING</a:t>
                </a: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619174" y="3838461"/>
                <a:ext cx="2857545" cy="28575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854043" y="4073330"/>
                <a:ext cx="2387808" cy="23878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08751" y="4128038"/>
                <a:ext cx="2278391" cy="2278391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938340" y="4157627"/>
                <a:ext cx="2219212" cy="2219212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882450" y="4104947"/>
                <a:ext cx="2329876" cy="2329876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958550" y="4883638"/>
                <a:ext cx="234088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800" dirty="0" smtClean="0"/>
                  <a:t> 한국도로공사</a:t>
                </a:r>
                <a:r>
                  <a:rPr lang="en-US" altLang="ko-KR" sz="800" dirty="0" smtClean="0"/>
                  <a:t> - 2007 </a:t>
                </a:r>
                <a:r>
                  <a:rPr lang="ko-KR" altLang="en-US" sz="800" dirty="0" smtClean="0"/>
                  <a:t>업무보고</a:t>
                </a:r>
                <a:endParaRPr lang="en-US" altLang="ko-KR" sz="80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800" dirty="0" smtClean="0"/>
                  <a:t> </a:t>
                </a:r>
                <a:r>
                  <a:rPr lang="ko-KR" altLang="en-US" sz="800" dirty="0" smtClean="0"/>
                  <a:t>기업은행</a:t>
                </a:r>
                <a:r>
                  <a:rPr lang="en-US" altLang="ko-KR" sz="800" dirty="0" smtClean="0"/>
                  <a:t> - ABS</a:t>
                </a:r>
                <a:r>
                  <a:rPr lang="ko-KR" altLang="en-US" sz="800" dirty="0" smtClean="0"/>
                  <a:t>채권관리</a:t>
                </a:r>
                <a:r>
                  <a:rPr lang="en-US" altLang="ko-KR" sz="800" dirty="0" smtClean="0"/>
                  <a:t>/</a:t>
                </a:r>
                <a:r>
                  <a:rPr lang="ko-KR" altLang="en-US" sz="800" dirty="0" smtClean="0"/>
                  <a:t>채권매뉴얼 시스템</a:t>
                </a:r>
                <a:endParaRPr lang="en-US" altLang="ko-KR" sz="80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800" dirty="0" smtClean="0"/>
                  <a:t> SK C&amp;C - </a:t>
                </a:r>
                <a:r>
                  <a:rPr lang="ko-KR" altLang="en-US" sz="800" dirty="0" smtClean="0"/>
                  <a:t>통계청 통계 </a:t>
                </a:r>
                <a:r>
                  <a:rPr lang="en-US" altLang="ko-KR" sz="800" dirty="0" smtClean="0"/>
                  <a:t>DB </a:t>
                </a:r>
                <a:r>
                  <a:rPr lang="ko-KR" altLang="en-US" sz="800" dirty="0" smtClean="0"/>
                  <a:t>시스템 구축</a:t>
                </a:r>
                <a:endParaRPr lang="en-US" altLang="ko-KR" sz="80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800" dirty="0" smtClean="0"/>
                  <a:t> </a:t>
                </a:r>
                <a:r>
                  <a:rPr lang="ko-KR" altLang="en-US" sz="800" dirty="0" smtClean="0"/>
                  <a:t>넥스원퓨처</a:t>
                </a:r>
                <a:r>
                  <a:rPr lang="en-US" altLang="ko-KR" sz="800" dirty="0" smtClean="0"/>
                  <a:t> - 70MM </a:t>
                </a:r>
                <a:r>
                  <a:rPr lang="ko-KR" altLang="en-US" sz="800" dirty="0" smtClean="0"/>
                  <a:t>로켓 유도무기 구동장치</a:t>
                </a:r>
                <a:endParaRPr lang="en-US" altLang="ko-KR" sz="800" dirty="0" smtClean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275133" y="4553915"/>
                <a:ext cx="15681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DOCUMENT LOGICAL EDITING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1148277">
                <a:off x="1733472" y="3961809"/>
                <a:ext cx="2686764" cy="2686764"/>
              </a:xfrm>
              <a:prstGeom prst="rect">
                <a:avLst/>
              </a:prstGeom>
            </p:spPr>
            <p:txBody>
              <a:bodyPr wrap="square">
                <a:prstTxWarp prst="textCircle">
                  <a:avLst/>
                </a:prstTxWarp>
                <a:spAutoFit/>
              </a:bodyPr>
              <a:lstStyle/>
              <a:p>
                <a:pPr lvl="0"/>
                <a:r>
                  <a:rPr lang="en-US" altLang="ko-KR" sz="1000" dirty="0" smtClean="0">
                    <a:solidFill>
                      <a:schemeClr val="bg1"/>
                    </a:solidFill>
                    <a:latin typeface="+mn-ea"/>
                    <a:cs typeface="Times New Roman" pitchFamily="18" charset="0"/>
                  </a:rPr>
                  <a:t>Always in the line of audiences</a:t>
                </a: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286687" y="4271394"/>
                <a:ext cx="2125640" cy="212564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58522" y="4343229"/>
                <a:ext cx="1981971" cy="19819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403932" y="4388639"/>
                <a:ext cx="1891151" cy="1891151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428492" y="4413199"/>
                <a:ext cx="1842030" cy="184203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82101" y="4369472"/>
                <a:ext cx="1933885" cy="1933886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480299" y="4882165"/>
                <a:ext cx="2113494" cy="1017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ko-KR" altLang="en-US" sz="800" dirty="0" smtClean="0">
                    <a:solidFill>
                      <a:prstClr val="black"/>
                    </a:solidFill>
                  </a:rPr>
                  <a:t> 삼성 </a:t>
                </a:r>
                <a:r>
                  <a:rPr lang="en-US" altLang="ko-KR" sz="800" dirty="0" smtClean="0">
                    <a:solidFill>
                      <a:prstClr val="black"/>
                    </a:solidFill>
                  </a:rPr>
                  <a:t>SDI / STX / </a:t>
                </a:r>
                <a:r>
                  <a:rPr lang="ko-KR" altLang="en-US" sz="800" dirty="0" smtClean="0">
                    <a:solidFill>
                      <a:prstClr val="black"/>
                    </a:solidFill>
                  </a:rPr>
                  <a:t>영남대학교</a:t>
                </a:r>
                <a:endParaRPr lang="en-US" altLang="ko-KR" sz="80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ko-KR" altLang="en-US" sz="800" dirty="0" smtClean="0">
                    <a:solidFill>
                      <a:prstClr val="black"/>
                    </a:solidFill>
                  </a:rPr>
                  <a:t> 딜로이트 안진 회계법인 </a:t>
                </a:r>
                <a:endParaRPr lang="en-US" altLang="ko-KR" sz="80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ko-KR" altLang="en-US" sz="800" dirty="0" smtClean="0">
                    <a:solidFill>
                      <a:prstClr val="black"/>
                    </a:solidFill>
                  </a:rPr>
                  <a:t> 문화관광부 </a:t>
                </a:r>
                <a:r>
                  <a:rPr lang="en-US" altLang="ko-KR" sz="800" dirty="0" smtClean="0">
                    <a:solidFill>
                      <a:prstClr val="black"/>
                    </a:solidFill>
                  </a:rPr>
                  <a:t>/ </a:t>
                </a:r>
                <a:r>
                  <a:rPr lang="ko-KR" altLang="en-US" sz="800" dirty="0" smtClean="0">
                    <a:solidFill>
                      <a:prstClr val="black"/>
                    </a:solidFill>
                  </a:rPr>
                  <a:t>한국표준협회 </a:t>
                </a:r>
                <a:r>
                  <a:rPr lang="en-US" altLang="ko-KR" sz="800" dirty="0" smtClean="0">
                    <a:solidFill>
                      <a:prstClr val="black"/>
                    </a:solidFill>
                  </a:rPr>
                  <a:t>/ </a:t>
                </a:r>
              </a:p>
              <a:p>
                <a:pPr lvl="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ko-KR" altLang="en-US" sz="800" dirty="0" smtClean="0">
                    <a:solidFill>
                      <a:prstClr val="black"/>
                    </a:solidFill>
                  </a:rPr>
                  <a:t> 한국경제신문 </a:t>
                </a:r>
                <a:r>
                  <a:rPr lang="en-US" altLang="ko-KR" sz="800" dirty="0" smtClean="0">
                    <a:solidFill>
                      <a:prstClr val="black"/>
                    </a:solidFill>
                  </a:rPr>
                  <a:t>/ </a:t>
                </a:r>
                <a:r>
                  <a:rPr lang="ko-KR" altLang="en-US" sz="800" dirty="0" smtClean="0">
                    <a:solidFill>
                      <a:prstClr val="black"/>
                    </a:solidFill>
                  </a:rPr>
                  <a:t> 한국경영연구원</a:t>
                </a:r>
                <a:endParaRPr lang="ko-KR" altLang="en-US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07786" y="4725360"/>
                <a:ext cx="1655450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POWER LECTURE</a:t>
                </a: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007570" y="3577847"/>
                <a:ext cx="1421950" cy="14219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6055624" y="3625901"/>
                <a:ext cx="1325842" cy="13258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086001" y="3656278"/>
                <a:ext cx="1265088" cy="126508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102431" y="3672708"/>
                <a:ext cx="1232229" cy="123222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071397" y="3643457"/>
                <a:ext cx="1293675" cy="1293675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3740622" y="2690718"/>
              <a:ext cx="247735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smtClean="0"/>
                <a:t> 한국도로공사</a:t>
              </a:r>
              <a:r>
                <a:rPr lang="en-US" altLang="ko-KR" sz="800" dirty="0" smtClean="0"/>
                <a:t> - 2007 </a:t>
              </a:r>
              <a:r>
                <a:rPr lang="ko-KR" altLang="en-US" sz="800" dirty="0" smtClean="0"/>
                <a:t>업무보고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800" dirty="0" smtClean="0"/>
                <a:t>SK C&amp;C - </a:t>
              </a:r>
              <a:r>
                <a:rPr lang="ko-KR" altLang="en-US" sz="800" dirty="0" smtClean="0"/>
                <a:t>통계청 통계 </a:t>
              </a:r>
              <a:r>
                <a:rPr lang="en-US" altLang="ko-KR" sz="800" dirty="0" smtClean="0"/>
                <a:t>DB </a:t>
              </a:r>
              <a:r>
                <a:rPr lang="ko-KR" altLang="en-US" sz="800" dirty="0" smtClean="0"/>
                <a:t>시스템 구축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넥스원퓨처</a:t>
              </a:r>
              <a:r>
                <a:rPr lang="en-US" altLang="ko-KR" sz="800" dirty="0" smtClean="0"/>
                <a:t> - 70MM </a:t>
              </a:r>
              <a:r>
                <a:rPr lang="ko-KR" altLang="en-US" sz="800" dirty="0" smtClean="0"/>
                <a:t>로켓 유도무기 구동장치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800" dirty="0" smtClean="0"/>
                <a:t> KT&amp;G </a:t>
              </a:r>
              <a:r>
                <a:rPr lang="ko-KR" altLang="en-US" sz="800" dirty="0" smtClean="0"/>
                <a:t>복합 문화공간 경쟁 프리젠테이션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한국수력원자력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주</a:t>
              </a:r>
              <a:r>
                <a:rPr lang="en-US" altLang="ko-KR" sz="800" dirty="0" smtClean="0"/>
                <a:t>)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  </a:t>
              </a:r>
              <a:r>
                <a:rPr lang="ko-KR" altLang="en-US" sz="800" dirty="0" smtClean="0"/>
                <a:t>모의시험기 운용을 통한 정비품질 향상 보고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삼성테크윈 카메라 </a:t>
              </a:r>
              <a:r>
                <a:rPr lang="en-US" altLang="ko-KR" sz="800" dirty="0" smtClean="0"/>
                <a:t>VLUU Series </a:t>
              </a:r>
              <a:r>
                <a:rPr lang="ko-KR" altLang="en-US" sz="800" dirty="0" smtClean="0"/>
                <a:t>제품 설명회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현대중공업 연결결산 시스템 구축</a:t>
              </a:r>
              <a:endParaRPr lang="ko-KR" altLang="en-US" sz="800" dirty="0"/>
            </a:p>
          </p:txBody>
        </p:sp>
      </p:grpSp>
      <p:grpSp>
        <p:nvGrpSpPr>
          <p:cNvPr id="4" name="그룹 49"/>
          <p:cNvGrpSpPr/>
          <p:nvPr/>
        </p:nvGrpSpPr>
        <p:grpSpPr>
          <a:xfrm>
            <a:off x="6277666" y="3667806"/>
            <a:ext cx="1194717" cy="1142988"/>
            <a:chOff x="129931" y="2715103"/>
            <a:chExt cx="1194717" cy="1142988"/>
          </a:xfrm>
        </p:grpSpPr>
        <p:sp>
          <p:nvSpPr>
            <p:cNvPr id="46" name="타원 45"/>
            <p:cNvSpPr/>
            <p:nvPr/>
          </p:nvSpPr>
          <p:spPr>
            <a:xfrm>
              <a:off x="129931" y="2715103"/>
              <a:ext cx="1142988" cy="11429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81640" y="2886786"/>
              <a:ext cx="11430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 smtClean="0">
                  <a:solidFill>
                    <a:srgbClr val="FFFDE4"/>
                  </a:solidFill>
                  <a:latin typeface="Constantia" pitchFamily="18" charset="0"/>
                </a:rPr>
                <a:t>2013</a:t>
              </a:r>
              <a:endParaRPr lang="ko-KR" altLang="en-US" sz="2400" dirty="0">
                <a:solidFill>
                  <a:srgbClr val="FFFDE4"/>
                </a:solidFill>
                <a:latin typeface="Constantia" pitchFamily="18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34041" y="2854325"/>
              <a:ext cx="7554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rgbClr val="FFFDE4"/>
                  </a:solidFill>
                  <a:latin typeface="Constantia" pitchFamily="18" charset="0"/>
                </a:rPr>
                <a:t>P·PLUS</a:t>
              </a:r>
              <a:endParaRPr lang="en-US" altLang="ko-KR" sz="1400" dirty="0" smtClean="0">
                <a:solidFill>
                  <a:srgbClr val="FFFDE4"/>
                </a:solidFill>
                <a:latin typeface="Constantia" pitchFamily="18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6686" y="3425829"/>
              <a:ext cx="9907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altLang="ko-KR" sz="1400" dirty="0" smtClean="0">
                  <a:solidFill>
                    <a:srgbClr val="FFFDE4"/>
                  </a:solidFill>
                  <a:latin typeface="Constantia" pitchFamily="18" charset="0"/>
                </a:rPr>
                <a:t>[Portfolio]</a:t>
              </a:r>
              <a:endParaRPr lang="ko-KR" altLang="en-US" sz="1400" dirty="0">
                <a:solidFill>
                  <a:srgbClr val="FFFDE4"/>
                </a:solidFill>
                <a:latin typeface="Constantia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128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30</cp:revision>
  <dcterms:created xsi:type="dcterms:W3CDTF">2009-04-21T07:02:37Z</dcterms:created>
  <dcterms:modified xsi:type="dcterms:W3CDTF">2009-04-21T07:30:41Z</dcterms:modified>
</cp:coreProperties>
</file>