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8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80" y="1343026"/>
            <a:ext cx="9110696" cy="5514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0800000">
            <a:off x="32" y="1352994"/>
            <a:ext cx="9144000" cy="1588"/>
          </a:xfrm>
          <a:prstGeom prst="line">
            <a:avLst/>
          </a:prstGeom>
          <a:ln>
            <a:solidFill>
              <a:srgbClr val="009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3806" y="1390651"/>
            <a:ext cx="8710643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35"/>
          <p:cNvGrpSpPr/>
          <p:nvPr/>
        </p:nvGrpSpPr>
        <p:grpSpPr>
          <a:xfrm rot="16200000">
            <a:off x="4666709" y="2342601"/>
            <a:ext cx="2472746" cy="6053272"/>
            <a:chOff x="3144298" y="705889"/>
            <a:chExt cx="2472746" cy="6053272"/>
          </a:xfrm>
        </p:grpSpPr>
        <p:sp>
          <p:nvSpPr>
            <p:cNvPr id="23" name="타원 22"/>
            <p:cNvSpPr/>
            <p:nvPr/>
          </p:nvSpPr>
          <p:spPr>
            <a:xfrm>
              <a:off x="5115546" y="2705095"/>
              <a:ext cx="170834" cy="170834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130924" y="3809777"/>
              <a:ext cx="109764" cy="1097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643438" y="5785555"/>
              <a:ext cx="973606" cy="97360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6" name="직선 연결선 25"/>
            <p:cNvCxnSpPr>
              <a:endCxn id="23" idx="1"/>
            </p:cNvCxnSpPr>
            <p:nvPr/>
          </p:nvCxnSpPr>
          <p:spPr>
            <a:xfrm rot="16200000" flipH="1">
              <a:off x="3130319" y="719868"/>
              <a:ext cx="2024224" cy="1996266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3"/>
              <a:endCxn id="24" idx="7"/>
            </p:cNvCxnSpPr>
            <p:nvPr/>
          </p:nvCxnSpPr>
          <p:spPr>
            <a:xfrm rot="5400000">
              <a:off x="4195119" y="2880406"/>
              <a:ext cx="974941" cy="915951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4" idx="5"/>
            </p:cNvCxnSpPr>
            <p:nvPr/>
          </p:nvCxnSpPr>
          <p:spPr>
            <a:xfrm rot="16200000" flipH="1">
              <a:off x="3653109" y="4474969"/>
              <a:ext cx="1873463" cy="730455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 rot="5400000">
            <a:off x="4536000" y="-2963265"/>
            <a:ext cx="72000" cy="871200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6342" y="785022"/>
            <a:ext cx="7810500" cy="502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2015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세계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top 10 IT Solution Business Leader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회사의 비전은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Solution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분야와</a:t>
            </a:r>
            <a:endParaRPr lang="en-US" altLang="ko-KR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Digital Media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분야에서 최고의 솔루션을 만들고 각각의 사업전략과 목표를 달성해 나가는 기준이 됩니다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378979"/>
            <a:ext cx="8496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378979"/>
            <a:ext cx="252000" cy="288000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934895" y="378979"/>
            <a:ext cx="252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8759499" y="582947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47035" y="409554"/>
            <a:ext cx="34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srgbClr val="BCBCBC"/>
                </a:solidFill>
                <a:latin typeface="Constantia" pitchFamily="18" charset="0"/>
                <a:ea typeface="맑은 고딕"/>
                <a:cs typeface="+mn-cs"/>
              </a:rPr>
              <a:t>05</a:t>
            </a:r>
            <a:endParaRPr lang="ko-KR" altLang="en-US" sz="1200" kern="1200" dirty="0">
              <a:solidFill>
                <a:srgbClr val="BCBCBC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47" y="71414"/>
            <a:ext cx="1641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제안목표 및 구축전략</a:t>
            </a:r>
            <a:endParaRPr lang="ko-KR" altLang="en-US" sz="1000" kern="1200" dirty="0">
              <a:solidFill>
                <a:srgbClr val="BCBCBC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625" y="366074"/>
            <a:ext cx="2760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1.6 </a:t>
            </a:r>
            <a:r>
              <a:rPr lang="ko-KR" altLang="en-US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사업 목표 및 비전</a:t>
            </a:r>
            <a:endParaRPr lang="ko-KR" altLang="en-US" sz="20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사다리꼴 20"/>
          <p:cNvSpPr/>
          <p:nvPr/>
        </p:nvSpPr>
        <p:spPr>
          <a:xfrm flipV="1">
            <a:off x="3081331" y="6610349"/>
            <a:ext cx="2967044" cy="180975"/>
          </a:xfrm>
          <a:prstGeom prst="trapezoid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22" name="그림 21" descr="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1778" y="6657060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1"/>
          <p:cNvGrpSpPr/>
          <p:nvPr/>
        </p:nvGrpSpPr>
        <p:grpSpPr>
          <a:xfrm>
            <a:off x="357158" y="2000240"/>
            <a:ext cx="8439209" cy="4106133"/>
            <a:chOff x="428596" y="2000240"/>
            <a:chExt cx="8439209" cy="4106133"/>
          </a:xfrm>
        </p:grpSpPr>
        <p:sp>
          <p:nvSpPr>
            <p:cNvPr id="5" name="타원 4"/>
            <p:cNvSpPr/>
            <p:nvPr/>
          </p:nvSpPr>
          <p:spPr>
            <a:xfrm>
              <a:off x="1512868" y="3520103"/>
              <a:ext cx="476250" cy="47625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260481" y="4267716"/>
              <a:ext cx="476250" cy="47625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738426" y="4500016"/>
              <a:ext cx="1728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000232" y="3757066"/>
              <a:ext cx="2484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28860" y="3478413"/>
              <a:ext cx="17859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Constantia" pitchFamily="18" charset="0"/>
                </a:rPr>
                <a:t>FINANCIAL GOAL</a:t>
              </a:r>
              <a:endParaRPr lang="en-US" altLang="ko-KR" sz="1000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 rot="18900000">
              <a:off x="1139060" y="4654998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8900000">
              <a:off x="1512867" y="5028805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8900000">
              <a:off x="1886673" y="5402611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8900000">
              <a:off x="1139061" y="3900648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8900000">
              <a:off x="1512867" y="4274454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8900000">
              <a:off x="1886674" y="4648260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18900000">
              <a:off x="2260480" y="5022067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8900000">
              <a:off x="1139059" y="3150048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18900000">
              <a:off x="1139059" y="5397947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8900000">
              <a:off x="2634286" y="5403521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8900000">
              <a:off x="3396286" y="5403521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846039" y="3589564"/>
              <a:ext cx="649730" cy="3268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846039" y="4342039"/>
              <a:ext cx="649730" cy="3268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846039" y="5094514"/>
              <a:ext cx="649730" cy="3268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5400000">
              <a:off x="846039" y="2837089"/>
              <a:ext cx="649730" cy="3268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87"/>
            <p:cNvGrpSpPr/>
            <p:nvPr/>
          </p:nvGrpSpPr>
          <p:grpSpPr>
            <a:xfrm rot="16200000" flipH="1">
              <a:off x="2721621" y="4387607"/>
              <a:ext cx="326870" cy="2907155"/>
              <a:chOff x="4942617" y="2846281"/>
              <a:chExt cx="326870" cy="2907155"/>
            </a:xfrm>
            <a:solidFill>
              <a:schemeClr val="bg2">
                <a:lumMod val="90000"/>
              </a:schemeClr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3" name="이등변 삼각형 52"/>
              <p:cNvSpPr/>
              <p:nvPr/>
            </p:nvSpPr>
            <p:spPr>
              <a:xfrm rot="16200000" flipH="1">
                <a:off x="4781187" y="3760186"/>
                <a:ext cx="649730" cy="326870"/>
              </a:xfrm>
              <a:prstGeom prst="triangle">
                <a:avLst/>
              </a:prstGeom>
              <a:grpFill/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 rot="16200000" flipH="1">
                <a:off x="4781187" y="4512661"/>
                <a:ext cx="649730" cy="326870"/>
              </a:xfrm>
              <a:prstGeom prst="triangle">
                <a:avLst/>
              </a:prstGeom>
              <a:grpFill/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rot="16200000" flipH="1">
                <a:off x="4781187" y="5265136"/>
                <a:ext cx="649730" cy="326870"/>
              </a:xfrm>
              <a:prstGeom prst="triangle">
                <a:avLst/>
              </a:prstGeom>
              <a:grpFill/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6200000" flipH="1">
                <a:off x="4781187" y="3007711"/>
                <a:ext cx="649730" cy="326870"/>
              </a:xfrm>
              <a:prstGeom prst="triangle">
                <a:avLst/>
              </a:prstGeom>
              <a:grpFill/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직각 삼각형 51"/>
            <p:cNvSpPr/>
            <p:nvPr/>
          </p:nvSpPr>
          <p:spPr>
            <a:xfrm rot="5400000" flipH="1">
              <a:off x="1014422" y="5668220"/>
              <a:ext cx="333344" cy="333344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1" name="꺾인 연결선 20"/>
            <p:cNvCxnSpPr/>
            <p:nvPr/>
          </p:nvCxnSpPr>
          <p:spPr>
            <a:xfrm rot="10800000" flipH="1" flipV="1">
              <a:off x="914380" y="2334453"/>
              <a:ext cx="4076723" cy="377192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69"/>
            <p:cNvGrpSpPr/>
            <p:nvPr/>
          </p:nvGrpSpPr>
          <p:grpSpPr>
            <a:xfrm>
              <a:off x="428596" y="2334447"/>
              <a:ext cx="967248" cy="538618"/>
              <a:chOff x="2081195" y="1538275"/>
              <a:chExt cx="967248" cy="538618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6" name="그룹 97"/>
              <p:cNvGrpSpPr/>
              <p:nvPr/>
            </p:nvGrpSpPr>
            <p:grpSpPr>
              <a:xfrm flipH="1">
                <a:off x="2509824" y="1538275"/>
                <a:ext cx="538619" cy="538618"/>
                <a:chOff x="4409933" y="2943080"/>
                <a:chExt cx="538619" cy="538618"/>
              </a:xfrm>
              <a:grpFill/>
            </p:grpSpPr>
            <p:sp>
              <p:nvSpPr>
                <p:cNvPr id="31" name="타원 30"/>
                <p:cNvSpPr/>
                <p:nvPr/>
              </p:nvSpPr>
              <p:spPr>
                <a:xfrm rot="18900000" flipH="1">
                  <a:off x="4834252" y="2943080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 rot="18900000" flipH="1">
                  <a:off x="4733223" y="3044109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 rot="18900000" flipH="1">
                  <a:off x="4625460" y="3151872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18900000" flipH="1">
                  <a:off x="4517696" y="3259635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 rot="18900000" flipH="1">
                  <a:off x="4409933" y="3367398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" name="그룹 97"/>
              <p:cNvGrpSpPr/>
              <p:nvPr/>
            </p:nvGrpSpPr>
            <p:grpSpPr>
              <a:xfrm>
                <a:off x="2081195" y="1538275"/>
                <a:ext cx="538619" cy="538618"/>
                <a:chOff x="4409933" y="2943080"/>
                <a:chExt cx="538619" cy="538618"/>
              </a:xfrm>
              <a:grpFill/>
            </p:grpSpPr>
            <p:sp>
              <p:nvSpPr>
                <p:cNvPr id="26" name="타원 25"/>
                <p:cNvSpPr/>
                <p:nvPr/>
              </p:nvSpPr>
              <p:spPr>
                <a:xfrm rot="18900000" flipH="1">
                  <a:off x="4834252" y="2943080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 rot="18900000" flipH="1">
                  <a:off x="4733223" y="3044109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 rot="18900000" flipH="1">
                  <a:off x="4625460" y="3151872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 rot="18900000" flipH="1">
                  <a:off x="4517696" y="3259635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18900000" flipH="1">
                  <a:off x="4409933" y="3367398"/>
                  <a:ext cx="114300" cy="114300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471459" y="2040957"/>
              <a:ext cx="8715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nstantia" pitchFamily="18" charset="0"/>
                </a:rPr>
                <a:t>VISION</a:t>
              </a:r>
              <a:endParaRPr lang="en-US" altLang="ko-KR" sz="1000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00166" y="2000240"/>
              <a:ext cx="646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2015 – { GLOBAL TOP10 IT Solution Business Leader }</a:t>
              </a:r>
              <a:endParaRPr lang="ko-KR" altLang="en-US" b="1" spc="50" dirty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269566" y="3532790"/>
              <a:ext cx="4598239" cy="415326"/>
            </a:xfrm>
            <a:prstGeom prst="roundRect">
              <a:avLst>
                <a:gd name="adj" fmla="val 11043"/>
              </a:avLst>
            </a:prstGeom>
            <a:noFill/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{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매출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: 2,433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억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경상이익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: 32% /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년 평균 인력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: 320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명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}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86116" y="3845128"/>
              <a:ext cx="92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Constantia" pitchFamily="18" charset="0"/>
                </a:rPr>
                <a:t>BZ GOAL</a:t>
              </a:r>
              <a:endParaRPr lang="en-US" altLang="ko-KR" sz="1000" dirty="0" smtClean="0"/>
            </a:p>
          </p:txBody>
        </p:sp>
        <p:sp>
          <p:nvSpPr>
            <p:cNvPr id="63" name="직사각형 9"/>
            <p:cNvSpPr/>
            <p:nvPr/>
          </p:nvSpPr>
          <p:spPr>
            <a:xfrm>
              <a:off x="4405311" y="3881291"/>
              <a:ext cx="2286016" cy="404965"/>
            </a:xfrm>
            <a:prstGeom prst="round2SameRect">
              <a:avLst/>
            </a:prstGeom>
            <a:noFill/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{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세계 솔루션 비즈니스 리더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}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10"/>
            <p:cNvSpPr/>
            <p:nvPr/>
          </p:nvSpPr>
          <p:spPr>
            <a:xfrm>
              <a:off x="6591153" y="3881291"/>
              <a:ext cx="2124251" cy="404965"/>
            </a:xfrm>
            <a:prstGeom prst="round2SameRect">
              <a:avLst/>
            </a:prstGeom>
            <a:noFill/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{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세계 디지털 미디어 리더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}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904981" y="3890966"/>
              <a:ext cx="476250" cy="47625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394779" y="4125597"/>
              <a:ext cx="2088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08450" y="4188028"/>
              <a:ext cx="12063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Constantia" pitchFamily="18" charset="0"/>
                </a:rPr>
                <a:t>SOLUTION</a:t>
              </a:r>
              <a:endParaRPr lang="en-US" altLang="ko-KR" sz="1000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876802" y="4320840"/>
              <a:ext cx="1332416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BZ SOLUTION 01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5615" y="4314831"/>
              <a:ext cx="1853392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Digital Media Solution 01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 rot="18900000">
              <a:off x="2641796" y="4627780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18900000">
              <a:off x="3015602" y="5009234"/>
              <a:ext cx="476250" cy="4762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36</cp:revision>
  <dcterms:created xsi:type="dcterms:W3CDTF">2009-04-21T07:02:37Z</dcterms:created>
  <dcterms:modified xsi:type="dcterms:W3CDTF">2009-04-21T07:36:21Z</dcterms:modified>
</cp:coreProperties>
</file>