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9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flipH="1">
            <a:off x="0" y="0"/>
            <a:ext cx="9144000" cy="6858000"/>
          </a:xfrm>
          <a:prstGeom prst="round1Rect">
            <a:avLst>
              <a:gd name="adj" fmla="val 0"/>
            </a:avLst>
          </a:prstGeom>
          <a:solidFill>
            <a:srgbClr val="F5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630" y="285728"/>
            <a:ext cx="283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srgbClr val="7D746A"/>
                </a:solidFill>
                <a:latin typeface="맑은 고딕"/>
                <a:ea typeface="맑은 고딕"/>
                <a:cs typeface="+mn-cs"/>
              </a:rPr>
              <a:t>8.</a:t>
            </a:r>
            <a:r>
              <a:rPr lang="ko-KR" altLang="en-US" sz="1600" b="1" kern="1200" dirty="0">
                <a:solidFill>
                  <a:srgbClr val="7D746A"/>
                </a:solidFill>
                <a:latin typeface="맑은 고딕"/>
                <a:ea typeface="맑은 고딕"/>
                <a:cs typeface="+mn-cs"/>
              </a:rPr>
              <a:t> 국 내외 인증 및 수상현황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6750" y="301586"/>
            <a:ext cx="72000" cy="324000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한쪽 모서리가 둥근 사각형 10"/>
          <p:cNvSpPr/>
          <p:nvPr/>
        </p:nvSpPr>
        <p:spPr>
          <a:xfrm flipH="1" flipV="1">
            <a:off x="356086" y="785794"/>
            <a:ext cx="8424000" cy="1093595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flipH="1">
            <a:off x="348994" y="1870152"/>
            <a:ext cx="8424000" cy="4677297"/>
          </a:xfrm>
          <a:prstGeom prst="round1Rect">
            <a:avLst>
              <a:gd name="adj" fmla="val 43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3240" y="302161"/>
            <a:ext cx="1661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Company Profile</a:t>
            </a:r>
            <a:endParaRPr lang="ko-KR" altLang="en-US" sz="1600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2923" y="971448"/>
            <a:ext cx="7658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Global Standard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입각한 관리 체계를 도입하여 자체 품질 및 운영등을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ONE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way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화하여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기관으로부터의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우수벤처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인증 및 품질면에서도 국 내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 기관으로부터 인증을 받고 있으며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프로젝트 수행 기관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기업으로부터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수행능력을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높이 평가 받고 있습니다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  <p:grpSp>
        <p:nvGrpSpPr>
          <p:cNvPr id="3" name="그룹 54"/>
          <p:cNvGrpSpPr/>
          <p:nvPr/>
        </p:nvGrpSpPr>
        <p:grpSpPr>
          <a:xfrm>
            <a:off x="158658" y="6366584"/>
            <a:ext cx="349272" cy="349374"/>
            <a:chOff x="8563292" y="1715282"/>
            <a:chExt cx="428628" cy="428628"/>
          </a:xfrm>
        </p:grpSpPr>
        <p:cxnSp>
          <p:nvCxnSpPr>
            <p:cNvPr id="23" name="직선 연결선 22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581921" y="311606"/>
            <a:ext cx="15716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en-US" altLang="ko-KR" sz="9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회사일반개요</a:t>
            </a:r>
          </a:p>
        </p:txBody>
      </p:sp>
      <p:grpSp>
        <p:nvGrpSpPr>
          <p:cNvPr id="4" name="그룹 18"/>
          <p:cNvGrpSpPr/>
          <p:nvPr/>
        </p:nvGrpSpPr>
        <p:grpSpPr>
          <a:xfrm>
            <a:off x="8510615" y="6333503"/>
            <a:ext cx="439827" cy="381645"/>
            <a:chOff x="8501090" y="575333"/>
            <a:chExt cx="439827" cy="381645"/>
          </a:xfrm>
        </p:grpSpPr>
        <p:grpSp>
          <p:nvGrpSpPr>
            <p:cNvPr id="5" name="그룹 53"/>
            <p:cNvGrpSpPr/>
            <p:nvPr/>
          </p:nvGrpSpPr>
          <p:grpSpPr>
            <a:xfrm>
              <a:off x="8591645" y="607604"/>
              <a:ext cx="349272" cy="349374"/>
              <a:chOff x="8563292" y="1715282"/>
              <a:chExt cx="428628" cy="428628"/>
            </a:xfrm>
          </p:grpSpPr>
          <p:cxnSp>
            <p:nvCxnSpPr>
              <p:cNvPr id="21" name="직선 연결선 20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501090" y="57533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400" kern="1200" dirty="0">
                  <a:solidFill>
                    <a:prstClr val="white">
                      <a:lumMod val="50000"/>
                    </a:prstClr>
                  </a:solidFill>
                  <a:latin typeface="Constantia" pitchFamily="18" charset="0"/>
                  <a:ea typeface="맑은 고딕"/>
                  <a:cs typeface="+mn-cs"/>
                </a:rPr>
                <a:t>08</a:t>
              </a:r>
              <a:endParaRPr lang="ko-KR" altLang="en-US" sz="14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</p:grpSp>
      <p:pic>
        <p:nvPicPr>
          <p:cNvPr id="18" name="그림 17" descr="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1778" y="6643713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616777" y="2148372"/>
          <a:ext cx="482206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489"/>
                <a:gridCol w="1134603"/>
                <a:gridCol w="18279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dirty="0" smtClean="0"/>
                        <a:t>인증내용</a:t>
                      </a:r>
                      <a:endParaRPr kumimoji="1" lang="ko-KR" altLang="en-US" sz="105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dirty="0" smtClean="0"/>
                        <a:t>인증일자</a:t>
                      </a:r>
                      <a:endParaRPr kumimoji="1" lang="ko-KR" altLang="en-US" sz="105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dirty="0" smtClean="0"/>
                        <a:t>인증기관</a:t>
                      </a:r>
                      <a:endParaRPr kumimoji="1" lang="ko-KR" altLang="en-US" sz="105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dirty="0" smtClean="0"/>
                        <a:t>벤처기업확인서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2002.6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중소기업청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이노비즈기업확인서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2003.12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중소기업청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기업부설연구소인정서</a:t>
                      </a:r>
                      <a:endParaRPr lang="ko-KR" altLang="en-US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2004.7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한국산업기술진흥협회</a:t>
                      </a:r>
                      <a:endParaRPr lang="ko-KR" altLang="en-US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dirty="0" smtClean="0"/>
                        <a:t>우량기술기업선정서</a:t>
                      </a:r>
                      <a:endParaRPr kumimoji="1" lang="ko-KR" altLang="en-US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2004.11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기술보증기금</a:t>
                      </a:r>
                      <a:endParaRPr lang="ko-KR" altLang="en-US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ISO 9001:2000 </a:t>
                      </a:r>
                      <a:r>
                        <a:rPr lang="ko-KR" altLang="en-US" sz="1050" dirty="0" smtClean="0"/>
                        <a:t>인증서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2005.6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KAB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CQ</a:t>
                      </a:r>
                      <a:r>
                        <a:rPr lang="ko-KR" altLang="en-US" sz="1050" dirty="0" smtClean="0"/>
                        <a:t>인증</a:t>
                      </a:r>
                      <a:endParaRPr lang="ko-KR" altLang="en-US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2005.7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한국텔레마케팅협회</a:t>
                      </a:r>
                      <a:endParaRPr lang="ko-KR" altLang="en-US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 smtClean="0"/>
                        <a:t>'</a:t>
                      </a:r>
                      <a:r>
                        <a:rPr lang="ko-KR" altLang="en-US" sz="1050" kern="0" dirty="0" smtClean="0"/>
                        <a:t>최우수 </a:t>
                      </a:r>
                      <a:r>
                        <a:rPr lang="en-US" altLang="ko-KR" sz="1050" kern="0" dirty="0" smtClean="0"/>
                        <a:t>Quality Team'</a:t>
                      </a:r>
                      <a:r>
                        <a:rPr lang="ko-KR" altLang="en-US" sz="1050" kern="0" dirty="0" smtClean="0"/>
                        <a:t>상</a:t>
                      </a:r>
                      <a:endParaRPr lang="en-US" altLang="ko-KR" sz="1050" kern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2006.2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000 </a:t>
                      </a:r>
                      <a:r>
                        <a:rPr lang="ko-KR" altLang="en-US" sz="1050" dirty="0" smtClean="0"/>
                        <a:t>기업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2007 AWARD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2006.7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000 </a:t>
                      </a:r>
                      <a:r>
                        <a:rPr lang="ko-KR" altLang="en-US" sz="1050" dirty="0" smtClean="0"/>
                        <a:t>기업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수행 감사패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dirty="0" smtClean="0"/>
                        <a:t>2007.10</a:t>
                      </a:r>
                      <a:endParaRPr kumimoji="1" lang="en-US" altLang="ko-KR" sz="105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000 </a:t>
                      </a:r>
                      <a:r>
                        <a:rPr lang="ko-KR" altLang="en-US" sz="1050" dirty="0" smtClean="0"/>
                        <a:t>기업</a:t>
                      </a:r>
                      <a:endParaRPr lang="en-US" altLang="ko-KR" sz="105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82"/>
          <p:cNvGrpSpPr/>
          <p:nvPr/>
        </p:nvGrpSpPr>
        <p:grpSpPr>
          <a:xfrm>
            <a:off x="3571868" y="2680499"/>
            <a:ext cx="72000" cy="3031044"/>
            <a:chOff x="3634117" y="2680499"/>
            <a:chExt cx="72000" cy="3031044"/>
          </a:xfrm>
        </p:grpSpPr>
        <p:sp>
          <p:nvSpPr>
            <p:cNvPr id="66" name="타원 65"/>
            <p:cNvSpPr/>
            <p:nvPr/>
          </p:nvSpPr>
          <p:spPr>
            <a:xfrm rot="16200000">
              <a:off x="3634117" y="2680499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 rot="16200000">
              <a:off x="3634117" y="3047214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634117" y="3413929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 rot="16200000">
              <a:off x="3634117" y="3793306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 rot="16200000">
              <a:off x="3634117" y="416002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 rot="16200000">
              <a:off x="3634117" y="4526736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 rot="16200000">
              <a:off x="3634117" y="4906113"/>
              <a:ext cx="72000" cy="720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 rot="16200000">
              <a:off x="3634117" y="5272828"/>
              <a:ext cx="72000" cy="720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 rot="16200000">
              <a:off x="3634117" y="5639543"/>
              <a:ext cx="72000" cy="720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>
            <a:off x="3611103" y="2158057"/>
            <a:ext cx="4824000" cy="11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611103" y="2520367"/>
            <a:ext cx="4824000" cy="11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0"/>
          <p:cNvGrpSpPr/>
          <p:nvPr/>
        </p:nvGrpSpPr>
        <p:grpSpPr>
          <a:xfrm>
            <a:off x="571472" y="2786058"/>
            <a:ext cx="2725592" cy="2725592"/>
            <a:chOff x="571472" y="2596551"/>
            <a:chExt cx="2725592" cy="2725592"/>
          </a:xfrm>
        </p:grpSpPr>
        <p:sp>
          <p:nvSpPr>
            <p:cNvPr id="21" name="TextBox 20"/>
            <p:cNvSpPr txBox="1"/>
            <p:nvPr/>
          </p:nvSpPr>
          <p:spPr>
            <a:xfrm>
              <a:off x="571472" y="2596551"/>
              <a:ext cx="2725592" cy="272559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algn="ctr" rtl="0" latinLnBrk="1"/>
              <a:r>
                <a:rPr lang="en-US" altLang="ko-KR" sz="8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LJH</a:t>
              </a:r>
              <a:r>
                <a:rPr lang="en-US" altLang="ko-KR" sz="8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presentation’s </a:t>
              </a:r>
              <a:r>
                <a:rPr lang="en-US" altLang="ko-KR" sz="8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Global Standard Quality Management</a:t>
              </a:r>
              <a:endParaRPr lang="ko-KR" altLang="en-US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막힌 원호 4"/>
            <p:cNvSpPr/>
            <p:nvPr/>
          </p:nvSpPr>
          <p:spPr>
            <a:xfrm>
              <a:off x="1341697" y="3381207"/>
              <a:ext cx="1185230" cy="1185228"/>
            </a:xfrm>
            <a:prstGeom prst="donut">
              <a:avLst>
                <a:gd name="adj" fmla="val 21298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9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rot="19820641">
              <a:off x="3047342" y="3280878"/>
              <a:ext cx="218708" cy="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820641">
              <a:off x="600635" y="3282811"/>
              <a:ext cx="218708" cy="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4400000" flipV="1">
              <a:off x="856806" y="3344513"/>
              <a:ext cx="1076036" cy="62695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7200000" flipV="1">
              <a:off x="1399303" y="4286681"/>
              <a:ext cx="1076036" cy="62695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19"/>
            <p:cNvGrpSpPr/>
            <p:nvPr/>
          </p:nvGrpSpPr>
          <p:grpSpPr>
            <a:xfrm>
              <a:off x="810302" y="2854852"/>
              <a:ext cx="2247932" cy="2247931"/>
              <a:chOff x="2307120" y="1349953"/>
              <a:chExt cx="4288028" cy="4288026"/>
            </a:xfrm>
          </p:grpSpPr>
          <p:sp>
            <p:nvSpPr>
              <p:cNvPr id="38" name="막힌 원호 37"/>
              <p:cNvSpPr/>
              <p:nvPr/>
            </p:nvSpPr>
            <p:spPr>
              <a:xfrm>
                <a:off x="2307120" y="1349953"/>
                <a:ext cx="4288028" cy="4288026"/>
              </a:xfrm>
              <a:prstGeom prst="blockArc">
                <a:avLst>
                  <a:gd name="adj1" fmla="val 12593553"/>
                  <a:gd name="adj2" fmla="val 19807341"/>
                  <a:gd name="adj3" fmla="val 1655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9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9" name="막힌 원호 4"/>
              <p:cNvSpPr/>
              <p:nvPr/>
            </p:nvSpPr>
            <p:spPr>
              <a:xfrm>
                <a:off x="3037318" y="1865197"/>
                <a:ext cx="2828498" cy="1222187"/>
              </a:xfrm>
              <a:custGeom>
                <a:avLst/>
                <a:gdLst>
                  <a:gd name="connsiteX0" fmla="*/ 214642 w 3256916"/>
                  <a:gd name="connsiteY0" fmla="*/ 820373 h 3256910"/>
                  <a:gd name="connsiteX1" fmla="*/ 1629331 w 3256916"/>
                  <a:gd name="connsiteY1" fmla="*/ 0 h 3256910"/>
                  <a:gd name="connsiteX2" fmla="*/ 3043140 w 3256916"/>
                  <a:gd name="connsiteY2" fmla="*/ 821888 h 3256910"/>
                  <a:gd name="connsiteX3" fmla="*/ 2614124 w 3256916"/>
                  <a:gd name="connsiteY3" fmla="*/ 1066487 h 3256910"/>
                  <a:gd name="connsiteX4" fmla="*/ 1629066 w 3256916"/>
                  <a:gd name="connsiteY4" fmla="*/ 493845 h 3256910"/>
                  <a:gd name="connsiteX5" fmla="*/ 643395 w 3256916"/>
                  <a:gd name="connsiteY5" fmla="*/ 1065431 h 3256910"/>
                  <a:gd name="connsiteX6" fmla="*/ 214642 w 3256916"/>
                  <a:gd name="connsiteY6" fmla="*/ 820373 h 3256910"/>
                  <a:gd name="connsiteX0" fmla="*/ 0 w 2828498"/>
                  <a:gd name="connsiteY0" fmla="*/ 820686 h 1202414"/>
                  <a:gd name="connsiteX1" fmla="*/ 1414689 w 2828498"/>
                  <a:gd name="connsiteY1" fmla="*/ 313 h 1202414"/>
                  <a:gd name="connsiteX2" fmla="*/ 2828498 w 2828498"/>
                  <a:gd name="connsiteY2" fmla="*/ 822201 h 1202414"/>
                  <a:gd name="connsiteX3" fmla="*/ 2399482 w 2828498"/>
                  <a:gd name="connsiteY3" fmla="*/ 1066800 h 1202414"/>
                  <a:gd name="connsiteX4" fmla="*/ 1414424 w 2828498"/>
                  <a:gd name="connsiteY4" fmla="*/ 494158 h 1202414"/>
                  <a:gd name="connsiteX5" fmla="*/ 428753 w 2828498"/>
                  <a:gd name="connsiteY5" fmla="*/ 1065744 h 1202414"/>
                  <a:gd name="connsiteX6" fmla="*/ 0 w 2828498"/>
                  <a:gd name="connsiteY6" fmla="*/ 820686 h 1202414"/>
                  <a:gd name="connsiteX0" fmla="*/ 0 w 2828498"/>
                  <a:gd name="connsiteY0" fmla="*/ 820686 h 1222187"/>
                  <a:gd name="connsiteX1" fmla="*/ 1414689 w 2828498"/>
                  <a:gd name="connsiteY1" fmla="*/ 313 h 1222187"/>
                  <a:gd name="connsiteX2" fmla="*/ 2828498 w 2828498"/>
                  <a:gd name="connsiteY2" fmla="*/ 822201 h 1222187"/>
                  <a:gd name="connsiteX3" fmla="*/ 2399482 w 2828498"/>
                  <a:gd name="connsiteY3" fmla="*/ 1066800 h 1222187"/>
                  <a:gd name="connsiteX4" fmla="*/ 1414424 w 2828498"/>
                  <a:gd name="connsiteY4" fmla="*/ 494158 h 1222187"/>
                  <a:gd name="connsiteX5" fmla="*/ 428753 w 2828498"/>
                  <a:gd name="connsiteY5" fmla="*/ 1065744 h 1222187"/>
                  <a:gd name="connsiteX6" fmla="*/ 0 w 2828498"/>
                  <a:gd name="connsiteY6" fmla="*/ 820686 h 122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8498" h="1222187">
                    <a:moveTo>
                      <a:pt x="0" y="820686"/>
                    </a:moveTo>
                    <a:cubicBezTo>
                      <a:pt x="290112" y="313109"/>
                      <a:pt x="830052" y="0"/>
                      <a:pt x="1414689" y="313"/>
                    </a:cubicBezTo>
                    <a:cubicBezTo>
                      <a:pt x="1999326" y="626"/>
                      <a:pt x="2538930" y="314314"/>
                      <a:pt x="2828498" y="822201"/>
                    </a:cubicBezTo>
                    <a:lnTo>
                      <a:pt x="2399482" y="1066800"/>
                    </a:lnTo>
                    <a:cubicBezTo>
                      <a:pt x="2197728" y="712935"/>
                      <a:pt x="1821764" y="494376"/>
                      <a:pt x="1414424" y="494158"/>
                    </a:cubicBezTo>
                    <a:cubicBezTo>
                      <a:pt x="1007084" y="493940"/>
                      <a:pt x="630886" y="712095"/>
                      <a:pt x="428753" y="1065744"/>
                    </a:cubicBezTo>
                    <a:cubicBezTo>
                      <a:pt x="28669" y="1222187"/>
                      <a:pt x="66728" y="1202414"/>
                      <a:pt x="0" y="82068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9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 rot="7200000" flipH="1" flipV="1">
              <a:off x="1945261" y="3344284"/>
              <a:ext cx="1076036" cy="62695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1573910" y="3618462"/>
              <a:ext cx="720716" cy="720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900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5" name="그룹 20"/>
            <p:cNvGrpSpPr/>
            <p:nvPr/>
          </p:nvGrpSpPr>
          <p:grpSpPr>
            <a:xfrm rot="14400000">
              <a:off x="813649" y="2853157"/>
              <a:ext cx="2247932" cy="2247931"/>
              <a:chOff x="2307120" y="1349953"/>
              <a:chExt cx="4288028" cy="4288026"/>
            </a:xfrm>
          </p:grpSpPr>
          <p:sp>
            <p:nvSpPr>
              <p:cNvPr id="36" name="막힌 원호 35"/>
              <p:cNvSpPr/>
              <p:nvPr/>
            </p:nvSpPr>
            <p:spPr>
              <a:xfrm>
                <a:off x="2307120" y="1349953"/>
                <a:ext cx="4288028" cy="4288026"/>
              </a:xfrm>
              <a:prstGeom prst="blockArc">
                <a:avLst>
                  <a:gd name="adj1" fmla="val 12593553"/>
                  <a:gd name="adj2" fmla="val 19807341"/>
                  <a:gd name="adj3" fmla="val 1655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9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7" name="막힌 원호 4"/>
              <p:cNvSpPr/>
              <p:nvPr/>
            </p:nvSpPr>
            <p:spPr>
              <a:xfrm>
                <a:off x="3037318" y="1865197"/>
                <a:ext cx="2828498" cy="1222187"/>
              </a:xfrm>
              <a:custGeom>
                <a:avLst/>
                <a:gdLst>
                  <a:gd name="connsiteX0" fmla="*/ 214642 w 3256916"/>
                  <a:gd name="connsiteY0" fmla="*/ 820373 h 3256910"/>
                  <a:gd name="connsiteX1" fmla="*/ 1629331 w 3256916"/>
                  <a:gd name="connsiteY1" fmla="*/ 0 h 3256910"/>
                  <a:gd name="connsiteX2" fmla="*/ 3043140 w 3256916"/>
                  <a:gd name="connsiteY2" fmla="*/ 821888 h 3256910"/>
                  <a:gd name="connsiteX3" fmla="*/ 2614124 w 3256916"/>
                  <a:gd name="connsiteY3" fmla="*/ 1066487 h 3256910"/>
                  <a:gd name="connsiteX4" fmla="*/ 1629066 w 3256916"/>
                  <a:gd name="connsiteY4" fmla="*/ 493845 h 3256910"/>
                  <a:gd name="connsiteX5" fmla="*/ 643395 w 3256916"/>
                  <a:gd name="connsiteY5" fmla="*/ 1065431 h 3256910"/>
                  <a:gd name="connsiteX6" fmla="*/ 214642 w 3256916"/>
                  <a:gd name="connsiteY6" fmla="*/ 820373 h 3256910"/>
                  <a:gd name="connsiteX0" fmla="*/ 0 w 2828498"/>
                  <a:gd name="connsiteY0" fmla="*/ 820686 h 1202414"/>
                  <a:gd name="connsiteX1" fmla="*/ 1414689 w 2828498"/>
                  <a:gd name="connsiteY1" fmla="*/ 313 h 1202414"/>
                  <a:gd name="connsiteX2" fmla="*/ 2828498 w 2828498"/>
                  <a:gd name="connsiteY2" fmla="*/ 822201 h 1202414"/>
                  <a:gd name="connsiteX3" fmla="*/ 2399482 w 2828498"/>
                  <a:gd name="connsiteY3" fmla="*/ 1066800 h 1202414"/>
                  <a:gd name="connsiteX4" fmla="*/ 1414424 w 2828498"/>
                  <a:gd name="connsiteY4" fmla="*/ 494158 h 1202414"/>
                  <a:gd name="connsiteX5" fmla="*/ 428753 w 2828498"/>
                  <a:gd name="connsiteY5" fmla="*/ 1065744 h 1202414"/>
                  <a:gd name="connsiteX6" fmla="*/ 0 w 2828498"/>
                  <a:gd name="connsiteY6" fmla="*/ 820686 h 1202414"/>
                  <a:gd name="connsiteX0" fmla="*/ 0 w 2828498"/>
                  <a:gd name="connsiteY0" fmla="*/ 820686 h 1222187"/>
                  <a:gd name="connsiteX1" fmla="*/ 1414689 w 2828498"/>
                  <a:gd name="connsiteY1" fmla="*/ 313 h 1222187"/>
                  <a:gd name="connsiteX2" fmla="*/ 2828498 w 2828498"/>
                  <a:gd name="connsiteY2" fmla="*/ 822201 h 1222187"/>
                  <a:gd name="connsiteX3" fmla="*/ 2399482 w 2828498"/>
                  <a:gd name="connsiteY3" fmla="*/ 1066800 h 1222187"/>
                  <a:gd name="connsiteX4" fmla="*/ 1414424 w 2828498"/>
                  <a:gd name="connsiteY4" fmla="*/ 494158 h 1222187"/>
                  <a:gd name="connsiteX5" fmla="*/ 428753 w 2828498"/>
                  <a:gd name="connsiteY5" fmla="*/ 1065744 h 1222187"/>
                  <a:gd name="connsiteX6" fmla="*/ 0 w 2828498"/>
                  <a:gd name="connsiteY6" fmla="*/ 820686 h 122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8498" h="1222187">
                    <a:moveTo>
                      <a:pt x="0" y="820686"/>
                    </a:moveTo>
                    <a:cubicBezTo>
                      <a:pt x="290112" y="313109"/>
                      <a:pt x="830052" y="0"/>
                      <a:pt x="1414689" y="313"/>
                    </a:cubicBezTo>
                    <a:cubicBezTo>
                      <a:pt x="1999326" y="626"/>
                      <a:pt x="2538930" y="314314"/>
                      <a:pt x="2828498" y="822201"/>
                    </a:cubicBezTo>
                    <a:lnTo>
                      <a:pt x="2399482" y="1066800"/>
                    </a:lnTo>
                    <a:cubicBezTo>
                      <a:pt x="2197728" y="712935"/>
                      <a:pt x="1821764" y="494376"/>
                      <a:pt x="1414424" y="494158"/>
                    </a:cubicBezTo>
                    <a:cubicBezTo>
                      <a:pt x="1007084" y="493940"/>
                      <a:pt x="630886" y="712095"/>
                      <a:pt x="428753" y="1065744"/>
                    </a:cubicBezTo>
                    <a:cubicBezTo>
                      <a:pt x="28669" y="1222187"/>
                      <a:pt x="66728" y="1202414"/>
                      <a:pt x="0" y="82068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9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31" name="막힌 원호 30"/>
            <p:cNvSpPr/>
            <p:nvPr/>
          </p:nvSpPr>
          <p:spPr>
            <a:xfrm rot="7200000">
              <a:off x="808656" y="2848164"/>
              <a:ext cx="2247932" cy="2247931"/>
            </a:xfrm>
            <a:prstGeom prst="blockArc">
              <a:avLst>
                <a:gd name="adj1" fmla="val 12593553"/>
                <a:gd name="adj2" fmla="val 19807341"/>
                <a:gd name="adj3" fmla="val 1655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9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막힌 원호 4"/>
            <p:cNvSpPr/>
            <p:nvPr/>
          </p:nvSpPr>
          <p:spPr>
            <a:xfrm rot="7200000">
              <a:off x="1684154" y="3972446"/>
              <a:ext cx="1482796" cy="569077"/>
            </a:xfrm>
            <a:custGeom>
              <a:avLst/>
              <a:gdLst>
                <a:gd name="connsiteX0" fmla="*/ 214642 w 3256916"/>
                <a:gd name="connsiteY0" fmla="*/ 820373 h 3256910"/>
                <a:gd name="connsiteX1" fmla="*/ 1629331 w 3256916"/>
                <a:gd name="connsiteY1" fmla="*/ 0 h 3256910"/>
                <a:gd name="connsiteX2" fmla="*/ 3043140 w 3256916"/>
                <a:gd name="connsiteY2" fmla="*/ 821888 h 3256910"/>
                <a:gd name="connsiteX3" fmla="*/ 2614124 w 3256916"/>
                <a:gd name="connsiteY3" fmla="*/ 1066487 h 3256910"/>
                <a:gd name="connsiteX4" fmla="*/ 1629066 w 3256916"/>
                <a:gd name="connsiteY4" fmla="*/ 493845 h 3256910"/>
                <a:gd name="connsiteX5" fmla="*/ 643395 w 3256916"/>
                <a:gd name="connsiteY5" fmla="*/ 1065431 h 3256910"/>
                <a:gd name="connsiteX6" fmla="*/ 214642 w 3256916"/>
                <a:gd name="connsiteY6" fmla="*/ 820373 h 3256910"/>
                <a:gd name="connsiteX0" fmla="*/ 0 w 2828498"/>
                <a:gd name="connsiteY0" fmla="*/ 820686 h 1202414"/>
                <a:gd name="connsiteX1" fmla="*/ 1414689 w 2828498"/>
                <a:gd name="connsiteY1" fmla="*/ 313 h 1202414"/>
                <a:gd name="connsiteX2" fmla="*/ 2828498 w 2828498"/>
                <a:gd name="connsiteY2" fmla="*/ 822201 h 1202414"/>
                <a:gd name="connsiteX3" fmla="*/ 2399482 w 2828498"/>
                <a:gd name="connsiteY3" fmla="*/ 1066800 h 1202414"/>
                <a:gd name="connsiteX4" fmla="*/ 1414424 w 2828498"/>
                <a:gd name="connsiteY4" fmla="*/ 494158 h 1202414"/>
                <a:gd name="connsiteX5" fmla="*/ 428753 w 2828498"/>
                <a:gd name="connsiteY5" fmla="*/ 1065744 h 1202414"/>
                <a:gd name="connsiteX6" fmla="*/ 0 w 2828498"/>
                <a:gd name="connsiteY6" fmla="*/ 820686 h 1202414"/>
                <a:gd name="connsiteX0" fmla="*/ 0 w 2828498"/>
                <a:gd name="connsiteY0" fmla="*/ 820686 h 1222187"/>
                <a:gd name="connsiteX1" fmla="*/ 1414689 w 2828498"/>
                <a:gd name="connsiteY1" fmla="*/ 313 h 1222187"/>
                <a:gd name="connsiteX2" fmla="*/ 2828498 w 2828498"/>
                <a:gd name="connsiteY2" fmla="*/ 822201 h 1222187"/>
                <a:gd name="connsiteX3" fmla="*/ 2399482 w 2828498"/>
                <a:gd name="connsiteY3" fmla="*/ 1066800 h 1222187"/>
                <a:gd name="connsiteX4" fmla="*/ 1414424 w 2828498"/>
                <a:gd name="connsiteY4" fmla="*/ 494158 h 1222187"/>
                <a:gd name="connsiteX5" fmla="*/ 428753 w 2828498"/>
                <a:gd name="connsiteY5" fmla="*/ 1065744 h 1222187"/>
                <a:gd name="connsiteX6" fmla="*/ 0 w 2828498"/>
                <a:gd name="connsiteY6" fmla="*/ 820686 h 1222187"/>
                <a:gd name="connsiteX0" fmla="*/ 0 w 2828498"/>
                <a:gd name="connsiteY0" fmla="*/ 820686 h 1202413"/>
                <a:gd name="connsiteX1" fmla="*/ 1414689 w 2828498"/>
                <a:gd name="connsiteY1" fmla="*/ 313 h 1202413"/>
                <a:gd name="connsiteX2" fmla="*/ 2828498 w 2828498"/>
                <a:gd name="connsiteY2" fmla="*/ 822201 h 1202413"/>
                <a:gd name="connsiteX3" fmla="*/ 2399482 w 2828498"/>
                <a:gd name="connsiteY3" fmla="*/ 1066800 h 1202413"/>
                <a:gd name="connsiteX4" fmla="*/ 1414424 w 2828498"/>
                <a:gd name="connsiteY4" fmla="*/ 494158 h 1202413"/>
                <a:gd name="connsiteX5" fmla="*/ 428753 w 2828498"/>
                <a:gd name="connsiteY5" fmla="*/ 1065744 h 1202413"/>
                <a:gd name="connsiteX6" fmla="*/ 0 w 2828498"/>
                <a:gd name="connsiteY6" fmla="*/ 820686 h 1202413"/>
                <a:gd name="connsiteX0" fmla="*/ 0 w 2828498"/>
                <a:gd name="connsiteY0" fmla="*/ 820686 h 1085540"/>
                <a:gd name="connsiteX1" fmla="*/ 1414689 w 2828498"/>
                <a:gd name="connsiteY1" fmla="*/ 313 h 1085540"/>
                <a:gd name="connsiteX2" fmla="*/ 2828498 w 2828498"/>
                <a:gd name="connsiteY2" fmla="*/ 822201 h 1085540"/>
                <a:gd name="connsiteX3" fmla="*/ 2399482 w 2828498"/>
                <a:gd name="connsiteY3" fmla="*/ 1066800 h 1085540"/>
                <a:gd name="connsiteX4" fmla="*/ 1414424 w 2828498"/>
                <a:gd name="connsiteY4" fmla="*/ 494158 h 1085540"/>
                <a:gd name="connsiteX5" fmla="*/ 428753 w 2828498"/>
                <a:gd name="connsiteY5" fmla="*/ 1065744 h 1085540"/>
                <a:gd name="connsiteX6" fmla="*/ 0 w 2828498"/>
                <a:gd name="connsiteY6" fmla="*/ 820686 h 108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498" h="1085540">
                  <a:moveTo>
                    <a:pt x="0" y="820686"/>
                  </a:moveTo>
                  <a:cubicBezTo>
                    <a:pt x="290112" y="313109"/>
                    <a:pt x="830052" y="0"/>
                    <a:pt x="1414689" y="313"/>
                  </a:cubicBezTo>
                  <a:cubicBezTo>
                    <a:pt x="1999326" y="626"/>
                    <a:pt x="2538930" y="314314"/>
                    <a:pt x="2828498" y="822201"/>
                  </a:cubicBezTo>
                  <a:lnTo>
                    <a:pt x="2399482" y="1066800"/>
                  </a:lnTo>
                  <a:cubicBezTo>
                    <a:pt x="2197728" y="712935"/>
                    <a:pt x="1821764" y="494376"/>
                    <a:pt x="1414424" y="494158"/>
                  </a:cubicBezTo>
                  <a:cubicBezTo>
                    <a:pt x="1007084" y="493940"/>
                    <a:pt x="630886" y="712095"/>
                    <a:pt x="428753" y="1065744"/>
                  </a:cubicBezTo>
                  <a:cubicBezTo>
                    <a:pt x="428816" y="1085540"/>
                    <a:pt x="36234" y="852836"/>
                    <a:pt x="0" y="82068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sz="900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6" name="그룹 36"/>
            <p:cNvGrpSpPr/>
            <p:nvPr/>
          </p:nvGrpSpPr>
          <p:grpSpPr>
            <a:xfrm>
              <a:off x="812003" y="2851462"/>
              <a:ext cx="2247931" cy="2247932"/>
              <a:chOff x="2319889" y="1343486"/>
              <a:chExt cx="4288026" cy="4288028"/>
            </a:xfrm>
          </p:grpSpPr>
          <p:sp>
            <p:nvSpPr>
              <p:cNvPr id="34" name="막힌 원호 33"/>
              <p:cNvSpPr/>
              <p:nvPr/>
            </p:nvSpPr>
            <p:spPr>
              <a:xfrm rot="14400000">
                <a:off x="2319888" y="1343487"/>
                <a:ext cx="4288028" cy="4288026"/>
              </a:xfrm>
              <a:prstGeom prst="blockArc">
                <a:avLst>
                  <a:gd name="adj1" fmla="val 12593553"/>
                  <a:gd name="adj2" fmla="val 19807341"/>
                  <a:gd name="adj3" fmla="val 1655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9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5" name="막힌 원호 4"/>
              <p:cNvSpPr/>
              <p:nvPr/>
            </p:nvSpPr>
            <p:spPr>
              <a:xfrm rot="14400000">
                <a:off x="2100819" y="3501410"/>
                <a:ext cx="2828498" cy="1066801"/>
              </a:xfrm>
              <a:custGeom>
                <a:avLst/>
                <a:gdLst>
                  <a:gd name="connsiteX0" fmla="*/ 214642 w 3256916"/>
                  <a:gd name="connsiteY0" fmla="*/ 820373 h 3256910"/>
                  <a:gd name="connsiteX1" fmla="*/ 1629331 w 3256916"/>
                  <a:gd name="connsiteY1" fmla="*/ 0 h 3256910"/>
                  <a:gd name="connsiteX2" fmla="*/ 3043140 w 3256916"/>
                  <a:gd name="connsiteY2" fmla="*/ 821888 h 3256910"/>
                  <a:gd name="connsiteX3" fmla="*/ 2614124 w 3256916"/>
                  <a:gd name="connsiteY3" fmla="*/ 1066487 h 3256910"/>
                  <a:gd name="connsiteX4" fmla="*/ 1629066 w 3256916"/>
                  <a:gd name="connsiteY4" fmla="*/ 493845 h 3256910"/>
                  <a:gd name="connsiteX5" fmla="*/ 643395 w 3256916"/>
                  <a:gd name="connsiteY5" fmla="*/ 1065431 h 3256910"/>
                  <a:gd name="connsiteX6" fmla="*/ 214642 w 3256916"/>
                  <a:gd name="connsiteY6" fmla="*/ 820373 h 3256910"/>
                  <a:gd name="connsiteX0" fmla="*/ 0 w 2828498"/>
                  <a:gd name="connsiteY0" fmla="*/ 820686 h 1202414"/>
                  <a:gd name="connsiteX1" fmla="*/ 1414689 w 2828498"/>
                  <a:gd name="connsiteY1" fmla="*/ 313 h 1202414"/>
                  <a:gd name="connsiteX2" fmla="*/ 2828498 w 2828498"/>
                  <a:gd name="connsiteY2" fmla="*/ 822201 h 1202414"/>
                  <a:gd name="connsiteX3" fmla="*/ 2399482 w 2828498"/>
                  <a:gd name="connsiteY3" fmla="*/ 1066800 h 1202414"/>
                  <a:gd name="connsiteX4" fmla="*/ 1414424 w 2828498"/>
                  <a:gd name="connsiteY4" fmla="*/ 494158 h 1202414"/>
                  <a:gd name="connsiteX5" fmla="*/ 428753 w 2828498"/>
                  <a:gd name="connsiteY5" fmla="*/ 1065744 h 1202414"/>
                  <a:gd name="connsiteX6" fmla="*/ 0 w 2828498"/>
                  <a:gd name="connsiteY6" fmla="*/ 820686 h 1202414"/>
                  <a:gd name="connsiteX0" fmla="*/ 0 w 2828498"/>
                  <a:gd name="connsiteY0" fmla="*/ 820686 h 1222187"/>
                  <a:gd name="connsiteX1" fmla="*/ 1414689 w 2828498"/>
                  <a:gd name="connsiteY1" fmla="*/ 313 h 1222187"/>
                  <a:gd name="connsiteX2" fmla="*/ 2828498 w 2828498"/>
                  <a:gd name="connsiteY2" fmla="*/ 822201 h 1222187"/>
                  <a:gd name="connsiteX3" fmla="*/ 2399482 w 2828498"/>
                  <a:gd name="connsiteY3" fmla="*/ 1066800 h 1222187"/>
                  <a:gd name="connsiteX4" fmla="*/ 1414424 w 2828498"/>
                  <a:gd name="connsiteY4" fmla="*/ 494158 h 1222187"/>
                  <a:gd name="connsiteX5" fmla="*/ 428753 w 2828498"/>
                  <a:gd name="connsiteY5" fmla="*/ 1065744 h 1222187"/>
                  <a:gd name="connsiteX6" fmla="*/ 0 w 2828498"/>
                  <a:gd name="connsiteY6" fmla="*/ 820686 h 1222187"/>
                  <a:gd name="connsiteX0" fmla="*/ 0 w 2828498"/>
                  <a:gd name="connsiteY0" fmla="*/ 820686 h 1202413"/>
                  <a:gd name="connsiteX1" fmla="*/ 1414689 w 2828498"/>
                  <a:gd name="connsiteY1" fmla="*/ 313 h 1202413"/>
                  <a:gd name="connsiteX2" fmla="*/ 2828498 w 2828498"/>
                  <a:gd name="connsiteY2" fmla="*/ 822201 h 1202413"/>
                  <a:gd name="connsiteX3" fmla="*/ 2399482 w 2828498"/>
                  <a:gd name="connsiteY3" fmla="*/ 1066800 h 1202413"/>
                  <a:gd name="connsiteX4" fmla="*/ 1414424 w 2828498"/>
                  <a:gd name="connsiteY4" fmla="*/ 494158 h 1202413"/>
                  <a:gd name="connsiteX5" fmla="*/ 428753 w 2828498"/>
                  <a:gd name="connsiteY5" fmla="*/ 1065744 h 1202413"/>
                  <a:gd name="connsiteX6" fmla="*/ 0 w 2828498"/>
                  <a:gd name="connsiteY6" fmla="*/ 820686 h 1202413"/>
                  <a:gd name="connsiteX0" fmla="*/ 0 w 2828498"/>
                  <a:gd name="connsiteY0" fmla="*/ 820686 h 1066800"/>
                  <a:gd name="connsiteX1" fmla="*/ 1414689 w 2828498"/>
                  <a:gd name="connsiteY1" fmla="*/ 313 h 1066800"/>
                  <a:gd name="connsiteX2" fmla="*/ 2828498 w 2828498"/>
                  <a:gd name="connsiteY2" fmla="*/ 822201 h 1066800"/>
                  <a:gd name="connsiteX3" fmla="*/ 2399482 w 2828498"/>
                  <a:gd name="connsiteY3" fmla="*/ 1066800 h 1066800"/>
                  <a:gd name="connsiteX4" fmla="*/ 1414424 w 2828498"/>
                  <a:gd name="connsiteY4" fmla="*/ 494158 h 1066800"/>
                  <a:gd name="connsiteX5" fmla="*/ 428753 w 2828498"/>
                  <a:gd name="connsiteY5" fmla="*/ 1065744 h 1066800"/>
                  <a:gd name="connsiteX6" fmla="*/ 0 w 2828498"/>
                  <a:gd name="connsiteY6" fmla="*/ 820686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8498" h="1066800">
                    <a:moveTo>
                      <a:pt x="0" y="820686"/>
                    </a:moveTo>
                    <a:cubicBezTo>
                      <a:pt x="290112" y="313109"/>
                      <a:pt x="830052" y="0"/>
                      <a:pt x="1414689" y="313"/>
                    </a:cubicBezTo>
                    <a:cubicBezTo>
                      <a:pt x="1999326" y="626"/>
                      <a:pt x="2538930" y="314314"/>
                      <a:pt x="2828498" y="822201"/>
                    </a:cubicBezTo>
                    <a:lnTo>
                      <a:pt x="2399482" y="1066800"/>
                    </a:lnTo>
                    <a:cubicBezTo>
                      <a:pt x="2197728" y="712935"/>
                      <a:pt x="1821764" y="494376"/>
                      <a:pt x="1414424" y="494158"/>
                    </a:cubicBezTo>
                    <a:cubicBezTo>
                      <a:pt x="1007084" y="493940"/>
                      <a:pt x="630886" y="712095"/>
                      <a:pt x="428753" y="1065744"/>
                    </a:cubicBezTo>
                    <a:cubicBezTo>
                      <a:pt x="224880" y="936884"/>
                      <a:pt x="167204" y="907295"/>
                      <a:pt x="0" y="82068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sz="9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7159744">
              <a:off x="970060" y="3025595"/>
              <a:ext cx="1945668" cy="1945668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7339737"/>
                </a:avLst>
              </a:prstTxWarp>
              <a:spAutoFit/>
            </a:bodyPr>
            <a:lstStyle/>
            <a:p>
              <a:pPr algn="l" rtl="0" latinLnBrk="1"/>
              <a:r>
                <a:rPr lang="ko-KR" altLang="en-US" sz="9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우수 벤처기업 인증                                 품질인증                                  수행능력 인정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451157" y="3688698"/>
            <a:ext cx="972000" cy="97200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 rtl="0" latinLnBrk="1"/>
            <a:r>
              <a:rPr lang="en-US" altLang="ko-KR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ONE WAY System</a:t>
            </a:r>
            <a:endParaRPr lang="ko-KR" altLang="en-US" sz="8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3" name="그림 42" descr="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914784"/>
            <a:ext cx="463684" cy="495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40</cp:revision>
  <dcterms:created xsi:type="dcterms:W3CDTF">2009-04-21T07:02:37Z</dcterms:created>
  <dcterms:modified xsi:type="dcterms:W3CDTF">2009-08-20T04:55:20Z</dcterms:modified>
</cp:coreProperties>
</file>