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9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2009-08-23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"/>
            <a:ext cx="9144032" cy="6858024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14281" y="857232"/>
            <a:ext cx="8698809" cy="5709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rot="5400000">
            <a:off x="-3016954" y="3346380"/>
            <a:ext cx="64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77598" y="857232"/>
            <a:ext cx="643865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본 프로젝트의 주요 성공 요소인 </a:t>
            </a:r>
            <a:endParaRPr lang="en-US" altLang="ko-KR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금융기관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SI 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프로젝트 수행경험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제반 업무능력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/IT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기술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안정적 개발 측면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을 고려해 컨소시엄 구성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8918394" y="6615722"/>
            <a:ext cx="203184" cy="2031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002060"/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002060"/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05046" y="118030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14282" y="6563036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2100544" y="389822"/>
            <a:ext cx="10426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제안개요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rot="5400000">
            <a:off x="5492596" y="3428442"/>
            <a:ext cx="684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31310" y="293892"/>
            <a:ext cx="1568922" cy="33855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 rtl="0" latinLnBrk="1"/>
            <a:r>
              <a:rPr lang="ko-KR" altLang="en-US" sz="1600" b="1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컨소시엄</a:t>
            </a:r>
            <a:r>
              <a:rPr lang="ko-KR" altLang="en-US" sz="1600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 소개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 rot="5400000">
            <a:off x="2040372" y="459901"/>
            <a:ext cx="34993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rot="5400000">
            <a:off x="1967345" y="459901"/>
            <a:ext cx="34993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 rot="16200000">
            <a:off x="71867" y="429728"/>
            <a:ext cx="360000" cy="7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자유형 19"/>
          <p:cNvSpPr/>
          <p:nvPr userDrawn="1"/>
        </p:nvSpPr>
        <p:spPr>
          <a:xfrm rot="16200000" flipH="1">
            <a:off x="4538783" y="-4539343"/>
            <a:ext cx="65314" cy="9144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자유형 20"/>
          <p:cNvSpPr/>
          <p:nvPr userDrawn="1"/>
        </p:nvSpPr>
        <p:spPr>
          <a:xfrm>
            <a:off x="-32" y="0"/>
            <a:ext cx="106328" cy="6858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 rot="16200000">
            <a:off x="-81033" y="366728"/>
            <a:ext cx="360000" cy="19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 rot="10800000">
            <a:off x="-9625" y="-11438"/>
            <a:ext cx="221896" cy="132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634032" y="2911789"/>
            <a:ext cx="279496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                 금융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IT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전문업체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(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은행부분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)</a:t>
            </a:r>
          </a:p>
          <a:p>
            <a:pPr marL="228600" lvl="0" indent="-22860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         Call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Center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관련 컨설팅 경험</a:t>
            </a:r>
            <a:endParaRPr lang="en-US" altLang="ko-KR" sz="1100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228600" lvl="0" indent="-22860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                   ISO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9001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인증업체</a:t>
            </a:r>
            <a:endParaRPr lang="en-US" altLang="ko-KR" sz="1100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228600" lvl="0" indent="-22860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사후관리 및 담보관리 분야 경험</a:t>
            </a:r>
            <a:endParaRPr lang="en-US" altLang="ko-KR" sz="1100" dirty="0" smtClean="0">
              <a:solidFill>
                <a:srgbClr val="1F497D">
                  <a:lumMod val="75000"/>
                </a:srgbClr>
              </a:solidFill>
            </a:endParaRPr>
          </a:p>
          <a:p>
            <a:pPr marL="228600" lvl="0" indent="-22860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             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다수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전문인력 활용</a:t>
            </a:r>
            <a:endParaRPr lang="en-US" altLang="ko-KR" sz="1100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32764" y="2902911"/>
            <a:ext cx="285752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금융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IT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전문  솔루션 업체</a:t>
            </a:r>
            <a:endParaRPr lang="en-US" altLang="ko-KR" sz="1100" dirty="0" smtClean="0">
              <a:solidFill>
                <a:srgbClr val="1F497D">
                  <a:lumMod val="75000"/>
                </a:srgb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  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은행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시스템의 노하우 적용</a:t>
            </a:r>
            <a:endParaRPr lang="en-US" altLang="ko-KR" sz="1100" dirty="0" smtClean="0">
              <a:solidFill>
                <a:srgbClr val="1F497D">
                  <a:lumMod val="75000"/>
                </a:srgb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     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분야별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전문인력 보유</a:t>
            </a:r>
            <a:endParaRPr lang="en-US" altLang="ko-KR" sz="1100" dirty="0" smtClean="0">
              <a:solidFill>
                <a:srgbClr val="1F497D">
                  <a:lumMod val="75000"/>
                </a:srgb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        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개발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및 관리 방법론 적용</a:t>
            </a:r>
            <a:endParaRPr lang="en-US" altLang="ko-KR" sz="1100" dirty="0" smtClean="0">
              <a:solidFill>
                <a:srgbClr val="1F497D">
                  <a:lumMod val="75000"/>
                </a:srgb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altLang="ko-KR" sz="1100" dirty="0" smtClean="0">
                <a:solidFill>
                  <a:srgbClr val="1F497D">
                    <a:lumMod val="75000"/>
                  </a:srgbClr>
                </a:solidFill>
              </a:rPr>
              <a:t>           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다수의 </a:t>
            </a:r>
            <a:r>
              <a:rPr lang="ko-KR" altLang="en-US" sz="1100" dirty="0" smtClean="0">
                <a:solidFill>
                  <a:srgbClr val="1F497D">
                    <a:lumMod val="75000"/>
                  </a:srgbClr>
                </a:solidFill>
              </a:rPr>
              <a:t>여신 프로젝트 경험</a:t>
            </a:r>
            <a:endParaRPr lang="en-US" altLang="ko-KR" sz="1100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40953" y="4997372"/>
            <a:ext cx="2262094" cy="1226588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dirty="0" smtClean="0"/>
              <a:t>BEST CONSORTIUM</a:t>
            </a:r>
            <a:endParaRPr lang="en-US" altLang="ko-KR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2565761" y="2282728"/>
            <a:ext cx="4012479" cy="3795018"/>
            <a:chOff x="2632346" y="2202412"/>
            <a:chExt cx="4012479" cy="3795018"/>
          </a:xfrm>
        </p:grpSpPr>
        <p:sp>
          <p:nvSpPr>
            <p:cNvPr id="62" name="원호 61"/>
            <p:cNvSpPr/>
            <p:nvPr/>
          </p:nvSpPr>
          <p:spPr>
            <a:xfrm>
              <a:off x="3072634" y="2737569"/>
              <a:ext cx="3142789" cy="3142788"/>
            </a:xfrm>
            <a:prstGeom prst="arc">
              <a:avLst>
                <a:gd name="adj1" fmla="val 17882447"/>
                <a:gd name="adj2" fmla="val 14502487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endParaRPr lang="ko-KR" altLang="en-US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63" name="타원 2"/>
            <p:cNvSpPr/>
            <p:nvPr/>
          </p:nvSpPr>
          <p:spPr>
            <a:xfrm>
              <a:off x="3962474" y="2202412"/>
              <a:ext cx="1372472" cy="13724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4"/>
            <p:cNvSpPr/>
            <p:nvPr/>
          </p:nvSpPr>
          <p:spPr>
            <a:xfrm>
              <a:off x="2632346" y="4418441"/>
              <a:ext cx="1372472" cy="13724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5272353" y="4418441"/>
              <a:ext cx="1372472" cy="13724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26362" y="4755936"/>
              <a:ext cx="11849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금융기관 </a:t>
              </a:r>
              <a:endParaRPr lang="en-US" altLang="ko-KR" sz="1400" b="1" dirty="0" smtClean="0">
                <a:solidFill>
                  <a:srgbClr val="1F497D">
                    <a:lumMod val="75000"/>
                  </a:srgbClr>
                </a:solidFill>
              </a:endParaRPr>
            </a:p>
            <a:p>
              <a:pPr lvl="0" algn="ctr"/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SI </a:t>
              </a:r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프로젝트 </a:t>
              </a:r>
              <a:endParaRPr lang="en-US" altLang="ko-KR" sz="1400" b="1" dirty="0" smtClean="0">
                <a:solidFill>
                  <a:srgbClr val="1F497D">
                    <a:lumMod val="75000"/>
                  </a:srgbClr>
                </a:solidFill>
              </a:endParaRPr>
            </a:p>
            <a:p>
              <a:pPr lvl="0" algn="ctr"/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수행경험</a:t>
              </a:r>
              <a:endParaRPr lang="ko-KR" altLang="en-US" sz="1400" b="1" dirty="0">
                <a:solidFill>
                  <a:srgbClr val="4BACC6">
                    <a:lumMod val="75000"/>
                  </a:srgbClr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071934" y="2742525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안정적 개발</a:t>
              </a:r>
              <a:endParaRPr lang="ko-KR" altLang="en-US" sz="1400" b="1" dirty="0">
                <a:solidFill>
                  <a:srgbClr val="4BACC6">
                    <a:lumMod val="75000"/>
                  </a:srgbClr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310422" y="4872178"/>
              <a:ext cx="13244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제반 </a:t>
              </a:r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업무능력</a:t>
              </a:r>
              <a:endParaRPr lang="en-US" altLang="ko-KR" sz="1400" b="1" dirty="0" smtClean="0">
                <a:solidFill>
                  <a:srgbClr val="1F497D">
                    <a:lumMod val="75000"/>
                  </a:srgbClr>
                </a:solidFill>
              </a:endParaRPr>
            </a:p>
            <a:p>
              <a:pPr lvl="0" algn="ctr"/>
              <a:r>
                <a:rPr lang="en-US" altLang="ko-KR" sz="1400" b="1" dirty="0" smtClean="0">
                  <a:solidFill>
                    <a:srgbClr val="1F497D">
                      <a:lumMod val="75000"/>
                    </a:srgbClr>
                  </a:solidFill>
                </a:rPr>
                <a:t>IT</a:t>
              </a:r>
              <a:r>
                <a:rPr lang="ko-KR" altLang="en-US" sz="1400" b="1" dirty="0" smtClean="0">
                  <a:solidFill>
                    <a:srgbClr val="1F497D">
                      <a:lumMod val="75000"/>
                    </a:srgbClr>
                  </a:solidFill>
                </a:rPr>
                <a:t>기술</a:t>
              </a:r>
              <a:endParaRPr lang="ko-KR" altLang="en-US" sz="1400" b="1" dirty="0">
                <a:solidFill>
                  <a:srgbClr val="4BACC6">
                    <a:lumMod val="75000"/>
                  </a:srgbClr>
                </a:solidFill>
              </a:endParaRPr>
            </a:p>
          </p:txBody>
        </p:sp>
        <p:sp>
          <p:nvSpPr>
            <p:cNvPr id="73" name="원호 72"/>
            <p:cNvSpPr/>
            <p:nvPr/>
          </p:nvSpPr>
          <p:spPr>
            <a:xfrm>
              <a:off x="2955560" y="2620496"/>
              <a:ext cx="3376936" cy="3376934"/>
            </a:xfrm>
            <a:prstGeom prst="arc">
              <a:avLst>
                <a:gd name="adj1" fmla="val 17736372"/>
                <a:gd name="adj2" fmla="val 403381"/>
              </a:avLst>
            </a:prstGeom>
            <a:noFill/>
            <a:ln w="28575">
              <a:solidFill>
                <a:srgbClr val="C00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endParaRPr lang="ko-KR" altLang="en-US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74" name="원호 73"/>
            <p:cNvSpPr/>
            <p:nvPr/>
          </p:nvSpPr>
          <p:spPr>
            <a:xfrm flipH="1">
              <a:off x="2955560" y="2620496"/>
              <a:ext cx="3376936" cy="3376934"/>
            </a:xfrm>
            <a:prstGeom prst="arc">
              <a:avLst>
                <a:gd name="adj1" fmla="val 17736372"/>
                <a:gd name="adj2" fmla="val 403381"/>
              </a:avLst>
            </a:prstGeom>
            <a:noFill/>
            <a:ln w="28575">
              <a:solidFill>
                <a:srgbClr val="C00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endParaRPr lang="ko-KR" altLang="en-US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grpSp>
          <p:nvGrpSpPr>
            <p:cNvPr id="75" name="그룹 77"/>
            <p:cNvGrpSpPr/>
            <p:nvPr/>
          </p:nvGrpSpPr>
          <p:grpSpPr>
            <a:xfrm rot="2700000">
              <a:off x="4338408" y="3986330"/>
              <a:ext cx="637544" cy="637544"/>
              <a:chOff x="4000496" y="1071546"/>
              <a:chExt cx="2767975" cy="2767976"/>
            </a:xfrm>
          </p:grpSpPr>
          <p:grpSp>
            <p:nvGrpSpPr>
              <p:cNvPr id="76" name="그룹 78"/>
              <p:cNvGrpSpPr/>
              <p:nvPr/>
            </p:nvGrpSpPr>
            <p:grpSpPr>
              <a:xfrm>
                <a:off x="5072066" y="1071546"/>
                <a:ext cx="1696416" cy="1696417"/>
                <a:chOff x="5072066" y="1071546"/>
                <a:chExt cx="1696416" cy="1696417"/>
              </a:xfrm>
            </p:grpSpPr>
            <p:grpSp>
              <p:nvGrpSpPr>
                <p:cNvPr id="102" name="그룹 104"/>
                <p:cNvGrpSpPr/>
                <p:nvPr/>
              </p:nvGrpSpPr>
              <p:grpSpPr>
                <a:xfrm>
                  <a:off x="5072066" y="1071546"/>
                  <a:ext cx="624836" cy="1255033"/>
                  <a:chOff x="5072066" y="1071546"/>
                  <a:chExt cx="624836" cy="1255033"/>
                </a:xfrm>
              </p:grpSpPr>
              <p:grpSp>
                <p:nvGrpSpPr>
                  <p:cNvPr id="115" name="그룹 117"/>
                  <p:cNvGrpSpPr/>
                  <p:nvPr/>
                </p:nvGrpSpPr>
                <p:grpSpPr>
                  <a:xfrm>
                    <a:off x="5072066" y="1714488"/>
                    <a:ext cx="183463" cy="612091"/>
                    <a:chOff x="5072066" y="1714488"/>
                    <a:chExt cx="183463" cy="612091"/>
                  </a:xfrm>
                </p:grpSpPr>
                <p:sp>
                  <p:nvSpPr>
                    <p:cNvPr id="123" name="직사각형 122"/>
                    <p:cNvSpPr/>
                    <p:nvPr/>
                  </p:nvSpPr>
                  <p:spPr>
                    <a:xfrm>
                      <a:off x="5072066" y="2143116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124" name="직사각형 123"/>
                    <p:cNvSpPr/>
                    <p:nvPr/>
                  </p:nvSpPr>
                  <p:spPr>
                    <a:xfrm>
                      <a:off x="5072066" y="1928802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125" name="직사각형 124"/>
                    <p:cNvSpPr/>
                    <p:nvPr/>
                  </p:nvSpPr>
                  <p:spPr>
                    <a:xfrm>
                      <a:off x="5072066" y="1714488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</p:grp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5513439" y="2143116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5513439" y="1928802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5513439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5286380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20" name="직사각형 119"/>
                  <p:cNvSpPr/>
                  <p:nvPr/>
                </p:nvSpPr>
                <p:spPr>
                  <a:xfrm>
                    <a:off x="5286380" y="1500174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5286380" y="1285860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5286380" y="1071546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</p:grpSp>
            <p:grpSp>
              <p:nvGrpSpPr>
                <p:cNvPr id="103" name="그룹 105"/>
                <p:cNvGrpSpPr/>
                <p:nvPr/>
              </p:nvGrpSpPr>
              <p:grpSpPr>
                <a:xfrm rot="5400000">
                  <a:off x="5828548" y="1828028"/>
                  <a:ext cx="624836" cy="1255033"/>
                  <a:chOff x="5072066" y="1071546"/>
                  <a:chExt cx="624836" cy="1255033"/>
                </a:xfrm>
              </p:grpSpPr>
              <p:grpSp>
                <p:nvGrpSpPr>
                  <p:cNvPr id="104" name="그룹 106"/>
                  <p:cNvGrpSpPr/>
                  <p:nvPr/>
                </p:nvGrpSpPr>
                <p:grpSpPr>
                  <a:xfrm>
                    <a:off x="5072066" y="1714488"/>
                    <a:ext cx="183463" cy="612091"/>
                    <a:chOff x="5072066" y="1714488"/>
                    <a:chExt cx="183463" cy="612091"/>
                  </a:xfrm>
                </p:grpSpPr>
                <p:sp>
                  <p:nvSpPr>
                    <p:cNvPr id="112" name="직사각형 111"/>
                    <p:cNvSpPr/>
                    <p:nvPr/>
                  </p:nvSpPr>
                  <p:spPr>
                    <a:xfrm>
                      <a:off x="5072066" y="2143116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113" name="직사각형 112"/>
                    <p:cNvSpPr/>
                    <p:nvPr/>
                  </p:nvSpPr>
                  <p:spPr>
                    <a:xfrm>
                      <a:off x="5072066" y="1928802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114" name="직사각형 113"/>
                    <p:cNvSpPr/>
                    <p:nvPr/>
                  </p:nvSpPr>
                  <p:spPr>
                    <a:xfrm>
                      <a:off x="5072066" y="1714488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</p:grp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5513439" y="2143116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5513439" y="1928802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5513439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5286380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5286380" y="1500174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5286380" y="1285860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5286380" y="1071546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7" name="그룹 79"/>
              <p:cNvGrpSpPr/>
              <p:nvPr/>
            </p:nvGrpSpPr>
            <p:grpSpPr>
              <a:xfrm flipH="1" flipV="1">
                <a:off x="4000484" y="2143104"/>
                <a:ext cx="1696417" cy="1696418"/>
                <a:chOff x="5072066" y="1071546"/>
                <a:chExt cx="1696417" cy="1696418"/>
              </a:xfrm>
            </p:grpSpPr>
            <p:grpSp>
              <p:nvGrpSpPr>
                <p:cNvPr id="78" name="그룹 80"/>
                <p:cNvGrpSpPr/>
                <p:nvPr/>
              </p:nvGrpSpPr>
              <p:grpSpPr>
                <a:xfrm>
                  <a:off x="5072066" y="1071546"/>
                  <a:ext cx="624836" cy="1255033"/>
                  <a:chOff x="5072066" y="1071546"/>
                  <a:chExt cx="624836" cy="1255033"/>
                </a:xfrm>
              </p:grpSpPr>
              <p:grpSp>
                <p:nvGrpSpPr>
                  <p:cNvPr id="91" name="그룹 93"/>
                  <p:cNvGrpSpPr/>
                  <p:nvPr/>
                </p:nvGrpSpPr>
                <p:grpSpPr>
                  <a:xfrm>
                    <a:off x="5072066" y="1714488"/>
                    <a:ext cx="183463" cy="612091"/>
                    <a:chOff x="5072066" y="1714488"/>
                    <a:chExt cx="183463" cy="612091"/>
                  </a:xfrm>
                </p:grpSpPr>
                <p:sp>
                  <p:nvSpPr>
                    <p:cNvPr id="99" name="직사각형 98"/>
                    <p:cNvSpPr/>
                    <p:nvPr/>
                  </p:nvSpPr>
                  <p:spPr>
                    <a:xfrm>
                      <a:off x="5072066" y="2143116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100" name="직사각형 99"/>
                    <p:cNvSpPr/>
                    <p:nvPr/>
                  </p:nvSpPr>
                  <p:spPr>
                    <a:xfrm>
                      <a:off x="5072066" y="1928802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101" name="직사각형 100"/>
                    <p:cNvSpPr/>
                    <p:nvPr/>
                  </p:nvSpPr>
                  <p:spPr>
                    <a:xfrm>
                      <a:off x="5072066" y="1714488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</p:grpSp>
              <p:sp>
                <p:nvSpPr>
                  <p:cNvPr id="92" name="직사각형 91"/>
                  <p:cNvSpPr/>
                  <p:nvPr/>
                </p:nvSpPr>
                <p:spPr>
                  <a:xfrm>
                    <a:off x="5513439" y="2143116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5513439" y="1928802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5513439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5286380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6" name="직사각형 95"/>
                  <p:cNvSpPr/>
                  <p:nvPr/>
                </p:nvSpPr>
                <p:spPr>
                  <a:xfrm>
                    <a:off x="5286380" y="1500174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7" name="직사각형 96"/>
                  <p:cNvSpPr/>
                  <p:nvPr/>
                </p:nvSpPr>
                <p:spPr>
                  <a:xfrm>
                    <a:off x="5286380" y="1285860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5286380" y="1071546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</p:grpSp>
            <p:grpSp>
              <p:nvGrpSpPr>
                <p:cNvPr id="79" name="그룹 81"/>
                <p:cNvGrpSpPr/>
                <p:nvPr/>
              </p:nvGrpSpPr>
              <p:grpSpPr>
                <a:xfrm rot="5400000">
                  <a:off x="5828549" y="1828029"/>
                  <a:ext cx="624836" cy="1255033"/>
                  <a:chOff x="5072066" y="1071546"/>
                  <a:chExt cx="624836" cy="1255033"/>
                </a:xfrm>
              </p:grpSpPr>
              <p:grpSp>
                <p:nvGrpSpPr>
                  <p:cNvPr id="80" name="그룹 82"/>
                  <p:cNvGrpSpPr/>
                  <p:nvPr/>
                </p:nvGrpSpPr>
                <p:grpSpPr>
                  <a:xfrm>
                    <a:off x="5072066" y="1714488"/>
                    <a:ext cx="183463" cy="612091"/>
                    <a:chOff x="5072066" y="1714488"/>
                    <a:chExt cx="183463" cy="612091"/>
                  </a:xfrm>
                </p:grpSpPr>
                <p:sp>
                  <p:nvSpPr>
                    <p:cNvPr id="88" name="직사각형 87"/>
                    <p:cNvSpPr/>
                    <p:nvPr/>
                  </p:nvSpPr>
                  <p:spPr>
                    <a:xfrm>
                      <a:off x="5072066" y="2143116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89" name="직사각형 88"/>
                    <p:cNvSpPr/>
                    <p:nvPr/>
                  </p:nvSpPr>
                  <p:spPr>
                    <a:xfrm>
                      <a:off x="5072066" y="1928802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  <p:sp>
                  <p:nvSpPr>
                    <p:cNvPr id="90" name="직사각형 89"/>
                    <p:cNvSpPr/>
                    <p:nvPr/>
                  </p:nvSpPr>
                  <p:spPr>
                    <a:xfrm>
                      <a:off x="5072066" y="1714488"/>
                      <a:ext cx="183463" cy="183463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 latinLnBrk="1"/>
                      <a:endParaRPr lang="ko-KR" altLang="en-US" sz="1400" kern="1200">
                        <a:solidFill>
                          <a:prstClr val="white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p:txBody>
                </p:sp>
              </p:grp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513439" y="2143116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5513439" y="1928802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513439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286380" y="1714488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5286380" y="1500174"/>
                    <a:ext cx="183463" cy="183463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286380" y="1285860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286380" y="1071546"/>
                    <a:ext cx="183463" cy="18346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 latinLnBrk="1"/>
                    <a:endParaRPr lang="ko-KR" altLang="en-US" sz="1400" kern="1200">
                      <a:solidFill>
                        <a:prstClr val="white"/>
                      </a:solidFill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26" name="모서리가 둥근 직사각형 125"/>
          <p:cNvSpPr/>
          <p:nvPr/>
        </p:nvSpPr>
        <p:spPr>
          <a:xfrm>
            <a:off x="2357422" y="1580490"/>
            <a:ext cx="4429156" cy="459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2060"/>
                </a:solidFill>
              </a:rPr>
              <a:t>‘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ABS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채권관리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/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채권매뉴얼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시스템’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구축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성공요소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5616936" y="3045176"/>
            <a:ext cx="686393" cy="1126827"/>
            <a:chOff x="5616936" y="2964860"/>
            <a:chExt cx="686393" cy="1126827"/>
          </a:xfrm>
        </p:grpSpPr>
        <p:sp>
          <p:nvSpPr>
            <p:cNvPr id="136" name="타원 135"/>
            <p:cNvSpPr/>
            <p:nvPr/>
          </p:nvSpPr>
          <p:spPr>
            <a:xfrm flipH="1">
              <a:off x="5616936" y="2964860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 flipH="1">
              <a:off x="5876054" y="3224503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6045564" y="3484146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6161392" y="374378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6215074" y="4003432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flipH="1">
            <a:off x="2857488" y="3044762"/>
            <a:ext cx="686393" cy="1126827"/>
            <a:chOff x="5616936" y="2964860"/>
            <a:chExt cx="686393" cy="1126827"/>
          </a:xfrm>
        </p:grpSpPr>
        <p:sp>
          <p:nvSpPr>
            <p:cNvPr id="145" name="타원 144"/>
            <p:cNvSpPr/>
            <p:nvPr/>
          </p:nvSpPr>
          <p:spPr>
            <a:xfrm flipH="1">
              <a:off x="5616936" y="2964860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76054" y="3224503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6045564" y="3484146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6161392" y="3743789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6215074" y="4003432"/>
              <a:ext cx="88255" cy="882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2" name="그림 15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78" y="6663012"/>
            <a:ext cx="1340444" cy="1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73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64</cp:revision>
  <dcterms:created xsi:type="dcterms:W3CDTF">2009-04-21T07:02:37Z</dcterms:created>
  <dcterms:modified xsi:type="dcterms:W3CDTF">2009-08-23T12:43:37Z</dcterms:modified>
</cp:coreProperties>
</file>