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8626" y="0"/>
            <a:ext cx="9144000" cy="6858000"/>
            <a:chOff x="-8626" y="0"/>
            <a:chExt cx="9144000" cy="6858000"/>
          </a:xfrm>
        </p:grpSpPr>
        <p:grpSp>
          <p:nvGrpSpPr>
            <p:cNvPr id="3" name="그룹 23"/>
            <p:cNvGrpSpPr/>
            <p:nvPr/>
          </p:nvGrpSpPr>
          <p:grpSpPr>
            <a:xfrm>
              <a:off x="-8626" y="0"/>
              <a:ext cx="9144000" cy="6858000"/>
              <a:chOff x="-8626" y="0"/>
              <a:chExt cx="9144000" cy="6858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23807" y="214290"/>
                <a:ext cx="8662299" cy="63504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5660" y="205237"/>
                <a:ext cx="431321" cy="4140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8867955" y="0"/>
                <a:ext cx="267419" cy="2156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-43132" y="6599208"/>
                <a:ext cx="293298" cy="22428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22"/>
              <p:cNvGrpSpPr/>
              <p:nvPr/>
            </p:nvGrpSpPr>
            <p:grpSpPr>
              <a:xfrm>
                <a:off x="7160463" y="6485774"/>
                <a:ext cx="1693054" cy="276999"/>
                <a:chOff x="7122363" y="6485774"/>
                <a:chExt cx="1693054" cy="276999"/>
              </a:xfrm>
            </p:grpSpPr>
            <p:grpSp>
              <p:nvGrpSpPr>
                <p:cNvPr id="5" name="그룹 6"/>
                <p:cNvGrpSpPr/>
                <p:nvPr/>
              </p:nvGrpSpPr>
              <p:grpSpPr>
                <a:xfrm>
                  <a:off x="7122363" y="6485774"/>
                  <a:ext cx="314510" cy="276999"/>
                  <a:chOff x="4450956" y="6526712"/>
                  <a:chExt cx="314510" cy="27699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450956" y="6526712"/>
                    <a:ext cx="3145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 rtl="0" latinLnBrk="1"/>
                    <a:r>
                      <a:rPr lang="en-US" altLang="ko-KR" sz="1200" kern="1200" dirty="0">
                        <a:solidFill>
                          <a:prstClr val="black"/>
                        </a:solidFill>
                        <a:latin typeface="Constantia" pitchFamily="18" charset="0"/>
                        <a:ea typeface="맑은 고딕"/>
                        <a:cs typeface="+mn-cs"/>
                      </a:rPr>
                      <a:t>14</a:t>
                    </a:r>
                    <a:endParaRPr lang="ko-KR" altLang="en-US" sz="1200" kern="1200" dirty="0">
                      <a:solidFill>
                        <a:prstClr val="black"/>
                      </a:solidFill>
                      <a:latin typeface="Constantia" pitchFamily="18" charset="0"/>
                      <a:ea typeface="맑은 고딕"/>
                      <a:cs typeface="+mn-cs"/>
                    </a:endParaRPr>
                  </a:p>
                </p:txBody>
              </p:sp>
              <p:cxnSp>
                <p:nvCxnSpPr>
                  <p:cNvPr id="25" name="직선 연결선 24"/>
                  <p:cNvCxnSpPr/>
                  <p:nvPr/>
                </p:nvCxnSpPr>
                <p:spPr>
                  <a:xfrm rot="5400000">
                    <a:off x="4663282" y="6696203"/>
                    <a:ext cx="14287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" name="그림 22" descr="logo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4973" y="6607496"/>
                  <a:ext cx="1340444" cy="110476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22"/>
              <p:cNvGrpSpPr/>
              <p:nvPr/>
            </p:nvGrpSpPr>
            <p:grpSpPr>
              <a:xfrm flipV="1">
                <a:off x="668060" y="880483"/>
                <a:ext cx="2556002" cy="72000"/>
                <a:chOff x="899" y="-24"/>
                <a:chExt cx="9143133" cy="10354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899" y="-1"/>
                  <a:ext cx="2304000" cy="103518"/>
                </a:xfrm>
                <a:prstGeom prst="rect">
                  <a:avLst/>
                </a:prstGeom>
                <a:solidFill>
                  <a:srgbClr val="F265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280610" y="-1"/>
                  <a:ext cx="2304000" cy="103518"/>
                </a:xfrm>
                <a:prstGeom prst="rect">
                  <a:avLst/>
                </a:prstGeom>
                <a:solidFill>
                  <a:srgbClr val="FDB8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560321" y="-24"/>
                  <a:ext cx="2304000" cy="103518"/>
                </a:xfrm>
                <a:prstGeom prst="rect">
                  <a:avLst/>
                </a:prstGeom>
                <a:solidFill>
                  <a:srgbClr val="62BD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840032" y="-24"/>
                  <a:ext cx="2304000" cy="103518"/>
                </a:xfrm>
                <a:prstGeom prst="rect">
                  <a:avLst/>
                </a:prstGeom>
                <a:solidFill>
                  <a:srgbClr val="00A9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561947" y="978083"/>
                <a:ext cx="2724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rtl="0" latinLnBrk="1"/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1.8 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글로벌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(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지역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)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네트워크</a:t>
                </a:r>
                <a:endParaRPr lang="ko-KR" altLang="en-US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7129" y="633393"/>
                <a:ext cx="1137351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 latinLnBrk="1"/>
                <a:r>
                  <a:rPr lang="en-US" altLang="ko-KR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I. </a:t>
                </a:r>
                <a:r>
                  <a:rPr lang="ko-KR" altLang="en-US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회사일반개요</a:t>
                </a:r>
                <a:endParaRPr lang="ko-KR" altLang="en-US" sz="1050" b="1" kern="1200" dirty="0">
                  <a:solidFill>
                    <a:prstClr val="white">
                      <a:lumMod val="65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695312" y="1333118"/>
              <a:ext cx="7753377" cy="5539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전국 공동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센터 업무영역 확대를 통해 전국 네트워크망을 보유한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the brief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의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Infra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를 활용하여 중소기업의 물류 및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전진기지로서의 역할을 수행하겠습니다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kmap01.png"/>
          <p:cNvPicPr>
            <a:picLocks noChangeAspect="1"/>
          </p:cNvPicPr>
          <p:nvPr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1214414" y="2203981"/>
            <a:ext cx="3020100" cy="428732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38910" y="3515367"/>
            <a:ext cx="7258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latinLnBrk="1"/>
            <a:r>
              <a:rPr lang="ko-KR" altLang="en-US" sz="1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대전본사</a:t>
            </a:r>
            <a:endParaRPr lang="ko-KR" altLang="en-US" sz="10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2366678" y="3436309"/>
            <a:ext cx="392926" cy="392926"/>
          </a:xfrm>
          <a:prstGeom prst="arc">
            <a:avLst>
              <a:gd name="adj1" fmla="val 13784589"/>
              <a:gd name="adj2" fmla="val 8811135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 flipH="1" flipV="1">
            <a:off x="2580736" y="2683388"/>
            <a:ext cx="871267" cy="6901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V="1">
            <a:off x="2097656" y="3106080"/>
            <a:ext cx="422695" cy="29329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731697" y="3696988"/>
            <a:ext cx="531243" cy="1504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2352131" y="4085172"/>
            <a:ext cx="1275089" cy="6917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1949479" y="4043573"/>
            <a:ext cx="763438" cy="3204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원호 70"/>
          <p:cNvSpPr/>
          <p:nvPr/>
        </p:nvSpPr>
        <p:spPr>
          <a:xfrm>
            <a:off x="3267696" y="2436177"/>
            <a:ext cx="243702" cy="243702"/>
          </a:xfrm>
          <a:prstGeom prst="arc">
            <a:avLst>
              <a:gd name="adj1" fmla="val 7866590"/>
              <a:gd name="adj2" fmla="val 5031918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원호 71"/>
          <p:cNvSpPr/>
          <p:nvPr/>
        </p:nvSpPr>
        <p:spPr>
          <a:xfrm>
            <a:off x="2019912" y="2883855"/>
            <a:ext cx="243702" cy="243702"/>
          </a:xfrm>
          <a:prstGeom prst="arc">
            <a:avLst>
              <a:gd name="adj1" fmla="val 3182544"/>
              <a:gd name="adj2" fmla="val 895721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원호 77"/>
          <p:cNvSpPr/>
          <p:nvPr/>
        </p:nvSpPr>
        <p:spPr>
          <a:xfrm>
            <a:off x="3177208" y="3728411"/>
            <a:ext cx="243702" cy="243702"/>
          </a:xfrm>
          <a:prstGeom prst="arc">
            <a:avLst>
              <a:gd name="adj1" fmla="val 11367047"/>
              <a:gd name="adj2" fmla="val 9618818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원호 78"/>
          <p:cNvSpPr/>
          <p:nvPr/>
        </p:nvSpPr>
        <p:spPr>
          <a:xfrm>
            <a:off x="3244658" y="4960311"/>
            <a:ext cx="243702" cy="243702"/>
          </a:xfrm>
          <a:prstGeom prst="arc">
            <a:avLst>
              <a:gd name="adj1" fmla="val 13529290"/>
              <a:gd name="adj2" fmla="val 11254511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원호 79"/>
          <p:cNvSpPr/>
          <p:nvPr/>
        </p:nvSpPr>
        <p:spPr>
          <a:xfrm>
            <a:off x="2026262" y="4507879"/>
            <a:ext cx="243702" cy="243702"/>
          </a:xfrm>
          <a:prstGeom prst="arc">
            <a:avLst>
              <a:gd name="adj1" fmla="val 17615093"/>
              <a:gd name="adj2" fmla="val 15424711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sz="1600" kern="1200" dirty="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3491540" y="4806321"/>
            <a:ext cx="527050" cy="228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85190" y="5085721"/>
            <a:ext cx="393700" cy="79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 flipH="1" flipV="1">
            <a:off x="1923880" y="4842055"/>
            <a:ext cx="306376" cy="1047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5400000" flipH="1" flipV="1">
            <a:off x="2013576" y="3121997"/>
            <a:ext cx="63488" cy="412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6200000" flipV="1">
            <a:off x="2149291" y="3178322"/>
            <a:ext cx="61914" cy="6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10800000" flipV="1">
            <a:off x="1821491" y="5172105"/>
            <a:ext cx="1453671" cy="10947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 rot="5400000">
            <a:off x="2091352" y="2960058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8" name="타원 97"/>
          <p:cNvSpPr/>
          <p:nvPr/>
        </p:nvSpPr>
        <p:spPr>
          <a:xfrm rot="5400000">
            <a:off x="1958002" y="3131505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타원 98"/>
          <p:cNvSpPr/>
          <p:nvPr/>
        </p:nvSpPr>
        <p:spPr>
          <a:xfrm rot="5400000">
            <a:off x="2134215" y="3207288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타원 99"/>
          <p:cNvSpPr/>
          <p:nvPr/>
        </p:nvSpPr>
        <p:spPr>
          <a:xfrm rot="5400000">
            <a:off x="3334369" y="2502852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타원 100"/>
          <p:cNvSpPr/>
          <p:nvPr/>
        </p:nvSpPr>
        <p:spPr>
          <a:xfrm rot="5400000">
            <a:off x="3248635" y="3803015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2" name="타원 101"/>
          <p:cNvSpPr/>
          <p:nvPr/>
        </p:nvSpPr>
        <p:spPr>
          <a:xfrm rot="5400000">
            <a:off x="2515209" y="3583523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3" name="타원 102"/>
          <p:cNvSpPr/>
          <p:nvPr/>
        </p:nvSpPr>
        <p:spPr>
          <a:xfrm rot="5400000">
            <a:off x="2100453" y="4578886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4" name="타원 103"/>
          <p:cNvSpPr/>
          <p:nvPr/>
        </p:nvSpPr>
        <p:spPr>
          <a:xfrm rot="5400000">
            <a:off x="1967521" y="5031324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타원 104"/>
          <p:cNvSpPr/>
          <p:nvPr/>
        </p:nvSpPr>
        <p:spPr>
          <a:xfrm rot="5400000">
            <a:off x="3320071" y="5031324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타원 105"/>
          <p:cNvSpPr/>
          <p:nvPr/>
        </p:nvSpPr>
        <p:spPr>
          <a:xfrm rot="5400000">
            <a:off x="3867759" y="5031324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타원 106"/>
          <p:cNvSpPr/>
          <p:nvPr/>
        </p:nvSpPr>
        <p:spPr>
          <a:xfrm rot="5400000">
            <a:off x="4005464" y="4736049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95042" y="2890527"/>
            <a:ext cx="7258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latinLnBrk="1"/>
            <a:r>
              <a:rPr lang="ko-KR" altLang="en-US" sz="900" b="1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경인본부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37242" y="2436177"/>
            <a:ext cx="7258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강원본부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437242" y="3731577"/>
            <a:ext cx="9925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대구</a:t>
            </a:r>
            <a:r>
              <a:rPr lang="en-US" altLang="ko-KR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/</a:t>
            </a:r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경북 본부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429358" y="4507879"/>
            <a:ext cx="642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호남본부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73292" y="4921267"/>
            <a:ext cx="10001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부산</a:t>
            </a:r>
            <a:r>
              <a:rPr lang="en-US" altLang="ko-KR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/</a:t>
            </a:r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경남 본부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97006" y="4976187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광주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050646" y="4665995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울산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906828" y="4963175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마산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625581" y="3071187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인천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976426" y="3261687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수원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2" name="타원 131"/>
          <p:cNvSpPr/>
          <p:nvPr/>
        </p:nvSpPr>
        <p:spPr>
          <a:xfrm rot="5400000">
            <a:off x="1743686" y="6231474"/>
            <a:ext cx="105197" cy="105197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852278" y="6174755"/>
            <a:ext cx="419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9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제주</a:t>
            </a:r>
            <a:endParaRPr lang="ko-KR" altLang="en-US" sz="9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5" name="Group 5"/>
          <p:cNvGraphicFramePr>
            <a:graphicFrameLocks noGrp="1"/>
          </p:cNvGraphicFramePr>
          <p:nvPr/>
        </p:nvGraphicFramePr>
        <p:xfrm>
          <a:off x="5010153" y="2524121"/>
          <a:ext cx="3357586" cy="3762399"/>
        </p:xfrm>
        <a:graphic>
          <a:graphicData uri="http://schemas.openxmlformats.org/drawingml/2006/table">
            <a:tbl>
              <a:tblPr/>
              <a:tblGrid>
                <a:gridCol w="1029770"/>
                <a:gridCol w="1163908"/>
                <a:gridCol w="1163908"/>
              </a:tblGrid>
              <a:tr h="232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   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network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대전본사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경인권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강원권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춘천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경북권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경남권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울산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호남권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제주권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서귀포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 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양쪽 모서리가 둥근 사각형 138"/>
          <p:cNvSpPr/>
          <p:nvPr/>
        </p:nvSpPr>
        <p:spPr>
          <a:xfrm>
            <a:off x="5000628" y="2109778"/>
            <a:ext cx="3371847" cy="390534"/>
          </a:xfrm>
          <a:prstGeom prst="round2SameRect">
            <a:avLst>
              <a:gd name="adj1" fmla="val 18763"/>
              <a:gd name="adj2" fmla="val 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물류 및 </a:t>
            </a:r>
            <a:r>
              <a:rPr lang="en-US" altLang="ko-KR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A/S </a:t>
            </a:r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전진기지 완료</a:t>
            </a:r>
            <a:endParaRPr lang="ko-KR" altLang="en-US" sz="1100" b="1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79</Words>
  <Application>Microsoft Office PowerPoint</Application>
  <PresentationFormat>화면 슬라이드 쇼(4:3)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49</cp:revision>
  <dcterms:created xsi:type="dcterms:W3CDTF">2009-04-21T07:02:37Z</dcterms:created>
  <dcterms:modified xsi:type="dcterms:W3CDTF">2009-04-21T07:45:28Z</dcterms:modified>
</cp:coreProperties>
</file>