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30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 userDrawn="1"/>
        </p:nvGrpSpPr>
        <p:grpSpPr>
          <a:xfrm>
            <a:off x="-8626" y="0"/>
            <a:ext cx="9144000" cy="6858000"/>
            <a:chOff x="-8626" y="0"/>
            <a:chExt cx="9144000" cy="6858000"/>
          </a:xfrm>
        </p:grpSpPr>
        <p:grpSp>
          <p:nvGrpSpPr>
            <p:cNvPr id="3" name="그룹 23"/>
            <p:cNvGrpSpPr/>
            <p:nvPr/>
          </p:nvGrpSpPr>
          <p:grpSpPr>
            <a:xfrm>
              <a:off x="-8626" y="0"/>
              <a:ext cx="9144000" cy="6858000"/>
              <a:chOff x="-8626" y="0"/>
              <a:chExt cx="9144000" cy="68580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23807" y="214290"/>
                <a:ext cx="8662299" cy="63504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215660" y="205237"/>
                <a:ext cx="431321" cy="4140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8867955" y="0"/>
                <a:ext cx="267419" cy="2156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5400000">
                <a:off x="-43132" y="6599208"/>
                <a:ext cx="293298" cy="22428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그룹 22"/>
              <p:cNvGrpSpPr/>
              <p:nvPr/>
            </p:nvGrpSpPr>
            <p:grpSpPr>
              <a:xfrm>
                <a:off x="7160463" y="6485774"/>
                <a:ext cx="1693054" cy="276999"/>
                <a:chOff x="7122363" y="6485774"/>
                <a:chExt cx="1693054" cy="276999"/>
              </a:xfrm>
            </p:grpSpPr>
            <p:grpSp>
              <p:nvGrpSpPr>
                <p:cNvPr id="5" name="그룹 6"/>
                <p:cNvGrpSpPr/>
                <p:nvPr/>
              </p:nvGrpSpPr>
              <p:grpSpPr>
                <a:xfrm>
                  <a:off x="7122363" y="6485774"/>
                  <a:ext cx="314510" cy="276999"/>
                  <a:chOff x="4450956" y="6526712"/>
                  <a:chExt cx="314510" cy="276999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450956" y="6526712"/>
                    <a:ext cx="3145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 rtl="0" latinLnBrk="1"/>
                    <a:r>
                      <a:rPr lang="en-US" altLang="ko-KR" sz="1200" kern="1200" dirty="0">
                        <a:solidFill>
                          <a:prstClr val="black"/>
                        </a:solidFill>
                        <a:latin typeface="Constantia" pitchFamily="18" charset="0"/>
                        <a:ea typeface="맑은 고딕"/>
                        <a:cs typeface="+mn-cs"/>
                      </a:rPr>
                      <a:t>14</a:t>
                    </a:r>
                    <a:endParaRPr lang="ko-KR" altLang="en-US" sz="1200" kern="1200" dirty="0">
                      <a:solidFill>
                        <a:prstClr val="black"/>
                      </a:solidFill>
                      <a:latin typeface="Constantia" pitchFamily="18" charset="0"/>
                      <a:ea typeface="맑은 고딕"/>
                      <a:cs typeface="+mn-cs"/>
                    </a:endParaRPr>
                  </a:p>
                </p:txBody>
              </p:sp>
              <p:cxnSp>
                <p:nvCxnSpPr>
                  <p:cNvPr id="25" name="직선 연결선 24"/>
                  <p:cNvCxnSpPr/>
                  <p:nvPr/>
                </p:nvCxnSpPr>
                <p:spPr>
                  <a:xfrm rot="5400000">
                    <a:off x="4663282" y="6696203"/>
                    <a:ext cx="142876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" name="그림 22" descr="logo.png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74973" y="6607496"/>
                  <a:ext cx="1340444" cy="110476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22"/>
              <p:cNvGrpSpPr/>
              <p:nvPr/>
            </p:nvGrpSpPr>
            <p:grpSpPr>
              <a:xfrm flipV="1">
                <a:off x="668060" y="880483"/>
                <a:ext cx="2556002" cy="72000"/>
                <a:chOff x="899" y="-24"/>
                <a:chExt cx="9143133" cy="103541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899" y="-1"/>
                  <a:ext cx="2304000" cy="103518"/>
                </a:xfrm>
                <a:prstGeom prst="rect">
                  <a:avLst/>
                </a:prstGeom>
                <a:solidFill>
                  <a:srgbClr val="F265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280610" y="-1"/>
                  <a:ext cx="2304000" cy="103518"/>
                </a:xfrm>
                <a:prstGeom prst="rect">
                  <a:avLst/>
                </a:prstGeom>
                <a:solidFill>
                  <a:srgbClr val="FDB8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4560321" y="-24"/>
                  <a:ext cx="2304000" cy="103518"/>
                </a:xfrm>
                <a:prstGeom prst="rect">
                  <a:avLst/>
                </a:prstGeom>
                <a:solidFill>
                  <a:srgbClr val="62BD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6840032" y="-24"/>
                  <a:ext cx="2304000" cy="103518"/>
                </a:xfrm>
                <a:prstGeom prst="rect">
                  <a:avLst/>
                </a:prstGeom>
                <a:solidFill>
                  <a:srgbClr val="00A99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561947" y="978083"/>
                <a:ext cx="2724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rtl="0" latinLnBrk="1"/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1.8 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글로벌</a:t>
                </a:r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(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지역</a:t>
                </a:r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)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네트워크</a:t>
                </a:r>
                <a:endParaRPr lang="ko-KR" altLang="en-US" sz="14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7129" y="633393"/>
                <a:ext cx="1137351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 latinLnBrk="1"/>
                <a:r>
                  <a:rPr lang="en-US" altLang="ko-KR" sz="1050" b="1" kern="1200" dirty="0">
                    <a:solidFill>
                      <a:prstClr val="white">
                        <a:lumMod val="65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I. </a:t>
                </a:r>
                <a:r>
                  <a:rPr lang="ko-KR" altLang="en-US" sz="1050" b="1" kern="1200" dirty="0">
                    <a:solidFill>
                      <a:prstClr val="white">
                        <a:lumMod val="65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회사일반개요</a:t>
                </a:r>
                <a:endParaRPr lang="ko-KR" altLang="en-US" sz="1050" b="1" kern="1200" dirty="0">
                  <a:solidFill>
                    <a:prstClr val="white">
                      <a:lumMod val="65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695312" y="1333118"/>
              <a:ext cx="7753377" cy="5539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전국 공동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A/S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센터 업무영역 확대를 통해 전국 네트워크망을 보유한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the brief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의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Infra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를 활용하여 중소기업의 물류 및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A/S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전진기지로서의 역할을 수행하겠습니다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stCxn id="12" idx="0"/>
          </p:cNvCxnSpPr>
          <p:nvPr/>
        </p:nvCxnSpPr>
        <p:spPr>
          <a:xfrm rot="5400000" flipH="1" flipV="1">
            <a:off x="4375607" y="3418587"/>
            <a:ext cx="157452" cy="1235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3"/>
          </p:cNvCxnSpPr>
          <p:nvPr/>
        </p:nvCxnSpPr>
        <p:spPr>
          <a:xfrm rot="16200000" flipH="1">
            <a:off x="3655451" y="4431783"/>
            <a:ext cx="932813" cy="7622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worldmap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69" y="2686776"/>
            <a:ext cx="7391462" cy="374262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4325069" y="3959481"/>
            <a:ext cx="1611586" cy="161158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01012" y="4115046"/>
            <a:ext cx="271176" cy="271176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1" descr="ci_fs_allmap[1]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4029032"/>
            <a:ext cx="1034242" cy="14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그룹 43"/>
          <p:cNvGrpSpPr/>
          <p:nvPr/>
        </p:nvGrpSpPr>
        <p:grpSpPr>
          <a:xfrm>
            <a:off x="4935540" y="4321141"/>
            <a:ext cx="573094" cy="1143001"/>
            <a:chOff x="4933950" y="3854449"/>
            <a:chExt cx="573094" cy="1143001"/>
          </a:xfrm>
        </p:grpSpPr>
        <p:cxnSp>
          <p:nvCxnSpPr>
            <p:cNvPr id="28" name="직선 연결선 27"/>
            <p:cNvCxnSpPr/>
            <p:nvPr/>
          </p:nvCxnSpPr>
          <p:spPr>
            <a:xfrm rot="16200000" flipH="1">
              <a:off x="5042697" y="3821909"/>
              <a:ext cx="428628" cy="50006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>
              <a:off x="5302005" y="4386513"/>
              <a:ext cx="338132" cy="70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 flipV="1">
              <a:off x="4991100" y="4578350"/>
              <a:ext cx="438152" cy="57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>
              <a:off x="4784725" y="4784725"/>
              <a:ext cx="361950" cy="635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5400000">
              <a:off x="4616450" y="4241803"/>
              <a:ext cx="781053" cy="634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45"/>
          <p:cNvGrpSpPr/>
          <p:nvPr/>
        </p:nvGrpSpPr>
        <p:grpSpPr>
          <a:xfrm>
            <a:off x="4857752" y="4243346"/>
            <a:ext cx="726076" cy="1285884"/>
            <a:chOff x="4857752" y="3786190"/>
            <a:chExt cx="726076" cy="1285884"/>
          </a:xfrm>
        </p:grpSpPr>
        <p:sp>
          <p:nvSpPr>
            <p:cNvPr id="47" name="타원 1379"/>
            <p:cNvSpPr/>
            <p:nvPr/>
          </p:nvSpPr>
          <p:spPr bwMode="auto">
            <a:xfrm>
              <a:off x="4929190" y="3786190"/>
              <a:ext cx="154572" cy="154570"/>
            </a:xfrm>
            <a:prstGeom prst="ellipse">
              <a:avLst/>
            </a:prstGeom>
            <a:solidFill>
              <a:srgbClr val="A4000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타원 1379"/>
            <p:cNvSpPr/>
            <p:nvPr/>
          </p:nvSpPr>
          <p:spPr bwMode="auto">
            <a:xfrm>
              <a:off x="4917494" y="4560314"/>
              <a:ext cx="154572" cy="15457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타원 1379"/>
            <p:cNvSpPr/>
            <p:nvPr/>
          </p:nvSpPr>
          <p:spPr bwMode="auto">
            <a:xfrm>
              <a:off x="5429256" y="4214818"/>
              <a:ext cx="154572" cy="15457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0" name="타원 1379"/>
            <p:cNvSpPr/>
            <p:nvPr/>
          </p:nvSpPr>
          <p:spPr bwMode="auto">
            <a:xfrm>
              <a:off x="4857752" y="4917504"/>
              <a:ext cx="154572" cy="15457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타원 1379"/>
            <p:cNvSpPr/>
            <p:nvPr/>
          </p:nvSpPr>
          <p:spPr bwMode="auto">
            <a:xfrm>
              <a:off x="5366444" y="4508117"/>
              <a:ext cx="154572" cy="15457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464162" y="450322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Huston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3867615" y="440347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Tokyo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1214863" y="4065966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London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484715" y="366824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Oslo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714480" y="425483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Magalia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223040" y="4556762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Athens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990794" y="4591266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Doha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956290" y="4914763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Oman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214416" y="5068695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Nigeria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500166" y="5394980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Luanda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6981747" y="4243346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Canada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5020310" y="420021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서울 본사</a:t>
            </a:r>
            <a:endParaRPr lang="ko-KR" altLang="en-US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524319" y="4575622"/>
            <a:ext cx="74251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대구 센터</a:t>
            </a:r>
            <a:endParaRPr lang="en-US" altLang="ko-KR" sz="10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5446508" y="4877547"/>
            <a:ext cx="74251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/>
              <a:t>부산 </a:t>
            </a:r>
            <a:r>
              <a:rPr lang="ko-KR" altLang="en-US" sz="1000" dirty="0" smtClean="0"/>
              <a:t>센터</a:t>
            </a:r>
            <a:endParaRPr lang="en-US" altLang="ko-KR" sz="10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256240" y="4920677"/>
            <a:ext cx="74251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광주 센터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946442" y="5280412"/>
            <a:ext cx="74251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제주 센터</a:t>
            </a:r>
            <a:endParaRPr lang="en-US" altLang="ko-KR" sz="1000" dirty="0" smtClean="0"/>
          </a:p>
        </p:txBody>
      </p:sp>
      <p:pic>
        <p:nvPicPr>
          <p:cNvPr id="78" name="그림 77" descr="투명원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168786">
            <a:off x="4308017" y="3953487"/>
            <a:ext cx="1653740" cy="1653738"/>
          </a:xfrm>
          <a:prstGeom prst="rect">
            <a:avLst/>
          </a:prstGeom>
        </p:spPr>
      </p:pic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595314" y="1889589"/>
            <a:ext cx="2619364" cy="14334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en-US" altLang="ko-KR" sz="1050" dirty="0">
                <a:solidFill>
                  <a:srgbClr val="336699"/>
                </a:solidFill>
              </a:rPr>
              <a:t>Our Global Organization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050" b="0" dirty="0" smtClean="0"/>
              <a:t> 총인원</a:t>
            </a:r>
            <a:r>
              <a:rPr lang="en-US" altLang="ko-KR" sz="1050" b="0" dirty="0"/>
              <a:t>: </a:t>
            </a:r>
            <a:r>
              <a:rPr lang="en-US" altLang="ko-KR" sz="1050" b="0" dirty="0" smtClean="0"/>
              <a:t>6,321</a:t>
            </a:r>
            <a:r>
              <a:rPr lang="ko-KR" altLang="en-US" sz="1050" dirty="0" smtClean="0"/>
              <a:t>명</a:t>
            </a:r>
            <a:endParaRPr lang="ko-KR" altLang="en-US" sz="1050" dirty="0"/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050" b="0" dirty="0" smtClean="0"/>
              <a:t> 회원사 </a:t>
            </a:r>
            <a:r>
              <a:rPr lang="ko-KR" altLang="en-US" sz="1050" b="0" dirty="0"/>
              <a:t>현황</a:t>
            </a:r>
            <a:r>
              <a:rPr lang="en-US" altLang="ko-KR" sz="1050" b="0" dirty="0"/>
              <a:t>: </a:t>
            </a:r>
            <a:r>
              <a:rPr lang="en-US" altLang="ko-KR" sz="1050" b="0" dirty="0" smtClean="0"/>
              <a:t>11</a:t>
            </a:r>
            <a:r>
              <a:rPr lang="en-US" altLang="ko-KR" sz="1050" dirty="0" smtClean="0"/>
              <a:t> </a:t>
            </a:r>
            <a:r>
              <a:rPr lang="ko-KR" altLang="en-US" sz="1050" dirty="0"/>
              <a:t>개국</a:t>
            </a:r>
            <a:r>
              <a:rPr lang="en-US" altLang="ko-KR" sz="1050" dirty="0"/>
              <a:t>,  </a:t>
            </a:r>
            <a:r>
              <a:rPr lang="en-US" altLang="ko-KR" sz="1050" dirty="0" smtClean="0"/>
              <a:t>26 </a:t>
            </a:r>
            <a:r>
              <a:rPr lang="ko-KR" altLang="en-US" sz="1050" dirty="0"/>
              <a:t>개 사무소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050" b="0" dirty="0" smtClean="0"/>
              <a:t> FY2005 </a:t>
            </a:r>
            <a:r>
              <a:rPr lang="ko-KR" altLang="en-US" sz="1050" b="0" dirty="0"/>
              <a:t>매출액</a:t>
            </a:r>
            <a:r>
              <a:rPr lang="en-US" altLang="ko-KR" sz="1050" b="0" dirty="0"/>
              <a:t>: </a:t>
            </a:r>
            <a:r>
              <a:rPr lang="en-US" altLang="ko-KR" sz="1050" dirty="0"/>
              <a:t>U.S.$</a:t>
            </a:r>
            <a:r>
              <a:rPr lang="en-US" altLang="ko-KR" sz="1050" dirty="0" smtClean="0"/>
              <a:t>1.2 </a:t>
            </a:r>
            <a:r>
              <a:rPr lang="en-US" altLang="ko-KR" sz="1050" dirty="0"/>
              <a:t>billion</a:t>
            </a:r>
            <a:endParaRPr lang="en-US" altLang="ko-KR" sz="1050" b="0" dirty="0"/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050" b="0" dirty="0" smtClean="0"/>
              <a:t> 세계 </a:t>
            </a:r>
            <a:r>
              <a:rPr lang="en-US" altLang="ko-KR" sz="1050" b="0" dirty="0" smtClean="0"/>
              <a:t>3</a:t>
            </a:r>
            <a:r>
              <a:rPr lang="ko-KR" altLang="en-US" sz="1050" b="0" dirty="0" smtClean="0"/>
              <a:t>위의 </a:t>
            </a:r>
            <a:r>
              <a:rPr lang="ko-KR" altLang="en-US" sz="1050" b="0" dirty="0"/>
              <a:t>전문 서비스 기업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52</cp:revision>
  <dcterms:created xsi:type="dcterms:W3CDTF">2009-04-21T07:02:37Z</dcterms:created>
  <dcterms:modified xsi:type="dcterms:W3CDTF">2009-04-21T07:46:40Z</dcterms:modified>
</cp:coreProperties>
</file>