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76" autoAdjust="0"/>
    <p:restoredTop sz="94660"/>
  </p:normalViewPr>
  <p:slideViewPr>
    <p:cSldViewPr>
      <p:cViewPr varScale="1">
        <p:scale>
          <a:sx n="110" d="100"/>
          <a:sy n="110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1613140" y="1634424"/>
            <a:ext cx="5874590" cy="1854679"/>
          </a:xfrm>
          <a:custGeom>
            <a:avLst/>
            <a:gdLst>
              <a:gd name="connsiteX0" fmla="*/ 0 w 5339751"/>
              <a:gd name="connsiteY0" fmla="*/ 0 h 1570008"/>
              <a:gd name="connsiteX1" fmla="*/ 1328468 w 5339751"/>
              <a:gd name="connsiteY1" fmla="*/ 1544129 h 1570008"/>
              <a:gd name="connsiteX2" fmla="*/ 4088921 w 5339751"/>
              <a:gd name="connsiteY2" fmla="*/ 1570008 h 1570008"/>
              <a:gd name="connsiteX3" fmla="*/ 5339751 w 5339751"/>
              <a:gd name="connsiteY3" fmla="*/ 0 h 1570008"/>
              <a:gd name="connsiteX4" fmla="*/ 0 w 5339751"/>
              <a:gd name="connsiteY4" fmla="*/ 0 h 157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9751" h="1570008">
                <a:moveTo>
                  <a:pt x="0" y="0"/>
                </a:moveTo>
                <a:lnTo>
                  <a:pt x="1328468" y="1544129"/>
                </a:lnTo>
                <a:lnTo>
                  <a:pt x="4088921" y="1570008"/>
                </a:lnTo>
                <a:lnTo>
                  <a:pt x="5339751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2045792" y="2357430"/>
            <a:ext cx="5039574" cy="2277390"/>
          </a:xfrm>
          <a:custGeom>
            <a:avLst/>
            <a:gdLst>
              <a:gd name="connsiteX0" fmla="*/ 0 w 3000396"/>
              <a:gd name="connsiteY0" fmla="*/ 586105 h 2643206"/>
              <a:gd name="connsiteX1" fmla="*/ 1500198 w 3000396"/>
              <a:gd name="connsiteY1" fmla="*/ 0 h 2643206"/>
              <a:gd name="connsiteX2" fmla="*/ 3000396 w 3000396"/>
              <a:gd name="connsiteY2" fmla="*/ 586105 h 2643206"/>
              <a:gd name="connsiteX3" fmla="*/ 2508721 w 3000396"/>
              <a:gd name="connsiteY3" fmla="*/ 586105 h 2643206"/>
              <a:gd name="connsiteX4" fmla="*/ 2508721 w 3000396"/>
              <a:gd name="connsiteY4" fmla="*/ 2643206 h 2643206"/>
              <a:gd name="connsiteX5" fmla="*/ 491675 w 3000396"/>
              <a:gd name="connsiteY5" fmla="*/ 2643206 h 2643206"/>
              <a:gd name="connsiteX6" fmla="*/ 491675 w 3000396"/>
              <a:gd name="connsiteY6" fmla="*/ 586105 h 2643206"/>
              <a:gd name="connsiteX7" fmla="*/ 0 w 3000396"/>
              <a:gd name="connsiteY7" fmla="*/ 586105 h 2643206"/>
              <a:gd name="connsiteX0" fmla="*/ 1008344 w 4008740"/>
              <a:gd name="connsiteY0" fmla="*/ 586105 h 2643206"/>
              <a:gd name="connsiteX1" fmla="*/ 2508542 w 4008740"/>
              <a:gd name="connsiteY1" fmla="*/ 0 h 2643206"/>
              <a:gd name="connsiteX2" fmla="*/ 4008740 w 4008740"/>
              <a:gd name="connsiteY2" fmla="*/ 586105 h 2643206"/>
              <a:gd name="connsiteX3" fmla="*/ 3517065 w 4008740"/>
              <a:gd name="connsiteY3" fmla="*/ 586105 h 2643206"/>
              <a:gd name="connsiteX4" fmla="*/ 3517065 w 4008740"/>
              <a:gd name="connsiteY4" fmla="*/ 2643206 h 2643206"/>
              <a:gd name="connsiteX5" fmla="*/ 1500019 w 4008740"/>
              <a:gd name="connsiteY5" fmla="*/ 2643206 h 2643206"/>
              <a:gd name="connsiteX6" fmla="*/ 105 w 4008740"/>
              <a:gd name="connsiteY6" fmla="*/ 2636979 h 2643206"/>
              <a:gd name="connsiteX7" fmla="*/ 1500019 w 4008740"/>
              <a:gd name="connsiteY7" fmla="*/ 586105 h 2643206"/>
              <a:gd name="connsiteX8" fmla="*/ 1008344 w 4008740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793" h="2643206">
                <a:moveTo>
                  <a:pt x="1008344" y="586105"/>
                </a:moveTo>
                <a:lnTo>
                  <a:pt x="2508542" y="0"/>
                </a:lnTo>
                <a:lnTo>
                  <a:pt x="4008740" y="586105"/>
                </a:lnTo>
                <a:lnTo>
                  <a:pt x="3517065" y="586105"/>
                </a:lnTo>
                <a:cubicBezTo>
                  <a:pt x="3949807" y="1360630"/>
                  <a:pt x="4469550" y="1957506"/>
                  <a:pt x="4945793" y="2643206"/>
                </a:cubicBezTo>
                <a:lnTo>
                  <a:pt x="1500019" y="2643206"/>
                </a:lnTo>
                <a:cubicBezTo>
                  <a:pt x="1500124" y="2641130"/>
                  <a:pt x="0" y="2639055"/>
                  <a:pt x="105" y="2636979"/>
                </a:cubicBezTo>
                <a:cubicBezTo>
                  <a:pt x="528027" y="1906133"/>
                  <a:pt x="1114370" y="1347363"/>
                  <a:pt x="1500019" y="586105"/>
                </a:cubicBezTo>
                <a:lnTo>
                  <a:pt x="1008344" y="586105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89000">
                <a:schemeClr val="tx2">
                  <a:lumMod val="60000"/>
                  <a:lumOff val="4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57166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flipV="1">
            <a:off x="672860" y="357166"/>
            <a:ext cx="1541686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984" y="343767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1.2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 안 배 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3640" y="357166"/>
            <a:ext cx="1033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90D0"/>
                </a:solidFill>
                <a:latin typeface="+mn-ea"/>
              </a:rPr>
              <a:t>I. </a:t>
            </a:r>
            <a:r>
              <a:rPr lang="ko-KR" altLang="en-US" sz="1050" b="1" dirty="0" smtClean="0">
                <a:solidFill>
                  <a:srgbClr val="0090D0"/>
                </a:solidFill>
                <a:latin typeface="+mn-ea"/>
              </a:rPr>
              <a:t>제 안 개 요  </a:t>
            </a:r>
            <a:endParaRPr lang="ko-KR" altLang="en-US" sz="1050" b="1" dirty="0">
              <a:solidFill>
                <a:srgbClr val="0090D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298" y="857232"/>
            <a:ext cx="7753377" cy="5242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오늘날 소비자들의 다양한 고객서비스 요구에 대응하여 기업과 소비자와의 최접점인 콜센터를 도입 함으로써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중소기업 제품의 신뢰도를 제고하고 이를 통한 제품의 판로를 확대하는 것이 시급한 시점 입니다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.</a:t>
            </a:r>
            <a:endParaRPr lang="ko-KR" altLang="en-US" sz="1000" dirty="0" smtClean="0">
              <a:solidFill>
                <a:srgbClr val="034EA2"/>
              </a:solidFill>
              <a:latin typeface="+mn-ea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3687464" y="6526712"/>
            <a:ext cx="1769072" cy="307777"/>
            <a:chOff x="4214810" y="6526712"/>
            <a:chExt cx="1769072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14810" y="6526712"/>
              <a:ext cx="341526" cy="307777"/>
              <a:chOff x="4374938" y="6526712"/>
              <a:chExt cx="341526" cy="3077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374938" y="652671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14</a:t>
                </a:r>
                <a:endParaRPr lang="ko-KR" altLang="en-US" sz="1400" dirty="0">
                  <a:latin typeface="Constantia" pitchFamily="18" charset="0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grpSp>
        <p:nvGrpSpPr>
          <p:cNvPr id="4" name="그룹 55"/>
          <p:cNvGrpSpPr/>
          <p:nvPr/>
        </p:nvGrpSpPr>
        <p:grpSpPr>
          <a:xfrm>
            <a:off x="2143108" y="2900100"/>
            <a:ext cx="4857784" cy="3195812"/>
            <a:chOff x="2143108" y="3090708"/>
            <a:chExt cx="4857784" cy="31958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143108" y="3905088"/>
              <a:ext cx="1468000" cy="1363591"/>
            </a:xfrm>
            <a:prstGeom prst="roundRect">
              <a:avLst>
                <a:gd name="adj" fmla="val 815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CONTENTS 01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01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01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532892" y="3905088"/>
              <a:ext cx="1468000" cy="1363591"/>
            </a:xfrm>
            <a:prstGeom prst="roundRect">
              <a:avLst>
                <a:gd name="adj" fmla="val 764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CONTENTS 02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02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02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833142" y="4922929"/>
              <a:ext cx="1468000" cy="1363591"/>
            </a:xfrm>
            <a:prstGeom prst="roundRect">
              <a:avLst>
                <a:gd name="adj" fmla="val 764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03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03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 CONTENTS 03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505846" y="3176540"/>
              <a:ext cx="2122590" cy="21225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420014" y="3090708"/>
              <a:ext cx="2294254" cy="2294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531288" y="3200796"/>
              <a:ext cx="2059353" cy="2059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537905" y="3643340"/>
              <a:ext cx="1386171" cy="5040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요구사항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200307" y="3643340"/>
              <a:ext cx="1386171" cy="50406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요구사항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870785" y="4882366"/>
              <a:ext cx="1386171" cy="5040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요구사항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07711" y="3478404"/>
              <a:ext cx="1518861" cy="1518862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img</a:t>
              </a:r>
              <a:endPara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581374" y="2777432"/>
            <a:ext cx="1963999" cy="1252172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lvl="0" algn="ctr"/>
            <a:r>
              <a:rPr lang="ko-KR" altLang="en-US" sz="2000" b="1" dirty="0" smtClean="0">
                <a:solidFill>
                  <a:schemeClr val="bg1"/>
                </a:solidFill>
              </a:rPr>
              <a:t>콜센터 도입 필요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60"/>
          <p:cNvGrpSpPr/>
          <p:nvPr/>
        </p:nvGrpSpPr>
        <p:grpSpPr>
          <a:xfrm>
            <a:off x="1466491" y="1223048"/>
            <a:ext cx="6211018" cy="1478177"/>
            <a:chOff x="1464385" y="1588864"/>
            <a:chExt cx="6211018" cy="1478177"/>
          </a:xfrm>
        </p:grpSpPr>
        <p:sp>
          <p:nvSpPr>
            <p:cNvPr id="58" name="직사각형 57"/>
            <p:cNvSpPr/>
            <p:nvPr/>
          </p:nvSpPr>
          <p:spPr>
            <a:xfrm>
              <a:off x="1464385" y="2045800"/>
              <a:ext cx="62110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중소기업 제품의 신뢰도 제고를 통한 제품 판로 확대</a:t>
              </a:r>
            </a:p>
          </p:txBody>
        </p:sp>
        <p:sp>
          <p:nvSpPr>
            <p:cNvPr id="59" name="TextBox 41"/>
            <p:cNvSpPr txBox="1">
              <a:spLocks noChangeArrowheads="1"/>
            </p:cNvSpPr>
            <p:nvPr/>
          </p:nvSpPr>
          <p:spPr bwMode="auto">
            <a:xfrm>
              <a:off x="4085017" y="1588864"/>
              <a:ext cx="7493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0" lang="en-US" altLang="ko-KR" sz="3600" b="1" dirty="0">
                  <a:latin typeface="HY견고딕" pitchFamily="18" charset="-127"/>
                  <a:ea typeface="HY견고딕" pitchFamily="18" charset="-127"/>
                </a:rPr>
                <a:t>“</a:t>
              </a:r>
            </a:p>
          </p:txBody>
        </p:sp>
        <p:sp>
          <p:nvSpPr>
            <p:cNvPr id="60" name="직사각형 42"/>
            <p:cNvSpPr>
              <a:spLocks noChangeArrowheads="1"/>
            </p:cNvSpPr>
            <p:nvPr/>
          </p:nvSpPr>
          <p:spPr bwMode="auto">
            <a:xfrm>
              <a:off x="4301606" y="2143116"/>
              <a:ext cx="7493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0" lang="en-US" altLang="ko-KR" sz="3600" b="1" dirty="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rPr>
                <a:t>”</a:t>
              </a:r>
              <a:endParaRPr kumimoji="0" lang="ko-KR" altLang="en-US" sz="3600" b="1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2459262" y="6072206"/>
            <a:ext cx="4225476" cy="476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kumimoji="0" lang="ko-KR" altLang="en-US" sz="1400" b="1" dirty="0" smtClean="0">
                <a:solidFill>
                  <a:schemeClr val="tx1"/>
                </a:solidFill>
              </a:rPr>
              <a:t>소비자들의 다양한 요구사항에 대한 적극적 대응</a:t>
            </a:r>
            <a:r>
              <a:rPr kumimoji="0" lang="en-US" altLang="ko-KR" sz="1400" b="1" dirty="0" smtClean="0">
                <a:solidFill>
                  <a:schemeClr val="tx1"/>
                </a:solidFill>
              </a:rPr>
              <a:t>]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94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36</cp:revision>
  <dcterms:created xsi:type="dcterms:W3CDTF">2008-06-16T06:48:18Z</dcterms:created>
  <dcterms:modified xsi:type="dcterms:W3CDTF">2008-09-09T07:34:28Z</dcterms:modified>
</cp:coreProperties>
</file>