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26" autoAdjust="0"/>
    <p:restoredTop sz="99530" autoAdjust="0"/>
  </p:normalViewPr>
  <p:slideViewPr>
    <p:cSldViewPr>
      <p:cViewPr varScale="1">
        <p:scale>
          <a:sx n="116" d="100"/>
          <a:sy n="116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 flipV="1">
            <a:off x="-32" y="5786454"/>
            <a:ext cx="3143272" cy="1071568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5400000">
            <a:off x="4393389" y="-4089660"/>
            <a:ext cx="357190" cy="9143968"/>
          </a:xfrm>
          <a:prstGeom prst="rect">
            <a:avLst/>
          </a:prstGeom>
          <a:solidFill>
            <a:schemeClr val="accent3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 rot="5400000" flipH="1">
            <a:off x="4504605" y="-4372610"/>
            <a:ext cx="134822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5400000" flipH="1">
            <a:off x="4546124" y="-4491172"/>
            <a:ext cx="51783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 rot="5400000" flipH="1">
            <a:off x="4563016" y="-4563007"/>
            <a:ext cx="18000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38776" y="285728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7395050" y="375638"/>
            <a:ext cx="1463230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PROPOSAL  INFORMATION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자유형 13"/>
          <p:cNvSpPr/>
          <p:nvPr userDrawn="1"/>
        </p:nvSpPr>
        <p:spPr>
          <a:xfrm flipV="1">
            <a:off x="0" y="5643578"/>
            <a:ext cx="8501090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flipH="1" flipV="1">
            <a:off x="2071670" y="5176872"/>
            <a:ext cx="7072362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07496"/>
            <a:ext cx="1340444" cy="11047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>
          <a:xfrm>
            <a:off x="607818" y="999318"/>
            <a:ext cx="7821834" cy="649784"/>
          </a:xfrm>
          <a:prstGeom prst="roundRect">
            <a:avLst>
              <a:gd name="adj" fmla="val 22883"/>
            </a:avLst>
          </a:prstGeom>
          <a:solidFill>
            <a:schemeClr val="bg1">
              <a:lumMod val="85000"/>
              <a:alpha val="31000"/>
            </a:schemeClr>
          </a:solidFill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본 프로젝트는 현 시스템의 문제점 파악을 통한 새로운 시스템 구축의 필요성에 대한 대내적인 인식과</a:t>
            </a:r>
            <a:endParaRPr lang="en-US" altLang="ko-KR" sz="1050" dirty="0" smtClean="0"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국제기준의 도입에 대한 대외적인 환경분석을 토대로 한 시스템 구축의 기반을 마련하고자 함을 그 배경으로 합니다</a:t>
            </a:r>
            <a:r>
              <a:rPr lang="en-US" altLang="ko-KR" sz="1050" dirty="0" smtClean="0">
                <a:sym typeface="Wingdings" pitchFamily="2" charset="2"/>
              </a:rPr>
              <a:t>.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09845" y="698781"/>
            <a:ext cx="3133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대 내</a:t>
            </a:r>
            <a:r>
              <a:rPr lang="en-US" altLang="ko-KR" sz="1400" b="1" dirty="0" smtClean="0">
                <a:solidFill>
                  <a:srgbClr val="0070C0"/>
                </a:solidFill>
                <a:latin typeface="Constantia" pitchFamily="18" charset="0"/>
              </a:rPr>
              <a:t>·</a:t>
            </a:r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외적 환경분석을 통한 제안 배경</a:t>
            </a:r>
            <a:endParaRPr lang="ko-KR" altLang="en-US" sz="1400" b="1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2844" y="33811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1.2. </a:t>
            </a:r>
            <a:r>
              <a:rPr lang="ko-KR" altLang="en-US" sz="1400" b="1" dirty="0" smtClean="0"/>
              <a:t>제 안 배 경</a:t>
            </a:r>
            <a:endParaRPr lang="ko-KR" alt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자유형 174"/>
          <p:cNvSpPr/>
          <p:nvPr/>
        </p:nvSpPr>
        <p:spPr>
          <a:xfrm>
            <a:off x="481081" y="2235810"/>
            <a:ext cx="2319784" cy="894188"/>
          </a:xfrm>
          <a:custGeom>
            <a:avLst/>
            <a:gdLst>
              <a:gd name="connsiteX0" fmla="*/ 0 w 3000396"/>
              <a:gd name="connsiteY0" fmla="*/ 586105 h 2643206"/>
              <a:gd name="connsiteX1" fmla="*/ 1500198 w 3000396"/>
              <a:gd name="connsiteY1" fmla="*/ 0 h 2643206"/>
              <a:gd name="connsiteX2" fmla="*/ 3000396 w 3000396"/>
              <a:gd name="connsiteY2" fmla="*/ 586105 h 2643206"/>
              <a:gd name="connsiteX3" fmla="*/ 2508721 w 3000396"/>
              <a:gd name="connsiteY3" fmla="*/ 586105 h 2643206"/>
              <a:gd name="connsiteX4" fmla="*/ 2508721 w 3000396"/>
              <a:gd name="connsiteY4" fmla="*/ 2643206 h 2643206"/>
              <a:gd name="connsiteX5" fmla="*/ 491675 w 3000396"/>
              <a:gd name="connsiteY5" fmla="*/ 2643206 h 2643206"/>
              <a:gd name="connsiteX6" fmla="*/ 491675 w 3000396"/>
              <a:gd name="connsiteY6" fmla="*/ 586105 h 2643206"/>
              <a:gd name="connsiteX7" fmla="*/ 0 w 3000396"/>
              <a:gd name="connsiteY7" fmla="*/ 586105 h 2643206"/>
              <a:gd name="connsiteX0" fmla="*/ 1008344 w 4008740"/>
              <a:gd name="connsiteY0" fmla="*/ 586105 h 2643206"/>
              <a:gd name="connsiteX1" fmla="*/ 2508542 w 4008740"/>
              <a:gd name="connsiteY1" fmla="*/ 0 h 2643206"/>
              <a:gd name="connsiteX2" fmla="*/ 4008740 w 4008740"/>
              <a:gd name="connsiteY2" fmla="*/ 586105 h 2643206"/>
              <a:gd name="connsiteX3" fmla="*/ 3517065 w 4008740"/>
              <a:gd name="connsiteY3" fmla="*/ 586105 h 2643206"/>
              <a:gd name="connsiteX4" fmla="*/ 3517065 w 4008740"/>
              <a:gd name="connsiteY4" fmla="*/ 2643206 h 2643206"/>
              <a:gd name="connsiteX5" fmla="*/ 1500019 w 4008740"/>
              <a:gd name="connsiteY5" fmla="*/ 2643206 h 2643206"/>
              <a:gd name="connsiteX6" fmla="*/ 105 w 4008740"/>
              <a:gd name="connsiteY6" fmla="*/ 2636979 h 2643206"/>
              <a:gd name="connsiteX7" fmla="*/ 1500019 w 4008740"/>
              <a:gd name="connsiteY7" fmla="*/ 586105 h 2643206"/>
              <a:gd name="connsiteX8" fmla="*/ 1008344 w 4008740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793" h="2643206">
                <a:moveTo>
                  <a:pt x="1008344" y="586105"/>
                </a:moveTo>
                <a:lnTo>
                  <a:pt x="2508542" y="0"/>
                </a:lnTo>
                <a:lnTo>
                  <a:pt x="4008740" y="586105"/>
                </a:lnTo>
                <a:lnTo>
                  <a:pt x="3517065" y="586105"/>
                </a:lnTo>
                <a:cubicBezTo>
                  <a:pt x="3949807" y="1360630"/>
                  <a:pt x="4469550" y="1957506"/>
                  <a:pt x="4945793" y="2643206"/>
                </a:cubicBezTo>
                <a:lnTo>
                  <a:pt x="1500019" y="2643206"/>
                </a:lnTo>
                <a:cubicBezTo>
                  <a:pt x="1500124" y="2641130"/>
                  <a:pt x="0" y="2639055"/>
                  <a:pt x="105" y="2636979"/>
                </a:cubicBezTo>
                <a:cubicBezTo>
                  <a:pt x="528027" y="1906133"/>
                  <a:pt x="1114370" y="1347363"/>
                  <a:pt x="1500019" y="586105"/>
                </a:cubicBezTo>
                <a:lnTo>
                  <a:pt x="1008344" y="58610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50000">
                <a:schemeClr val="bg2">
                  <a:lumMod val="25000"/>
                </a:schemeClr>
              </a:gs>
              <a:gs pos="89000">
                <a:schemeClr val="tx2">
                  <a:lumMod val="60000"/>
                  <a:lumOff val="4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6786578" y="2449092"/>
            <a:ext cx="1428760" cy="2488866"/>
            <a:chOff x="722586" y="3184438"/>
            <a:chExt cx="1857388" cy="2488866"/>
          </a:xfrm>
        </p:grpSpPr>
        <p:sp>
          <p:nvSpPr>
            <p:cNvPr id="171" name="직사각형 170"/>
            <p:cNvSpPr/>
            <p:nvPr/>
          </p:nvSpPr>
          <p:spPr>
            <a:xfrm>
              <a:off x="722586" y="3184438"/>
              <a:ext cx="1857388" cy="3457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 국제공신력 확보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722586" y="3898813"/>
              <a:ext cx="1857388" cy="3457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 기업 투명성 증대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22586" y="4613188"/>
              <a:ext cx="1857388" cy="3457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 국가 경쟁력 </a:t>
              </a:r>
              <a:r>
                <a:rPr lang="ko-KR" alt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확보</a:t>
              </a:r>
              <a:endParaRPr lang="ko-KR" altLang="en-US" sz="10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722586" y="5327563"/>
              <a:ext cx="1857388" cy="3457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 기업부담 </a:t>
              </a:r>
              <a:r>
                <a:rPr lang="ko-KR" alt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절감</a:t>
              </a:r>
              <a:endParaRPr lang="ko-KR" altLang="en-US" sz="10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991862" y="3369026"/>
            <a:ext cx="1491960" cy="2488866"/>
            <a:chOff x="722586" y="3184438"/>
            <a:chExt cx="1857388" cy="2488866"/>
          </a:xfrm>
          <a:noFill/>
        </p:grpSpPr>
        <p:sp>
          <p:nvSpPr>
            <p:cNvPr id="165" name="직사각형 164"/>
            <p:cNvSpPr/>
            <p:nvPr/>
          </p:nvSpPr>
          <p:spPr>
            <a:xfrm>
              <a:off x="722586" y="3184438"/>
              <a:ext cx="1857388" cy="345741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bg2">
                      <a:lumMod val="50000"/>
                    </a:schemeClr>
                  </a:solidFill>
                </a:rPr>
                <a:t>sub contents 01</a:t>
              </a:r>
              <a:endParaRPr lang="ko-KR" altLang="en-US" sz="105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722586" y="3898813"/>
              <a:ext cx="1857388" cy="345741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bg2">
                      <a:lumMod val="50000"/>
                    </a:schemeClr>
                  </a:solidFill>
                </a:rPr>
                <a:t>sub contents 01</a:t>
              </a:r>
              <a:endParaRPr lang="ko-KR" altLang="en-US" sz="105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722586" y="4613188"/>
              <a:ext cx="1857388" cy="345741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bg2">
                      <a:lumMod val="50000"/>
                    </a:schemeClr>
                  </a:solidFill>
                </a:rPr>
                <a:t>sub contents 01</a:t>
              </a:r>
              <a:endParaRPr lang="ko-KR" altLang="en-US" sz="105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22586" y="5327563"/>
              <a:ext cx="1857388" cy="345741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bg2">
                      <a:lumMod val="50000"/>
                    </a:schemeClr>
                  </a:solidFill>
                </a:rPr>
                <a:t>sub contents 01</a:t>
              </a:r>
              <a:endParaRPr lang="ko-KR" altLang="en-US" sz="105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타원 6"/>
          <p:cNvSpPr/>
          <p:nvPr/>
        </p:nvSpPr>
        <p:spPr>
          <a:xfrm>
            <a:off x="3306908" y="2572908"/>
            <a:ext cx="2558187" cy="2558186"/>
          </a:xfrm>
          <a:prstGeom prst="ellips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04580" y="2470580"/>
            <a:ext cx="2762842" cy="2762840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원호 75"/>
          <p:cNvSpPr/>
          <p:nvPr/>
        </p:nvSpPr>
        <p:spPr>
          <a:xfrm>
            <a:off x="3409968" y="2675968"/>
            <a:ext cx="2352067" cy="2352065"/>
          </a:xfrm>
          <a:prstGeom prst="arc">
            <a:avLst>
              <a:gd name="adj1" fmla="val 19195707"/>
              <a:gd name="adj2" fmla="val 13230376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꺾인 연결선 81"/>
          <p:cNvCxnSpPr/>
          <p:nvPr/>
        </p:nvCxnSpPr>
        <p:spPr>
          <a:xfrm rot="5400000">
            <a:off x="3424980" y="4255186"/>
            <a:ext cx="543512" cy="1745172"/>
          </a:xfrm>
          <a:prstGeom prst="bentConnector2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824150" y="3970778"/>
            <a:ext cx="864000" cy="1588"/>
          </a:xfrm>
          <a:prstGeom prst="lin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flipV="1">
            <a:off x="5341620" y="2308664"/>
            <a:ext cx="1016330" cy="380036"/>
          </a:xfrm>
          <a:prstGeom prst="bentConnector3">
            <a:avLst>
              <a:gd name="adj1" fmla="val -254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rot="10800000">
            <a:off x="5715008" y="3023035"/>
            <a:ext cx="642942" cy="4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10800000">
            <a:off x="6000760" y="3735826"/>
            <a:ext cx="357190" cy="1588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rot="10800000" flipV="1">
            <a:off x="5857884" y="4451788"/>
            <a:ext cx="500066" cy="5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 flipV="1">
            <a:off x="5936942" y="3700508"/>
            <a:ext cx="82944" cy="829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 flipV="1">
            <a:off x="5660639" y="2982953"/>
            <a:ext cx="82944" cy="829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 flipV="1">
            <a:off x="5297734" y="2654338"/>
            <a:ext cx="82944" cy="829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flipV="1">
            <a:off x="5805103" y="4411713"/>
            <a:ext cx="82944" cy="829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344176" y="2756726"/>
            <a:ext cx="2521946" cy="2521946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대외적인 환경분석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8" name="타원 2"/>
          <p:cNvSpPr/>
          <p:nvPr/>
        </p:nvSpPr>
        <p:spPr>
          <a:xfrm>
            <a:off x="3461214" y="2745908"/>
            <a:ext cx="2259672" cy="2259672"/>
          </a:xfrm>
          <a:prstGeom prst="ellipse">
            <a:avLst/>
          </a:prstGeom>
          <a:gradFill flip="none" rotWithShape="1">
            <a:gsLst>
              <a:gs pos="53000">
                <a:schemeClr val="bg2">
                  <a:lumMod val="50000"/>
                </a:schemeClr>
              </a:gs>
              <a:gs pos="66000">
                <a:schemeClr val="bg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3760925" y="3044638"/>
            <a:ext cx="1692120" cy="1692120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타원 51"/>
          <p:cNvSpPr/>
          <p:nvPr/>
        </p:nvSpPr>
        <p:spPr>
          <a:xfrm rot="60000">
            <a:off x="3746557" y="3031100"/>
            <a:ext cx="1739729" cy="1739729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타원 52"/>
          <p:cNvSpPr/>
          <p:nvPr/>
        </p:nvSpPr>
        <p:spPr>
          <a:xfrm rot="120000">
            <a:off x="3717816" y="3004031"/>
            <a:ext cx="1788055" cy="1788055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타원 53"/>
          <p:cNvSpPr/>
          <p:nvPr/>
        </p:nvSpPr>
        <p:spPr>
          <a:xfrm rot="180000">
            <a:off x="3688216" y="2977790"/>
            <a:ext cx="1836381" cy="1836381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3847469" y="3118042"/>
            <a:ext cx="1540401" cy="1540401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 rot="60000">
            <a:off x="3834389" y="3105718"/>
            <a:ext cx="1583741" cy="1583741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 rot="120000">
            <a:off x="3808225" y="3081076"/>
            <a:ext cx="1627734" cy="1627734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 rot="180000">
            <a:off x="3781279" y="3057188"/>
            <a:ext cx="1671727" cy="1671727"/>
          </a:xfrm>
          <a:prstGeom prst="ellipse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 flipH="1">
            <a:off x="6357950" y="4300665"/>
            <a:ext cx="2286016" cy="304817"/>
          </a:xfrm>
          <a:prstGeom prst="roundRect">
            <a:avLst/>
          </a:prstGeom>
          <a:solidFill>
            <a:srgbClr val="C2DEC9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국가간 비교우위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 flipH="1">
            <a:off x="6357950" y="3586290"/>
            <a:ext cx="2286016" cy="304817"/>
          </a:xfrm>
          <a:prstGeom prst="roundRect">
            <a:avLst/>
          </a:prstGeom>
          <a:solidFill>
            <a:srgbClr val="C2DEC9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Korea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디스카운트 해소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 flipH="1">
            <a:off x="6357950" y="2871915"/>
            <a:ext cx="2286016" cy="304817"/>
          </a:xfrm>
          <a:prstGeom prst="roundRect">
            <a:avLst/>
          </a:prstGeom>
          <a:solidFill>
            <a:srgbClr val="C2DEC9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Global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투자자 증대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 flipH="1">
            <a:off x="6357950" y="2157540"/>
            <a:ext cx="2286016" cy="304817"/>
          </a:xfrm>
          <a:prstGeom prst="roundRect">
            <a:avLst/>
          </a:prstGeom>
          <a:solidFill>
            <a:srgbClr val="C2DEC9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기업의 세계화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898810" y="3249063"/>
            <a:ext cx="1388728" cy="1342138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chemeClr val="bg1"/>
                </a:solidFill>
              </a:rPr>
              <a:t>대내적인 필요성 인식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7" name="꺾인 연결선 81"/>
          <p:cNvCxnSpPr/>
          <p:nvPr/>
        </p:nvCxnSpPr>
        <p:spPr>
          <a:xfrm rot="5400000">
            <a:off x="3348920" y="4072474"/>
            <a:ext cx="87909" cy="1137448"/>
          </a:xfrm>
          <a:prstGeom prst="bentConnector2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81"/>
          <p:cNvCxnSpPr/>
          <p:nvPr/>
        </p:nvCxnSpPr>
        <p:spPr>
          <a:xfrm rot="16200000" flipV="1">
            <a:off x="3238145" y="2834171"/>
            <a:ext cx="131365" cy="975830"/>
          </a:xfrm>
          <a:prstGeom prst="bentConnector2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500034" y="3075031"/>
            <a:ext cx="2324116" cy="34574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부정확한 결산 및 보고체계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00034" y="3789406"/>
            <a:ext cx="2324116" cy="34574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정보의 표준화 부재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00034" y="4503781"/>
            <a:ext cx="2324116" cy="34574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내부거래  </a:t>
            </a: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Data </a:t>
            </a:r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추출의 어려움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500034" y="5218156"/>
            <a:ext cx="2324116" cy="34574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통합시스템 부재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3645880" y="3387768"/>
            <a:ext cx="964914" cy="1468248"/>
            <a:chOff x="3626830" y="3203180"/>
            <a:chExt cx="964914" cy="1468248"/>
          </a:xfrm>
        </p:grpSpPr>
        <p:sp>
          <p:nvSpPr>
            <p:cNvPr id="159" name="타원 158"/>
            <p:cNvSpPr/>
            <p:nvPr/>
          </p:nvSpPr>
          <p:spPr>
            <a:xfrm flipH="1">
              <a:off x="3739458" y="3203180"/>
              <a:ext cx="82944" cy="829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3626830" y="3749970"/>
              <a:ext cx="82944" cy="829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3901076" y="4329712"/>
              <a:ext cx="82944" cy="829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4508800" y="4588484"/>
              <a:ext cx="82944" cy="829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4" name="그림 163" descr="투명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4264" y="3034880"/>
            <a:ext cx="1693808" cy="1693808"/>
          </a:xfrm>
          <a:prstGeom prst="rect">
            <a:avLst/>
          </a:prstGeom>
        </p:spPr>
      </p:pic>
      <p:grpSp>
        <p:nvGrpSpPr>
          <p:cNvPr id="178" name="그룹 177"/>
          <p:cNvGrpSpPr/>
          <p:nvPr/>
        </p:nvGrpSpPr>
        <p:grpSpPr>
          <a:xfrm>
            <a:off x="945138" y="2334283"/>
            <a:ext cx="1412566" cy="469345"/>
            <a:chOff x="895710" y="1802402"/>
            <a:chExt cx="1412566" cy="469345"/>
          </a:xfrm>
        </p:grpSpPr>
        <p:sp>
          <p:nvSpPr>
            <p:cNvPr id="176" name="TextBox 175"/>
            <p:cNvSpPr txBox="1"/>
            <p:nvPr/>
          </p:nvSpPr>
          <p:spPr>
            <a:xfrm>
              <a:off x="999905" y="1802402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현안해결을 통한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95710" y="2010137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새로운 시스템 구축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9" name="자유형 178"/>
          <p:cNvSpPr/>
          <p:nvPr/>
        </p:nvSpPr>
        <p:spPr>
          <a:xfrm flipV="1">
            <a:off x="6324182" y="4679624"/>
            <a:ext cx="2319784" cy="894188"/>
          </a:xfrm>
          <a:custGeom>
            <a:avLst/>
            <a:gdLst>
              <a:gd name="connsiteX0" fmla="*/ 0 w 3000396"/>
              <a:gd name="connsiteY0" fmla="*/ 586105 h 2643206"/>
              <a:gd name="connsiteX1" fmla="*/ 1500198 w 3000396"/>
              <a:gd name="connsiteY1" fmla="*/ 0 h 2643206"/>
              <a:gd name="connsiteX2" fmla="*/ 3000396 w 3000396"/>
              <a:gd name="connsiteY2" fmla="*/ 586105 h 2643206"/>
              <a:gd name="connsiteX3" fmla="*/ 2508721 w 3000396"/>
              <a:gd name="connsiteY3" fmla="*/ 586105 h 2643206"/>
              <a:gd name="connsiteX4" fmla="*/ 2508721 w 3000396"/>
              <a:gd name="connsiteY4" fmla="*/ 2643206 h 2643206"/>
              <a:gd name="connsiteX5" fmla="*/ 491675 w 3000396"/>
              <a:gd name="connsiteY5" fmla="*/ 2643206 h 2643206"/>
              <a:gd name="connsiteX6" fmla="*/ 491675 w 3000396"/>
              <a:gd name="connsiteY6" fmla="*/ 586105 h 2643206"/>
              <a:gd name="connsiteX7" fmla="*/ 0 w 3000396"/>
              <a:gd name="connsiteY7" fmla="*/ 586105 h 2643206"/>
              <a:gd name="connsiteX0" fmla="*/ 1008344 w 4008740"/>
              <a:gd name="connsiteY0" fmla="*/ 586105 h 2643206"/>
              <a:gd name="connsiteX1" fmla="*/ 2508542 w 4008740"/>
              <a:gd name="connsiteY1" fmla="*/ 0 h 2643206"/>
              <a:gd name="connsiteX2" fmla="*/ 4008740 w 4008740"/>
              <a:gd name="connsiteY2" fmla="*/ 586105 h 2643206"/>
              <a:gd name="connsiteX3" fmla="*/ 3517065 w 4008740"/>
              <a:gd name="connsiteY3" fmla="*/ 586105 h 2643206"/>
              <a:gd name="connsiteX4" fmla="*/ 3517065 w 4008740"/>
              <a:gd name="connsiteY4" fmla="*/ 2643206 h 2643206"/>
              <a:gd name="connsiteX5" fmla="*/ 1500019 w 4008740"/>
              <a:gd name="connsiteY5" fmla="*/ 2643206 h 2643206"/>
              <a:gd name="connsiteX6" fmla="*/ 105 w 4008740"/>
              <a:gd name="connsiteY6" fmla="*/ 2636979 h 2643206"/>
              <a:gd name="connsiteX7" fmla="*/ 1500019 w 4008740"/>
              <a:gd name="connsiteY7" fmla="*/ 586105 h 2643206"/>
              <a:gd name="connsiteX8" fmla="*/ 1008344 w 4008740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793" h="2643206">
                <a:moveTo>
                  <a:pt x="1008344" y="586105"/>
                </a:moveTo>
                <a:lnTo>
                  <a:pt x="2508542" y="0"/>
                </a:lnTo>
                <a:lnTo>
                  <a:pt x="4008740" y="586105"/>
                </a:lnTo>
                <a:lnTo>
                  <a:pt x="3517065" y="586105"/>
                </a:lnTo>
                <a:cubicBezTo>
                  <a:pt x="3949807" y="1360630"/>
                  <a:pt x="4469550" y="1957506"/>
                  <a:pt x="4945793" y="2643206"/>
                </a:cubicBezTo>
                <a:lnTo>
                  <a:pt x="1500019" y="2643206"/>
                </a:lnTo>
                <a:cubicBezTo>
                  <a:pt x="1500124" y="2641130"/>
                  <a:pt x="0" y="2639055"/>
                  <a:pt x="105" y="2636979"/>
                </a:cubicBezTo>
                <a:cubicBezTo>
                  <a:pt x="528027" y="1906133"/>
                  <a:pt x="1114370" y="1347363"/>
                  <a:pt x="1500019" y="586105"/>
                </a:cubicBezTo>
                <a:lnTo>
                  <a:pt x="1008344" y="58610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4000">
                <a:schemeClr val="accent3">
                  <a:lumMod val="50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6794816" y="5089545"/>
            <a:ext cx="1412566" cy="469345"/>
            <a:chOff x="895710" y="1802402"/>
            <a:chExt cx="1412566" cy="469345"/>
          </a:xfrm>
        </p:grpSpPr>
        <p:sp>
          <p:nvSpPr>
            <p:cNvPr id="181" name="TextBox 180"/>
            <p:cNvSpPr txBox="1"/>
            <p:nvPr/>
          </p:nvSpPr>
          <p:spPr>
            <a:xfrm>
              <a:off x="999905" y="1802402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미래예측을 통한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95710" y="2010137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새로운 시스템 구축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4036992" y="3742360"/>
            <a:ext cx="1128132" cy="286572"/>
          </a:xfrm>
          <a:prstGeom prst="rect">
            <a:avLst/>
          </a:prstGeom>
          <a:noFill/>
        </p:spPr>
        <p:txBody>
          <a:bodyPr wrap="none" rtlCol="0">
            <a:prstTxWarp prst="textInflate">
              <a:avLst>
                <a:gd name="adj" fmla="val 20000"/>
              </a:avLst>
            </a:prstTxWarp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</a:rPr>
              <a:t>New system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70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48</cp:revision>
  <dcterms:created xsi:type="dcterms:W3CDTF">2008-09-10T19:28:35Z</dcterms:created>
  <dcterms:modified xsi:type="dcterms:W3CDTF">2008-09-13T14:16:52Z</dcterms:modified>
</cp:coreProperties>
</file>