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08" y="-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1AA2AB-036B-4A4B-9646-5DCD01CB89B0}" type="datetimeFigureOut">
              <a:rPr lang="ko-KR" altLang="en-US" smtClean="0"/>
              <a:t>2008-09-26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E6FF8B-3C88-453C-9A8E-29CED32F4CC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1AA2AB-036B-4A4B-9646-5DCD01CB89B0}" type="datetimeFigureOut">
              <a:rPr lang="ko-KR" altLang="en-US" smtClean="0"/>
              <a:t>2008-09-26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E6FF8B-3C88-453C-9A8E-29CED32F4CC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1AA2AB-036B-4A4B-9646-5DCD01CB89B0}" type="datetimeFigureOut">
              <a:rPr lang="ko-KR" altLang="en-US" smtClean="0"/>
              <a:t>2008-09-26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E6FF8B-3C88-453C-9A8E-29CED32F4CC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1AA2AB-036B-4A4B-9646-5DCD01CB89B0}" type="datetimeFigureOut">
              <a:rPr lang="ko-KR" altLang="en-US" smtClean="0"/>
              <a:t>2008-09-26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E6FF8B-3C88-453C-9A8E-29CED32F4CC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1AA2AB-036B-4A4B-9646-5DCD01CB89B0}" type="datetimeFigureOut">
              <a:rPr lang="ko-KR" altLang="en-US" smtClean="0"/>
              <a:t>2008-09-26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E6FF8B-3C88-453C-9A8E-29CED32F4CC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1AA2AB-036B-4A4B-9646-5DCD01CB89B0}" type="datetimeFigureOut">
              <a:rPr lang="ko-KR" altLang="en-US" smtClean="0"/>
              <a:t>2008-09-26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E6FF8B-3C88-453C-9A8E-29CED32F4CC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1AA2AB-036B-4A4B-9646-5DCD01CB89B0}" type="datetimeFigureOut">
              <a:rPr lang="ko-KR" altLang="en-US" smtClean="0"/>
              <a:t>2008-09-26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E6FF8B-3C88-453C-9A8E-29CED32F4CC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1AA2AB-036B-4A4B-9646-5DCD01CB89B0}" type="datetimeFigureOut">
              <a:rPr lang="ko-KR" altLang="en-US" smtClean="0"/>
              <a:t>2008-09-26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E6FF8B-3C88-453C-9A8E-29CED32F4CC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1AA2AB-036B-4A4B-9646-5DCD01CB89B0}" type="datetimeFigureOut">
              <a:rPr lang="ko-KR" altLang="en-US" smtClean="0"/>
              <a:t>2008-09-26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E6FF8B-3C88-453C-9A8E-29CED32F4CC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1AA2AB-036B-4A4B-9646-5DCD01CB89B0}" type="datetimeFigureOut">
              <a:rPr lang="ko-KR" altLang="en-US" smtClean="0"/>
              <a:t>2008-09-26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E6FF8B-3C88-453C-9A8E-29CED32F4CC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1AA2AB-036B-4A4B-9646-5DCD01CB89B0}" type="datetimeFigureOut">
              <a:rPr lang="ko-KR" altLang="en-US" smtClean="0"/>
              <a:t>2008-09-26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E6FF8B-3C88-453C-9A8E-29CED32F4CC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HGK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178579" y="178583"/>
            <a:ext cx="8786842" cy="6500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384865" y="366401"/>
            <a:ext cx="165637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800" dirty="0" smtClean="0"/>
              <a:t>PROPOSAL  INFORMATION</a:t>
            </a:r>
            <a:endParaRPr lang="ko-KR" altLang="en-US" sz="800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0372" y="527914"/>
            <a:ext cx="1792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j-ea"/>
                <a:ea typeface="+mj-ea"/>
              </a:rPr>
              <a:t>2.3 </a:t>
            </a:r>
            <a:r>
              <a:rPr lang="ko-KR" altLang="en-US" sz="1600" b="1" dirty="0" smtClean="0">
                <a:latin typeface="+mj-ea"/>
                <a:ea typeface="+mj-ea"/>
              </a:rPr>
              <a:t>제안목적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11" name="타원 10"/>
          <p:cNvSpPr/>
          <p:nvPr userDrawn="1"/>
        </p:nvSpPr>
        <p:spPr>
          <a:xfrm>
            <a:off x="34462" y="3134012"/>
            <a:ext cx="309962" cy="30996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62"/>
          <p:cNvGrpSpPr/>
          <p:nvPr userDrawn="1"/>
        </p:nvGrpSpPr>
        <p:grpSpPr>
          <a:xfrm>
            <a:off x="8808812" y="3124776"/>
            <a:ext cx="325952" cy="328434"/>
            <a:chOff x="8808812" y="3124776"/>
            <a:chExt cx="325952" cy="328434"/>
          </a:xfrm>
        </p:grpSpPr>
        <p:sp>
          <p:nvSpPr>
            <p:cNvPr id="13" name="타원 12"/>
            <p:cNvSpPr/>
            <p:nvPr/>
          </p:nvSpPr>
          <p:spPr>
            <a:xfrm>
              <a:off x="8808812" y="3143248"/>
              <a:ext cx="309962" cy="30996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809034" y="3124776"/>
              <a:ext cx="32573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 smtClean="0">
                  <a:latin typeface="Constantia" pitchFamily="18" charset="0"/>
                </a:rPr>
                <a:t>14</a:t>
              </a:r>
              <a:endParaRPr lang="ko-KR" altLang="en-US" sz="1300" dirty="0">
                <a:latin typeface="Constantia" pitchFamily="18" charset="0"/>
              </a:endParaRPr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314595" y="919145"/>
            <a:ext cx="8472247" cy="634990"/>
          </a:xfrm>
          <a:prstGeom prst="roundRect">
            <a:avLst>
              <a:gd name="adj" fmla="val 9630"/>
            </a:avLst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1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  본 제안의 목적은 체계적이고 안정적인 시스템 구축을 바탕으로 </a:t>
            </a:r>
            <a:r>
              <a:rPr lang="en-US" altLang="ko-KR" sz="11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 </a:t>
            </a:r>
            <a:r>
              <a:rPr lang="ko-KR" altLang="en-US" sz="11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발주사의 경영상태 개선</a:t>
            </a:r>
            <a:r>
              <a:rPr lang="en-US" altLang="ko-KR" sz="11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, </a:t>
            </a:r>
            <a:r>
              <a:rPr lang="ko-KR" altLang="en-US" sz="11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경쟁력 확보</a:t>
            </a:r>
            <a:r>
              <a:rPr lang="en-US" altLang="ko-KR" sz="11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, </a:t>
            </a:r>
            <a:r>
              <a:rPr lang="ko-KR" altLang="en-US" sz="11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소비자 만족도 증대를 </a:t>
            </a:r>
            <a:endParaRPr lang="en-US" altLang="ko-KR" sz="1100" dirty="0" smtClean="0">
              <a:solidFill>
                <a:srgbClr val="EEECE1">
                  <a:lumMod val="25000"/>
                </a:srgbClr>
              </a:solidFill>
              <a:sym typeface="Wingdings" pitchFamily="2" charset="2"/>
            </a:endParaRPr>
          </a:p>
          <a:p>
            <a:pPr lvl="0">
              <a:lnSpc>
                <a:spcPct val="150000"/>
              </a:lnSpc>
            </a:pPr>
            <a:r>
              <a:rPr lang="en-US" altLang="ko-KR" sz="11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  </a:t>
            </a:r>
            <a:r>
              <a:rPr lang="ko-KR" altLang="en-US" sz="11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통하여 “발주사 제품의 이미지 개선을 통한 경쟁력 강화” 라는 비전을 달성하는 것입니다</a:t>
            </a:r>
            <a:r>
              <a:rPr lang="en-US" altLang="ko-KR" sz="11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.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7469497" y="551265"/>
            <a:ext cx="140931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tx2">
                    <a:lumMod val="75000"/>
                  </a:schemeClr>
                </a:solidFill>
              </a:rPr>
              <a:t>| </a:t>
            </a:r>
            <a:r>
              <a:rPr lang="en-US" altLang="ko-KR" sz="1100" dirty="0" smtClean="0">
                <a:solidFill>
                  <a:schemeClr val="tx2">
                    <a:lumMod val="75000"/>
                  </a:schemeClr>
                </a:solidFill>
              </a:rPr>
              <a:t>II</a:t>
            </a:r>
            <a:r>
              <a:rPr lang="en-US" altLang="ko-KR" sz="1100" dirty="0" smtClean="0">
                <a:solidFill>
                  <a:schemeClr val="tx2">
                    <a:lumMod val="75000"/>
                  </a:schemeClr>
                </a:solidFill>
              </a:rPr>
              <a:t>. </a:t>
            </a:r>
            <a:r>
              <a:rPr lang="ko-KR" altLang="en-US" sz="1100" dirty="0" smtClean="0">
                <a:solidFill>
                  <a:schemeClr val="tx2">
                    <a:lumMod val="75000"/>
                  </a:schemeClr>
                </a:solidFill>
              </a:rPr>
              <a:t>제안개요 </a:t>
            </a:r>
            <a:r>
              <a:rPr lang="en-US" altLang="ko-KR" sz="1100" dirty="0" smtClean="0">
                <a:solidFill>
                  <a:schemeClr val="tx2">
                    <a:lumMod val="75000"/>
                  </a:schemeClr>
                </a:solidFill>
              </a:rPr>
              <a:t>|</a:t>
            </a:r>
            <a:endParaRPr lang="ko-KR" altLang="en-US"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7" name="그림 16" descr="ci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5200" y="3165954"/>
            <a:ext cx="201980" cy="21575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1265362" y="6096019"/>
            <a:ext cx="6294707" cy="47625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체계적이고 안정적인 시스템 구축 바탕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265362" y="3255606"/>
            <a:ext cx="6294707" cy="75565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00</a:t>
            </a:r>
            <a:r>
              <a:rPr lang="ko-KR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기업 </a:t>
            </a:r>
            <a:r>
              <a:rPr lang="ko-KR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제품의 이미지 개선을 통한 경쟁력 강화</a:t>
            </a:r>
          </a:p>
        </p:txBody>
      </p:sp>
      <p:cxnSp>
        <p:nvCxnSpPr>
          <p:cNvPr id="17" name="직선 연결선 16"/>
          <p:cNvCxnSpPr/>
          <p:nvPr/>
        </p:nvCxnSpPr>
        <p:spPr>
          <a:xfrm rot="5400000">
            <a:off x="365361" y="5039293"/>
            <a:ext cx="1800000" cy="15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5400000">
            <a:off x="2463332" y="5039293"/>
            <a:ext cx="1800000" cy="15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rot="5400000">
            <a:off x="4561303" y="5039293"/>
            <a:ext cx="1800000" cy="15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rot="5400000">
            <a:off x="6659273" y="5039293"/>
            <a:ext cx="1800000" cy="15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오각형 23"/>
          <p:cNvSpPr/>
          <p:nvPr/>
        </p:nvSpPr>
        <p:spPr>
          <a:xfrm rot="16200000">
            <a:off x="3734056" y="-682767"/>
            <a:ext cx="1357322" cy="6294707"/>
          </a:xfrm>
          <a:prstGeom prst="homePlate">
            <a:avLst>
              <a:gd name="adj" fmla="val 53585"/>
            </a:avLst>
          </a:pr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74000">
                <a:schemeClr val="bg1"/>
              </a:gs>
            </a:gsLst>
            <a:lin ang="0" scaled="1"/>
            <a:tileRect/>
          </a:gra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124817" y="2346564"/>
            <a:ext cx="25552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00</a:t>
            </a:r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기업 </a:t>
            </a: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VISION </a:t>
            </a:r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달성</a:t>
            </a:r>
            <a:endParaRPr lang="en-US" altLang="ko-KR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381988" y="4701691"/>
            <a:ext cx="2203328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en-US" altLang="ko-KR" sz="1100" dirty="0" smtClean="0"/>
              <a:t> </a:t>
            </a:r>
            <a:r>
              <a:rPr lang="en-US" altLang="ko-KR" sz="1100" dirty="0" smtClean="0"/>
              <a:t>contents - </a:t>
            </a:r>
            <a:r>
              <a:rPr lang="ko-KR" altLang="en-US" sz="1100" dirty="0" smtClean="0"/>
              <a:t>신속성 </a:t>
            </a:r>
            <a:r>
              <a:rPr lang="ko-KR" altLang="en-US" sz="1100" dirty="0" smtClean="0"/>
              <a:t>확보</a:t>
            </a:r>
            <a:endParaRPr lang="en-US" altLang="ko-KR" sz="1100" dirty="0" smtClean="0"/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en-US" altLang="ko-KR" sz="1100" dirty="0" smtClean="0"/>
              <a:t> </a:t>
            </a:r>
            <a:r>
              <a:rPr lang="en-US" altLang="ko-KR" sz="1100" dirty="0" smtClean="0"/>
              <a:t>contents - </a:t>
            </a:r>
            <a:r>
              <a:rPr lang="ko-KR" altLang="en-US" sz="1100" dirty="0" smtClean="0"/>
              <a:t>고객서비스 실현</a:t>
            </a:r>
            <a:endParaRPr lang="en-US" altLang="ko-KR" sz="1100" dirty="0" smtClean="0"/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en-US" altLang="ko-KR" sz="1100" dirty="0" smtClean="0"/>
              <a:t> </a:t>
            </a:r>
            <a:r>
              <a:rPr lang="en-US" altLang="ko-KR" sz="1100" dirty="0" smtClean="0"/>
              <a:t>contents - </a:t>
            </a:r>
            <a:r>
              <a:rPr lang="ko-KR" altLang="en-US" sz="1100" dirty="0" smtClean="0"/>
              <a:t>신뢰확보</a:t>
            </a:r>
            <a:endParaRPr lang="ko-KR" altLang="en-US" sz="1100" dirty="0"/>
          </a:p>
        </p:txBody>
      </p:sp>
      <p:sp>
        <p:nvSpPr>
          <p:cNvPr id="27" name="직사각형 26"/>
          <p:cNvSpPr/>
          <p:nvPr/>
        </p:nvSpPr>
        <p:spPr>
          <a:xfrm>
            <a:off x="5453690" y="4701691"/>
            <a:ext cx="2118706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en-US" altLang="ko-KR" sz="1100" dirty="0" smtClean="0"/>
              <a:t> </a:t>
            </a:r>
            <a:r>
              <a:rPr lang="en-US" altLang="ko-KR" sz="1100" dirty="0" smtClean="0"/>
              <a:t>contents -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DB </a:t>
            </a:r>
            <a:r>
              <a:rPr lang="ko-KR" altLang="en-US" sz="1100" dirty="0" smtClean="0"/>
              <a:t>구축</a:t>
            </a:r>
            <a:endParaRPr lang="en-US" altLang="ko-KR" sz="1100" dirty="0" smtClean="0"/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en-US" altLang="ko-KR" sz="1100" dirty="0" smtClean="0"/>
              <a:t> </a:t>
            </a:r>
            <a:r>
              <a:rPr lang="en-US" altLang="ko-KR" sz="1100" dirty="0" smtClean="0"/>
              <a:t>contents - </a:t>
            </a:r>
            <a:r>
              <a:rPr lang="ko-KR" altLang="en-US" sz="1100" dirty="0" smtClean="0"/>
              <a:t>다양한 </a:t>
            </a:r>
            <a:r>
              <a:rPr lang="ko-KR" altLang="en-US" sz="1100" dirty="0" smtClean="0"/>
              <a:t>요구반영</a:t>
            </a:r>
            <a:endParaRPr lang="en-US" altLang="ko-KR" sz="1100" dirty="0" smtClean="0"/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en-US" altLang="ko-KR" sz="1100" dirty="0" smtClean="0"/>
              <a:t> </a:t>
            </a:r>
            <a:r>
              <a:rPr lang="en-US" altLang="ko-KR" sz="1100" dirty="0" smtClean="0"/>
              <a:t>contents - </a:t>
            </a:r>
            <a:r>
              <a:rPr lang="ko-KR" altLang="en-US" sz="1100" dirty="0" smtClean="0"/>
              <a:t>서비스 </a:t>
            </a:r>
            <a:r>
              <a:rPr lang="ko-KR" altLang="en-US" sz="1100" dirty="0" smtClean="0"/>
              <a:t>제공</a:t>
            </a:r>
            <a:endParaRPr lang="ko-KR" alt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3929058" y="1862727"/>
            <a:ext cx="749941" cy="923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 smtClean="0">
                <a:latin typeface="HY견고딕" pitchFamily="18" charset="-127"/>
                <a:ea typeface="HY견고딕" pitchFamily="18" charset="-127"/>
              </a:rPr>
              <a:t>“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143372" y="2500306"/>
            <a:ext cx="749941" cy="923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3600" b="1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”</a:t>
            </a:r>
            <a:endParaRPr lang="ko-KR" altLang="en-US" sz="3600" b="1" dirty="0">
              <a:solidFill>
                <a:prstClr val="black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298856" y="4710295"/>
            <a:ext cx="2235676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en-US" altLang="ko-KR" sz="1100" dirty="0" smtClean="0"/>
              <a:t> </a:t>
            </a:r>
            <a:r>
              <a:rPr lang="en-US" altLang="ko-KR" sz="1100" dirty="0" smtClean="0"/>
              <a:t>contents -</a:t>
            </a:r>
            <a:r>
              <a:rPr lang="ko-KR" altLang="en-US" sz="1100" dirty="0" smtClean="0"/>
              <a:t> 구축 부담 해소</a:t>
            </a:r>
            <a:endParaRPr lang="en-US" altLang="ko-KR" sz="1100" dirty="0" smtClean="0"/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en-US" altLang="ko-KR" sz="1100" dirty="0" smtClean="0"/>
              <a:t> </a:t>
            </a:r>
            <a:r>
              <a:rPr lang="en-US" altLang="ko-KR" sz="1100" dirty="0" smtClean="0"/>
              <a:t>contents - </a:t>
            </a:r>
            <a:r>
              <a:rPr lang="ko-KR" altLang="en-US" sz="1100" dirty="0" smtClean="0"/>
              <a:t>마케팅 </a:t>
            </a:r>
            <a:r>
              <a:rPr lang="ko-KR" altLang="en-US" sz="1100" dirty="0" smtClean="0"/>
              <a:t>실시</a:t>
            </a:r>
            <a:endParaRPr lang="en-US" altLang="ko-KR" sz="1100" dirty="0" smtClean="0"/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en-US" altLang="ko-KR" sz="1100" dirty="0" smtClean="0"/>
              <a:t> </a:t>
            </a:r>
            <a:r>
              <a:rPr lang="en-US" altLang="ko-KR" sz="1100" dirty="0" smtClean="0"/>
              <a:t>contents - </a:t>
            </a:r>
            <a:r>
              <a:rPr lang="ko-KR" altLang="en-US" sz="1100" dirty="0" smtClean="0"/>
              <a:t>판로 </a:t>
            </a:r>
            <a:r>
              <a:rPr lang="ko-KR" altLang="en-US" sz="1100" dirty="0" smtClean="0"/>
              <a:t>확대</a:t>
            </a:r>
            <a:endParaRPr lang="ko-KR" altLang="en-US" sz="1100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1325392" y="4193302"/>
            <a:ext cx="1978877" cy="5143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3418234" y="4193302"/>
            <a:ext cx="1978877" cy="51434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5522081" y="4193302"/>
            <a:ext cx="1978877" cy="51434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384148" y="4247092"/>
            <a:ext cx="1832553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/>
                </a:solidFill>
              </a:rPr>
              <a:t>중소기업의 경쟁력 확보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467280" y="4247092"/>
            <a:ext cx="1832553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/>
                </a:solidFill>
              </a:rPr>
              <a:t>중소기업의 신뢰도 제고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704250" y="4247092"/>
            <a:ext cx="1524776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/>
                </a:solidFill>
              </a:rPr>
              <a:t>소비자 만족도 증대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73</Words>
  <Application>Microsoft Office PowerPoint</Application>
  <PresentationFormat>화면 슬라이드 쇼(4:3)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13</cp:revision>
  <dcterms:created xsi:type="dcterms:W3CDTF">2008-09-25T15:38:04Z</dcterms:created>
  <dcterms:modified xsi:type="dcterms:W3CDTF">2008-09-25T16:13:59Z</dcterms:modified>
</cp:coreProperties>
</file>