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pPr/>
              <a:t>2008-09-26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HGK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78579" y="178583"/>
            <a:ext cx="8786842" cy="6500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384865" y="366401"/>
            <a:ext cx="16563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800" dirty="0" smtClean="0"/>
              <a:t>PROPOSAL  INFORMATION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0372" y="527914"/>
            <a:ext cx="179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2.3 </a:t>
            </a:r>
            <a:r>
              <a:rPr lang="ko-KR" altLang="en-US" sz="1600" b="1" dirty="0" smtClean="0">
                <a:latin typeface="+mj-ea"/>
                <a:ea typeface="+mj-ea"/>
              </a:rPr>
              <a:t>제안목적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1" name="타원 10"/>
          <p:cNvSpPr/>
          <p:nvPr userDrawn="1"/>
        </p:nvSpPr>
        <p:spPr>
          <a:xfrm>
            <a:off x="34462" y="3134012"/>
            <a:ext cx="309962" cy="3099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62"/>
          <p:cNvGrpSpPr/>
          <p:nvPr userDrawn="1"/>
        </p:nvGrpSpPr>
        <p:grpSpPr>
          <a:xfrm>
            <a:off x="8808812" y="3124776"/>
            <a:ext cx="325952" cy="328434"/>
            <a:chOff x="8808812" y="3124776"/>
            <a:chExt cx="325952" cy="328434"/>
          </a:xfrm>
        </p:grpSpPr>
        <p:sp>
          <p:nvSpPr>
            <p:cNvPr id="13" name="타원 12"/>
            <p:cNvSpPr/>
            <p:nvPr/>
          </p:nvSpPr>
          <p:spPr>
            <a:xfrm>
              <a:off x="8808812" y="3143248"/>
              <a:ext cx="309962" cy="3099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809034" y="3124776"/>
              <a:ext cx="32573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>
                  <a:latin typeface="Constantia" pitchFamily="18" charset="0"/>
                </a:rPr>
                <a:t>14</a:t>
              </a:r>
              <a:endParaRPr lang="ko-KR" altLang="en-US" sz="1300" dirty="0">
                <a:latin typeface="Constantia" pitchFamily="18" charset="0"/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314595" y="919145"/>
            <a:ext cx="8472247" cy="634990"/>
          </a:xfrm>
          <a:prstGeom prst="roundRect">
            <a:avLst>
              <a:gd name="adj" fmla="val 9630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  본 제안의 목적은 체계적이고 안정적인 시스템 구축을 바탕으로 </a:t>
            </a:r>
            <a:r>
              <a:rPr lang="en-US" altLang="ko-KR" sz="11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발주사의 경영상태 개선</a:t>
            </a: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경쟁력 확보</a:t>
            </a: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소비자 만족도 증대를 </a:t>
            </a:r>
            <a:endParaRPr lang="en-US" altLang="ko-KR" sz="1100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 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통하여 “발주사 제품의 이미지 개선을 통한 경쟁력 강화” 라는 비전을 달성하는 것입니다</a:t>
            </a: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7469497" y="551265"/>
            <a:ext cx="140931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| II.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제안개요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그림 16" descr="ci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5200" y="3165954"/>
            <a:ext cx="201980" cy="2157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579667" y="1792048"/>
            <a:ext cx="7951026" cy="4734797"/>
            <a:chOff x="538814" y="1913108"/>
            <a:chExt cx="7951026" cy="4734797"/>
          </a:xfrm>
        </p:grpSpPr>
        <p:sp>
          <p:nvSpPr>
            <p:cNvPr id="68" name="오각형 67"/>
            <p:cNvSpPr/>
            <p:nvPr/>
          </p:nvSpPr>
          <p:spPr>
            <a:xfrm rot="5400000">
              <a:off x="4286319" y="5275573"/>
              <a:ext cx="297183" cy="383039"/>
            </a:xfrm>
            <a:prstGeom prst="homePlate">
              <a:avLst>
                <a:gd name="adj" fmla="val 9492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오각형 66"/>
            <p:cNvSpPr/>
            <p:nvPr/>
          </p:nvSpPr>
          <p:spPr>
            <a:xfrm flipH="1">
              <a:off x="2664946" y="3593648"/>
              <a:ext cx="297183" cy="383039"/>
            </a:xfrm>
            <a:prstGeom prst="homePlate">
              <a:avLst>
                <a:gd name="adj" fmla="val 9492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오각형 65"/>
            <p:cNvSpPr/>
            <p:nvPr/>
          </p:nvSpPr>
          <p:spPr>
            <a:xfrm>
              <a:off x="5968102" y="3593648"/>
              <a:ext cx="297183" cy="383039"/>
            </a:xfrm>
            <a:prstGeom prst="homePlate">
              <a:avLst>
                <a:gd name="adj" fmla="val 9492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54681" y="1913108"/>
              <a:ext cx="3713464" cy="3713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427142"/>
                </a:avLst>
              </a:prstTxWarp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00 </a:t>
              </a:r>
              <a:r>
                <a:rPr lang="ko-KR" alt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기업의 경쟁력 강화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 flipV="1">
              <a:off x="2764255" y="2108384"/>
              <a:ext cx="3400496" cy="34004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 flipV="1">
              <a:off x="3266114" y="2610243"/>
              <a:ext cx="2396779" cy="23967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막힌 원호 30"/>
            <p:cNvSpPr/>
            <p:nvPr/>
          </p:nvSpPr>
          <p:spPr>
            <a:xfrm flipV="1">
              <a:off x="3266114" y="2610243"/>
              <a:ext cx="2396779" cy="2396779"/>
            </a:xfrm>
            <a:prstGeom prst="blockArc">
              <a:avLst>
                <a:gd name="adj1" fmla="val 2695856"/>
                <a:gd name="adj2" fmla="val 8105203"/>
                <a:gd name="adj3" fmla="val 192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 flipV="1">
              <a:off x="3717747" y="3061876"/>
              <a:ext cx="1493513" cy="14935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5" name="직선 연결선 34"/>
            <p:cNvCxnSpPr>
              <a:stCxn id="22" idx="1"/>
              <a:endCxn id="23" idx="1"/>
            </p:cNvCxnSpPr>
            <p:nvPr/>
          </p:nvCxnSpPr>
          <p:spPr>
            <a:xfrm rot="5400000" flipH="1" flipV="1">
              <a:off x="3262246" y="4656022"/>
              <a:ext cx="354867" cy="354868"/>
            </a:xfrm>
            <a:prstGeom prst="lin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endCxn id="22" idx="3"/>
            </p:cNvCxnSpPr>
            <p:nvPr/>
          </p:nvCxnSpPr>
          <p:spPr>
            <a:xfrm rot="16200000" flipV="1">
              <a:off x="3261564" y="2607057"/>
              <a:ext cx="668864" cy="667500"/>
            </a:xfrm>
            <a:prstGeom prst="lin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endCxn id="22" idx="5"/>
            </p:cNvCxnSpPr>
            <p:nvPr/>
          </p:nvCxnSpPr>
          <p:spPr>
            <a:xfrm flipV="1">
              <a:off x="4996546" y="2606375"/>
              <a:ext cx="670214" cy="668864"/>
            </a:xfrm>
            <a:prstGeom prst="lin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16092343" flipH="1" flipV="1">
              <a:off x="3008922" y="2397107"/>
              <a:ext cx="2877803" cy="2877803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경영상태 개선</a:t>
              </a:r>
              <a:endParaRPr lang="ko-KR" altLang="en-US" sz="1400" b="1" dirty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6202849">
              <a:off x="3034151" y="2398674"/>
              <a:ext cx="2877803" cy="2877803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소비자 만족도 증대</a:t>
              </a:r>
              <a:endParaRPr lang="ko-KR" altLang="en-US" sz="1400" b="1" dirty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74816" y="2808162"/>
              <a:ext cx="2000698" cy="2000698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9469782"/>
                </a:avLst>
              </a:prstTxWarp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체계적이고 안정적인 시스템 구축 바탕</a:t>
              </a:r>
              <a:endParaRPr lang="ko-KR" altLang="en-US" sz="14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0905" y="2885042"/>
              <a:ext cx="2128564" cy="2128565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4359307"/>
                </a:avLst>
              </a:prstTxWarp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VISION</a:t>
              </a:r>
              <a:endParaRPr lang="ko-KR" altLang="en-US" sz="14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 rot="16200000" flipV="1">
              <a:off x="5349254" y="4643446"/>
              <a:ext cx="354867" cy="354868"/>
            </a:xfrm>
            <a:prstGeom prst="lin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3894543" y="4879532"/>
              <a:ext cx="1144865" cy="400987"/>
            </a:xfrm>
            <a:prstGeom prst="rect">
              <a:avLst/>
            </a:prstGeom>
          </p:spPr>
          <p:txBody>
            <a:bodyPr wrap="none">
              <a:prstTxWarp prst="textArchDown">
                <a:avLst>
                  <a:gd name="adj" fmla="val 21145058"/>
                </a:avLst>
              </a:prstTxWarp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경쟁력 확보</a:t>
              </a:r>
              <a:endParaRPr lang="ko-KR" altLang="en-US" sz="1400" b="1" dirty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469130" y="5539909"/>
              <a:ext cx="196012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contents -</a:t>
              </a:r>
              <a:r>
                <a:rPr lang="ko-KR" altLang="en-US" sz="1100" dirty="0" smtClean="0"/>
                <a:t> 구축 부담 해소</a:t>
              </a:r>
              <a:endParaRPr lang="en-US" altLang="ko-KR" sz="1100" dirty="0" smtClean="0"/>
            </a:p>
            <a:p>
              <a:pPr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contents - </a:t>
              </a:r>
              <a:r>
                <a:rPr lang="ko-KR" altLang="en-US" sz="1100" dirty="0" smtClean="0"/>
                <a:t>마케팅 실시</a:t>
              </a:r>
              <a:endParaRPr lang="en-US" altLang="ko-KR" sz="1100" dirty="0" smtClean="0"/>
            </a:p>
            <a:p>
              <a:pPr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contents - </a:t>
              </a:r>
              <a:r>
                <a:rPr lang="ko-KR" altLang="en-US" sz="1100" dirty="0" smtClean="0"/>
                <a:t>판로 확대</a:t>
              </a:r>
              <a:endParaRPr lang="ko-KR" altLang="en-US" sz="11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286512" y="3192914"/>
              <a:ext cx="2203328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100" dirty="0" smtClean="0"/>
                <a:t> contents - </a:t>
              </a:r>
              <a:r>
                <a:rPr lang="ko-KR" altLang="en-US" sz="1100" dirty="0" smtClean="0"/>
                <a:t>신속성 확보</a:t>
              </a:r>
              <a:endParaRPr lang="en-US" altLang="ko-KR" sz="1100" dirty="0" smtClean="0"/>
            </a:p>
            <a:p>
              <a:pPr>
                <a:lnSpc>
                  <a:spcPct val="200000"/>
                </a:lnSpc>
              </a:pPr>
              <a:r>
                <a:rPr lang="en-US" altLang="ko-KR" sz="1100" dirty="0" smtClean="0"/>
                <a:t>  contents - </a:t>
              </a:r>
              <a:r>
                <a:rPr lang="ko-KR" altLang="en-US" sz="1100" dirty="0" smtClean="0"/>
                <a:t>고객서비스 실현</a:t>
              </a:r>
              <a:endParaRPr lang="en-US" altLang="ko-KR" sz="1100" dirty="0" smtClean="0"/>
            </a:p>
            <a:p>
              <a:pPr>
                <a:lnSpc>
                  <a:spcPct val="200000"/>
                </a:lnSpc>
              </a:pPr>
              <a:r>
                <a:rPr lang="en-US" altLang="ko-KR" sz="1100" dirty="0" smtClean="0"/>
                <a:t> contents - </a:t>
              </a:r>
              <a:r>
                <a:rPr lang="ko-KR" altLang="en-US" sz="1100" dirty="0" smtClean="0"/>
                <a:t>신뢰확보</a:t>
              </a:r>
              <a:endParaRPr lang="ko-KR" altLang="en-US" sz="11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6792" y="3192914"/>
              <a:ext cx="211870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100" dirty="0" smtClean="0"/>
                <a:t>             contents -</a:t>
              </a:r>
              <a:r>
                <a:rPr lang="ko-KR" altLang="en-US" sz="1100" dirty="0" smtClean="0"/>
                <a:t> </a:t>
              </a:r>
              <a:r>
                <a:rPr lang="en-US" altLang="ko-KR" sz="1100" dirty="0" smtClean="0"/>
                <a:t>DB </a:t>
              </a:r>
              <a:r>
                <a:rPr lang="ko-KR" altLang="en-US" sz="1100" dirty="0" smtClean="0"/>
                <a:t>구축 </a:t>
              </a:r>
              <a:endParaRPr lang="en-US" altLang="ko-KR" sz="1100" dirty="0" smtClean="0"/>
            </a:p>
            <a:p>
              <a:pPr>
                <a:lnSpc>
                  <a:spcPct val="200000"/>
                </a:lnSpc>
              </a:pPr>
              <a:r>
                <a:rPr lang="en-US" altLang="ko-KR" sz="1100" dirty="0" smtClean="0"/>
                <a:t> contents - </a:t>
              </a:r>
              <a:r>
                <a:rPr lang="ko-KR" altLang="en-US" sz="1100" dirty="0" smtClean="0"/>
                <a:t>다양한 요구반영</a:t>
              </a:r>
              <a:endParaRPr lang="en-US" altLang="ko-KR" sz="1100" dirty="0" smtClean="0"/>
            </a:p>
            <a:p>
              <a:pPr>
                <a:lnSpc>
                  <a:spcPct val="200000"/>
                </a:lnSpc>
              </a:pPr>
              <a:r>
                <a:rPr lang="en-US" altLang="ko-KR" sz="1100" dirty="0" smtClean="0"/>
                <a:t>        contents - </a:t>
              </a:r>
              <a:r>
                <a:rPr lang="ko-KR" altLang="en-US" sz="1100" dirty="0" smtClean="0"/>
                <a:t>서비스 제공</a:t>
              </a:r>
              <a:endParaRPr lang="ko-KR" altLang="en-US" sz="1100" dirty="0"/>
            </a:p>
          </p:txBody>
        </p:sp>
        <p:sp>
          <p:nvSpPr>
            <p:cNvPr id="72" name="막힌 원호 71"/>
            <p:cNvSpPr/>
            <p:nvPr/>
          </p:nvSpPr>
          <p:spPr>
            <a:xfrm flipV="1">
              <a:off x="2758156" y="2100206"/>
              <a:ext cx="3400496" cy="3400496"/>
            </a:xfrm>
            <a:prstGeom prst="blockArc">
              <a:avLst>
                <a:gd name="adj1" fmla="val 2700491"/>
                <a:gd name="adj2" fmla="val 8032189"/>
                <a:gd name="adj3" fmla="val 1447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14514" y="2398683"/>
              <a:ext cx="2877802" cy="2877803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ko-KR" altLang="en-US" sz="1200" b="1" dirty="0" smtClean="0"/>
                <a:t>  발주사 제품의 이미지 개선</a:t>
              </a:r>
              <a:endParaRPr lang="ko-KR" altLang="en-US" sz="1200" b="1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28622" y="3143248"/>
              <a:ext cx="261318" cy="4405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286512" y="3477675"/>
              <a:ext cx="261318" cy="4405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247732" y="3822988"/>
              <a:ext cx="261318" cy="4405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132090" y="3143248"/>
              <a:ext cx="261318" cy="4405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38814" y="3477675"/>
              <a:ext cx="261318" cy="4405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92544" y="3822988"/>
              <a:ext cx="261318" cy="4405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</a:t>
              </a:r>
            </a:p>
          </p:txBody>
        </p:sp>
        <p:sp>
          <p:nvSpPr>
            <p:cNvPr id="80" name="원호 79"/>
            <p:cNvSpPr/>
            <p:nvPr/>
          </p:nvSpPr>
          <p:spPr>
            <a:xfrm>
              <a:off x="3264302" y="2612572"/>
              <a:ext cx="2394180" cy="2394180"/>
            </a:xfrm>
            <a:prstGeom prst="arc">
              <a:avLst>
                <a:gd name="adj1" fmla="val 18653241"/>
                <a:gd name="adj2" fmla="val 13773252"/>
              </a:avLst>
            </a:prstGeom>
            <a:ln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3937253" y="3427662"/>
            <a:ext cx="1176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>
                    <a:lumMod val="85000"/>
                  </a:schemeClr>
                </a:solidFill>
              </a:rPr>
              <a:t>LOGO</a:t>
            </a:r>
            <a:endParaRPr lang="ko-KR" altLang="en-US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74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51</cp:revision>
  <dcterms:created xsi:type="dcterms:W3CDTF">2008-09-25T15:38:04Z</dcterms:created>
  <dcterms:modified xsi:type="dcterms:W3CDTF">2008-09-26T05:58:53Z</dcterms:modified>
</cp:coreProperties>
</file>