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52" autoAdjust="0"/>
    <p:restoredTop sz="94660"/>
  </p:normalViewPr>
  <p:slideViewPr>
    <p:cSldViewPr>
      <p:cViewPr>
        <p:scale>
          <a:sx n="100" d="100"/>
          <a:sy n="100" d="100"/>
        </p:scale>
        <p:origin x="-160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HGK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84865" y="366401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/>
              <a:t>PROPOSAL  INFORMATION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0372" y="527914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2.3 </a:t>
            </a:r>
            <a:r>
              <a:rPr lang="ko-KR" altLang="en-US" sz="1600" b="1" dirty="0" smtClean="0">
                <a:latin typeface="+mj-ea"/>
                <a:ea typeface="+mj-ea"/>
              </a:rPr>
              <a:t>제안목적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34462" y="3134012"/>
            <a:ext cx="309962" cy="309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62"/>
          <p:cNvGrpSpPr/>
          <p:nvPr userDrawn="1"/>
        </p:nvGrpSpPr>
        <p:grpSpPr>
          <a:xfrm>
            <a:off x="8808812" y="3124776"/>
            <a:ext cx="325952" cy="328434"/>
            <a:chOff x="8808812" y="3124776"/>
            <a:chExt cx="325952" cy="328434"/>
          </a:xfrm>
        </p:grpSpPr>
        <p:sp>
          <p:nvSpPr>
            <p:cNvPr id="13" name="타원 12"/>
            <p:cNvSpPr/>
            <p:nvPr/>
          </p:nvSpPr>
          <p:spPr>
            <a:xfrm>
              <a:off x="8808812" y="3143248"/>
              <a:ext cx="309962" cy="3099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09034" y="3124776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14</a:t>
              </a:r>
              <a:endParaRPr lang="ko-KR" altLang="en-US" sz="1300" dirty="0">
                <a:latin typeface="Constantia" pitchFamily="18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314595" y="919145"/>
            <a:ext cx="8472247" cy="634990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본 제안의 목적은 체계적이고 안정적인 시스템 구축을 바탕으로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발주사의 경영상태 개선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경쟁력 확보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소비자 만족도 증대를 </a:t>
            </a:r>
            <a:endParaRPr lang="en-US" altLang="ko-KR" sz="11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통하여 “발주사 제품의 이미지 개선을 통한 경쟁력 강화” 라는 비전을 달성하는 것입니다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69497" y="5512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II.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그림 16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200" y="3165954"/>
            <a:ext cx="201980" cy="215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5"/>
          <p:cNvSpPr/>
          <p:nvPr/>
        </p:nvSpPr>
        <p:spPr>
          <a:xfrm>
            <a:off x="3755375" y="2855850"/>
            <a:ext cx="1669683" cy="166968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45229" y="2855850"/>
            <a:ext cx="1669683" cy="166968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65522" y="2855850"/>
            <a:ext cx="1669683" cy="166968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8790" y="3587201"/>
            <a:ext cx="206981" cy="206981"/>
          </a:xfrm>
          <a:prstGeom prst="ellipse">
            <a:avLst/>
          </a:prstGeom>
          <a:solidFill>
            <a:srgbClr val="91CBE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33955" y="3587201"/>
            <a:ext cx="206981" cy="206981"/>
          </a:xfrm>
          <a:prstGeom prst="ellipse">
            <a:avLst/>
          </a:prstGeom>
          <a:solidFill>
            <a:srgbClr val="B2CB8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24804" y="3587201"/>
            <a:ext cx="206981" cy="206981"/>
          </a:xfrm>
          <a:prstGeom prst="ellipse">
            <a:avLst/>
          </a:prstGeom>
          <a:solidFill>
            <a:srgbClr val="B2CB8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20476" y="3587201"/>
            <a:ext cx="206981" cy="20698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9" idx="6"/>
            <a:endCxn id="10" idx="2"/>
          </p:cNvCxnSpPr>
          <p:nvPr/>
        </p:nvCxnSpPr>
        <p:spPr>
          <a:xfrm>
            <a:off x="3245771" y="3690691"/>
            <a:ext cx="388184" cy="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29340" y="3691888"/>
            <a:ext cx="388184" cy="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각형 3"/>
          <p:cNvSpPr/>
          <p:nvPr/>
        </p:nvSpPr>
        <p:spPr>
          <a:xfrm rot="16200000">
            <a:off x="4272537" y="-758052"/>
            <a:ext cx="598927" cy="6489292"/>
          </a:xfrm>
          <a:prstGeom prst="homePlate">
            <a:avLst>
              <a:gd name="adj" fmla="val 73945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58267" y="6058906"/>
            <a:ext cx="6245951" cy="3704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직사각형 27"/>
          <p:cNvSpPr/>
          <p:nvPr/>
        </p:nvSpPr>
        <p:spPr>
          <a:xfrm>
            <a:off x="2735145" y="6069589"/>
            <a:ext cx="3756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체계적이고 안정적인 시스템 구축 바탕</a:t>
            </a:r>
            <a:endParaRPr lang="ko-KR" altLang="en-US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4810" y="4000504"/>
            <a:ext cx="1648488" cy="1836750"/>
            <a:chOff x="1464810" y="4000504"/>
            <a:chExt cx="1648488" cy="1836750"/>
          </a:xfrm>
        </p:grpSpPr>
        <p:grpSp>
          <p:nvGrpSpPr>
            <p:cNvPr id="27" name="그룹 26"/>
            <p:cNvGrpSpPr/>
            <p:nvPr/>
          </p:nvGrpSpPr>
          <p:grpSpPr>
            <a:xfrm>
              <a:off x="1464810" y="4000504"/>
              <a:ext cx="1648488" cy="1836750"/>
              <a:chOff x="1464810" y="3620114"/>
              <a:chExt cx="1648488" cy="1836750"/>
            </a:xfrm>
          </p:grpSpPr>
          <p:sp>
            <p:nvSpPr>
              <p:cNvPr id="24" name="원호 23"/>
              <p:cNvSpPr/>
              <p:nvPr/>
            </p:nvSpPr>
            <p:spPr>
              <a:xfrm flipV="1">
                <a:off x="1465477" y="3857628"/>
                <a:ext cx="1644436" cy="1599236"/>
              </a:xfrm>
              <a:prstGeom prst="arc">
                <a:avLst>
                  <a:gd name="adj1" fmla="val 10773145"/>
                  <a:gd name="adj2" fmla="val 12293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rot="5400000">
                <a:off x="25905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5400000">
                <a:off x="9436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/>
            <p:cNvCxnSpPr/>
            <p:nvPr/>
          </p:nvCxnSpPr>
          <p:spPr>
            <a:xfrm>
              <a:off x="1590654" y="4765684"/>
              <a:ext cx="13716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552554" y="4841249"/>
              <a:ext cx="1433550" cy="82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신속성 확보</a:t>
              </a:r>
              <a:endParaRPr lang="en-US" altLang="ko-KR" sz="11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고객서비스 실현</a:t>
              </a:r>
              <a:endParaRPr lang="en-US" altLang="ko-KR" sz="11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신뢰확보</a:t>
              </a:r>
              <a:endParaRPr lang="ko-KR" altLang="en-US" sz="11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16917" y="3027539"/>
            <a:ext cx="1326308" cy="1326306"/>
            <a:chOff x="1616917" y="3027539"/>
            <a:chExt cx="1326308" cy="1326306"/>
          </a:xfrm>
        </p:grpSpPr>
        <p:sp>
          <p:nvSpPr>
            <p:cNvPr id="17" name="타원 16"/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04515" y="3547291"/>
              <a:ext cx="1162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경영상태 개선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921967" y="3027539"/>
            <a:ext cx="1326308" cy="1326306"/>
            <a:chOff x="1616917" y="3027539"/>
            <a:chExt cx="1326308" cy="1326306"/>
          </a:xfrm>
        </p:grpSpPr>
        <p:sp>
          <p:nvSpPr>
            <p:cNvPr id="33" name="타원 32"/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6884" y="3547291"/>
              <a:ext cx="1008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경쟁력 확보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34111" y="3027539"/>
            <a:ext cx="1524776" cy="1326306"/>
            <a:chOff x="1514486" y="3027539"/>
            <a:chExt cx="1524776" cy="1326306"/>
          </a:xfrm>
        </p:grpSpPr>
        <p:sp>
          <p:nvSpPr>
            <p:cNvPr id="36" name="타원 35"/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514486" y="3547291"/>
              <a:ext cx="15247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소비자 만족도 증대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69860" y="4000504"/>
            <a:ext cx="1648488" cy="1836750"/>
            <a:chOff x="1464810" y="4000504"/>
            <a:chExt cx="1648488" cy="1836750"/>
          </a:xfrm>
        </p:grpSpPr>
        <p:grpSp>
          <p:nvGrpSpPr>
            <p:cNvPr id="40" name="그룹 39"/>
            <p:cNvGrpSpPr/>
            <p:nvPr/>
          </p:nvGrpSpPr>
          <p:grpSpPr>
            <a:xfrm>
              <a:off x="1464810" y="4000504"/>
              <a:ext cx="1648488" cy="1836750"/>
              <a:chOff x="1464810" y="3620114"/>
              <a:chExt cx="1648488" cy="1836750"/>
            </a:xfrm>
          </p:grpSpPr>
          <p:sp>
            <p:nvSpPr>
              <p:cNvPr id="43" name="원호 42"/>
              <p:cNvSpPr/>
              <p:nvPr/>
            </p:nvSpPr>
            <p:spPr>
              <a:xfrm flipV="1">
                <a:off x="1465477" y="3857628"/>
                <a:ext cx="1644436" cy="1599236"/>
              </a:xfrm>
              <a:prstGeom prst="arc">
                <a:avLst>
                  <a:gd name="adj1" fmla="val 10773145"/>
                  <a:gd name="adj2" fmla="val 12293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rot="5400000">
                <a:off x="25905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9436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1590654" y="4765684"/>
              <a:ext cx="13716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1552554" y="4841249"/>
              <a:ext cx="1433550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구축 부담 해소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마케팅 실시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판로 확대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74910" y="4000504"/>
            <a:ext cx="1648488" cy="1836750"/>
            <a:chOff x="1464810" y="4000504"/>
            <a:chExt cx="1648488" cy="1836750"/>
          </a:xfrm>
        </p:grpSpPr>
        <p:grpSp>
          <p:nvGrpSpPr>
            <p:cNvPr id="47" name="그룹 46"/>
            <p:cNvGrpSpPr/>
            <p:nvPr/>
          </p:nvGrpSpPr>
          <p:grpSpPr>
            <a:xfrm>
              <a:off x="1464810" y="4000504"/>
              <a:ext cx="1648488" cy="1836750"/>
              <a:chOff x="1464810" y="3620114"/>
              <a:chExt cx="1648488" cy="1836750"/>
            </a:xfrm>
          </p:grpSpPr>
          <p:sp>
            <p:nvSpPr>
              <p:cNvPr id="50" name="원호 49"/>
              <p:cNvSpPr/>
              <p:nvPr/>
            </p:nvSpPr>
            <p:spPr>
              <a:xfrm flipV="1">
                <a:off x="1465477" y="3857628"/>
                <a:ext cx="1644436" cy="1599236"/>
              </a:xfrm>
              <a:prstGeom prst="arc">
                <a:avLst>
                  <a:gd name="adj1" fmla="val 10773145"/>
                  <a:gd name="adj2" fmla="val 12293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rot="5400000">
                <a:off x="25905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5400000">
                <a:off x="9436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/>
            <p:nvPr/>
          </p:nvCxnSpPr>
          <p:spPr>
            <a:xfrm>
              <a:off x="1590654" y="4765684"/>
              <a:ext cx="13716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1552554" y="4841249"/>
              <a:ext cx="1433550" cy="82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/>
                <a:t> DB </a:t>
              </a:r>
              <a:r>
                <a:rPr lang="ko-KR" altLang="en-US" sz="1100" dirty="0" smtClean="0"/>
                <a:t>구축 </a:t>
              </a:r>
              <a:endParaRPr lang="en-US" altLang="ko-KR" sz="11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 다양한 요구반영</a:t>
              </a:r>
              <a:endParaRPr lang="en-US" altLang="ko-KR" sz="11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/>
                <a:t> 서비스 제공</a:t>
              </a:r>
              <a:endParaRPr lang="ko-KR" altLang="en-US" sz="1100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968309" y="2273850"/>
            <a:ext cx="1207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| VISION |</a:t>
            </a:r>
            <a:endParaRPr lang="ko-KR" alt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44035" y="1711871"/>
            <a:ext cx="545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ko-KR" altLang="en-US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</a:rPr>
              <a:t>발주사 제품의 이미지 개선을 통한 경쟁력 강화</a:t>
            </a:r>
            <a:r>
              <a:rPr lang="en-US" altLang="ko-KR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ko-KR" altLang="en-US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57</cp:revision>
  <dcterms:created xsi:type="dcterms:W3CDTF">2008-09-25T15:38:04Z</dcterms:created>
  <dcterms:modified xsi:type="dcterms:W3CDTF">2009-04-20T02:13:48Z</dcterms:modified>
</cp:coreProperties>
</file>