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52" autoAdjust="0"/>
    <p:restoredTop sz="94660"/>
  </p:normalViewPr>
  <p:slideViewPr>
    <p:cSldViewPr>
      <p:cViewPr varScale="1">
        <p:scale>
          <a:sx n="92" d="100"/>
          <a:sy n="92" d="100"/>
        </p:scale>
        <p:origin x="-11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HGK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84865" y="366401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/>
              <a:t>PROPOSAL  INFORMATION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0372" y="527914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2.3 </a:t>
            </a:r>
            <a:r>
              <a:rPr lang="ko-KR" altLang="en-US" sz="1600" b="1" dirty="0" smtClean="0">
                <a:latin typeface="+mj-ea"/>
                <a:ea typeface="+mj-ea"/>
              </a:rPr>
              <a:t>제안목적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34462" y="3134012"/>
            <a:ext cx="309962" cy="309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62"/>
          <p:cNvGrpSpPr/>
          <p:nvPr userDrawn="1"/>
        </p:nvGrpSpPr>
        <p:grpSpPr>
          <a:xfrm>
            <a:off x="8808812" y="3124776"/>
            <a:ext cx="325952" cy="328434"/>
            <a:chOff x="8808812" y="3124776"/>
            <a:chExt cx="325952" cy="328434"/>
          </a:xfrm>
        </p:grpSpPr>
        <p:sp>
          <p:nvSpPr>
            <p:cNvPr id="13" name="타원 12"/>
            <p:cNvSpPr/>
            <p:nvPr/>
          </p:nvSpPr>
          <p:spPr>
            <a:xfrm>
              <a:off x="8808812" y="3143248"/>
              <a:ext cx="309962" cy="3099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09034" y="3124776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14</a:t>
              </a:r>
              <a:endParaRPr lang="ko-KR" altLang="en-US" sz="1300" dirty="0">
                <a:latin typeface="Constantia" pitchFamily="18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314595" y="919145"/>
            <a:ext cx="8472247" cy="634990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본 제안의 목적은 체계적이고 안정적인 시스템 구축을 바탕으로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발주사의 경영상태 개선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경쟁력 확보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소비자 만족도 증대를 </a:t>
            </a:r>
            <a:endParaRPr lang="en-US" altLang="ko-KR" sz="11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통하여 “발주사 제품의 이미지 개선을 통한 경쟁력 강화” 라는 비전을 달성하는 것입니다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69497" y="5512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II.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그림 16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200" y="3165954"/>
            <a:ext cx="201980" cy="215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85786" y="2000240"/>
            <a:ext cx="2698773" cy="4286280"/>
          </a:xfrm>
          <a:prstGeom prst="roundRect">
            <a:avLst>
              <a:gd name="adj" fmla="val 654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모서리가 둥근 직사각형 2"/>
          <p:cNvSpPr/>
          <p:nvPr/>
        </p:nvSpPr>
        <p:spPr>
          <a:xfrm>
            <a:off x="3246206" y="3006119"/>
            <a:ext cx="5124173" cy="7746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경영상태 개선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46206" y="3907547"/>
            <a:ext cx="5124173" cy="7746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경쟁력 확보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246206" y="4813089"/>
            <a:ext cx="5124173" cy="7746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소비자 만족도 증대</a:t>
            </a:r>
          </a:p>
        </p:txBody>
      </p:sp>
      <p:sp>
        <p:nvSpPr>
          <p:cNvPr id="59" name="모서리가 둥근 직사각형 2"/>
          <p:cNvSpPr/>
          <p:nvPr/>
        </p:nvSpPr>
        <p:spPr>
          <a:xfrm>
            <a:off x="1282928" y="3005959"/>
            <a:ext cx="2059590" cy="774644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경영상태 개선</a:t>
            </a: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1282928" y="3907387"/>
            <a:ext cx="2059590" cy="774644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경쟁력 확보</a:t>
            </a:r>
          </a:p>
        </p:txBody>
      </p:sp>
      <p:sp>
        <p:nvSpPr>
          <p:cNvPr id="61" name="대각선 방향의 모서리가 둥근 사각형 60"/>
          <p:cNvSpPr/>
          <p:nvPr/>
        </p:nvSpPr>
        <p:spPr>
          <a:xfrm>
            <a:off x="1282928" y="4812929"/>
            <a:ext cx="2059590" cy="774644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소비자 만족도 증대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927827" y="3396342"/>
            <a:ext cx="355102" cy="1588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27827" y="4275162"/>
            <a:ext cx="355102" cy="1588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27827" y="5196022"/>
            <a:ext cx="355102" cy="1588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 flipH="1" flipV="1">
            <a:off x="-260173" y="4012843"/>
            <a:ext cx="2376000" cy="1579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927827" y="2214554"/>
            <a:ext cx="2343671" cy="642942"/>
          </a:xfrm>
          <a:prstGeom prst="bentConnector3">
            <a:avLst>
              <a:gd name="adj1" fmla="val 130"/>
            </a:avLst>
          </a:prstGeom>
          <a:ln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243767" y="2214554"/>
            <a:ext cx="355102" cy="1588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7655" y="2080305"/>
            <a:ext cx="431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VISION : </a:t>
            </a:r>
            <a:r>
              <a:rPr lang="en-US" altLang="ko-KR" sz="1200" b="1" spc="50" dirty="0" smtClean="0">
                <a:ln w="11430"/>
                <a:solidFill>
                  <a:srgbClr val="C00000"/>
                </a:solidFill>
              </a:rPr>
              <a:t>“</a:t>
            </a:r>
            <a:r>
              <a:rPr lang="ko-KR" altLang="en-US" sz="1200" b="1" spc="50" dirty="0" smtClean="0">
                <a:ln w="11430"/>
                <a:solidFill>
                  <a:srgbClr val="C00000"/>
                </a:solidFill>
              </a:rPr>
              <a:t>발주사 제품의 이미지 개선을 통한 경쟁력 강화</a:t>
            </a:r>
            <a:r>
              <a:rPr lang="en-US" altLang="ko-KR" sz="1200" b="1" spc="50" dirty="0" smtClean="0">
                <a:ln w="11430"/>
                <a:solidFill>
                  <a:srgbClr val="C00000"/>
                </a:solidFill>
              </a:rPr>
              <a:t>”</a:t>
            </a:r>
            <a:endParaRPr lang="ko-KR" altLang="en-US" sz="1200" b="1" spc="50" dirty="0">
              <a:ln w="11430"/>
              <a:solidFill>
                <a:srgbClr val="C00000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680530" y="2000240"/>
            <a:ext cx="4261221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680530" y="2428868"/>
            <a:ext cx="4261221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913811" y="5835867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체계적이고 안정적인 시스템 </a:t>
            </a:r>
            <a:endParaRPr lang="ko-KR" altLang="en-US" sz="1400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1031899" y="5757056"/>
            <a:ext cx="2232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046309" y="5713971"/>
            <a:ext cx="108000" cy="108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529185" y="3065092"/>
            <a:ext cx="4698318" cy="649660"/>
            <a:chOff x="3529185" y="3065092"/>
            <a:chExt cx="4698318" cy="649660"/>
          </a:xfrm>
        </p:grpSpPr>
        <p:grpSp>
          <p:nvGrpSpPr>
            <p:cNvPr id="29" name="그룹 28"/>
            <p:cNvGrpSpPr/>
            <p:nvPr/>
          </p:nvGrpSpPr>
          <p:grpSpPr>
            <a:xfrm>
              <a:off x="3529185" y="3065092"/>
              <a:ext cx="1443700" cy="649660"/>
              <a:chOff x="3601266" y="3065092"/>
              <a:chExt cx="1443700" cy="649660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신속성 확보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156494" y="3065092"/>
              <a:ext cx="1443700" cy="649660"/>
              <a:chOff x="3601266" y="3065092"/>
              <a:chExt cx="1443700" cy="649660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고객서비스 실현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6783803" y="3065092"/>
              <a:ext cx="1443700" cy="649660"/>
              <a:chOff x="3601266" y="3065092"/>
              <a:chExt cx="1443700" cy="649660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신뢰확보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3529185" y="3979492"/>
            <a:ext cx="4698318" cy="649660"/>
            <a:chOff x="3529185" y="3065092"/>
            <a:chExt cx="4698318" cy="649660"/>
          </a:xfrm>
        </p:grpSpPr>
        <p:grpSp>
          <p:nvGrpSpPr>
            <p:cNvPr id="40" name="그룹 39"/>
            <p:cNvGrpSpPr/>
            <p:nvPr/>
          </p:nvGrpSpPr>
          <p:grpSpPr>
            <a:xfrm>
              <a:off x="3529185" y="3065092"/>
              <a:ext cx="1443700" cy="649660"/>
              <a:chOff x="3601266" y="3065092"/>
              <a:chExt cx="1443700" cy="649660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prstClr val="black"/>
                    </a:solidFill>
                  </a:rPr>
                  <a:t>구축 부담 해소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156494" y="3065092"/>
              <a:ext cx="1443700" cy="649660"/>
              <a:chOff x="3601266" y="3065092"/>
              <a:chExt cx="1443700" cy="64966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prstClr val="black"/>
                    </a:solidFill>
                  </a:rPr>
                  <a:t>마케팅 실시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783803" y="3065092"/>
              <a:ext cx="1443700" cy="649660"/>
              <a:chOff x="3601266" y="3065092"/>
              <a:chExt cx="1443700" cy="64966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신뢰확보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3529185" y="4872872"/>
            <a:ext cx="4698318" cy="649660"/>
            <a:chOff x="3529185" y="3065092"/>
            <a:chExt cx="4698318" cy="649660"/>
          </a:xfrm>
        </p:grpSpPr>
        <p:grpSp>
          <p:nvGrpSpPr>
            <p:cNvPr id="53" name="그룹 52"/>
            <p:cNvGrpSpPr/>
            <p:nvPr/>
          </p:nvGrpSpPr>
          <p:grpSpPr>
            <a:xfrm>
              <a:off x="3529185" y="3065092"/>
              <a:ext cx="1443700" cy="649660"/>
              <a:chOff x="3601266" y="3065092"/>
              <a:chExt cx="1443700" cy="649660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신속성 확보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156494" y="3065092"/>
              <a:ext cx="1443700" cy="649660"/>
              <a:chOff x="3601266" y="3065092"/>
              <a:chExt cx="1443700" cy="649660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고객서비스 실현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783803" y="3065092"/>
              <a:ext cx="1443700" cy="649660"/>
              <a:chOff x="3601266" y="3065092"/>
              <a:chExt cx="1443700" cy="649660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3601266" y="306509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신뢰확보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3601266" y="3390752"/>
                <a:ext cx="1443700" cy="324000"/>
              </a:xfrm>
              <a:prstGeom prst="roundRect">
                <a:avLst>
                  <a:gd name="adj" fmla="val 6508"/>
                </a:avLst>
              </a:prstGeom>
              <a:solidFill>
                <a:schemeClr val="bg1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Detail contents</a:t>
                </a:r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 flipV="1">
                <a:off x="4290716" y="3358343"/>
                <a:ext cx="64800" cy="6393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62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79</cp:revision>
  <dcterms:created xsi:type="dcterms:W3CDTF">2008-09-25T15:38:04Z</dcterms:created>
  <dcterms:modified xsi:type="dcterms:W3CDTF">2008-09-30T10:25:04Z</dcterms:modified>
</cp:coreProperties>
</file>