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4"/>
    <a:srgbClr val="009EDB"/>
    <a:srgbClr val="FFFEEE"/>
    <a:srgbClr val="FEF7EC"/>
    <a:srgbClr val="0095DA"/>
    <a:srgbClr val="FFCCCC"/>
    <a:srgbClr val="FF9999"/>
    <a:srgbClr val="FF7C80"/>
    <a:srgbClr val="FF5050"/>
    <a:srgbClr val="9CA29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31" autoAdjust="0"/>
    <p:restoredTop sz="99771" autoAdjust="0"/>
  </p:normalViewPr>
  <p:slideViewPr>
    <p:cSldViewPr>
      <p:cViewPr varScale="1">
        <p:scale>
          <a:sx n="117" d="100"/>
          <a:sy n="117" d="100"/>
        </p:scale>
        <p:origin x="-13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99F22-98AC-4136-840C-535BF436A44F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9D90F-DAB0-496F-AE7D-AF9CFCC226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D140-6FB3-4486-9904-A751FD9AA5D0}" type="datetimeFigureOut">
              <a:rPr lang="ko-KR" altLang="en-US" smtClean="0"/>
              <a:pPr/>
              <a:t>2008-09-15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03F9-ADB2-4443-9020-251FD8A857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22464" y="1928802"/>
            <a:ext cx="8884376" cy="480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/>
          <p:cNvSpPr/>
          <p:nvPr/>
        </p:nvSpPr>
        <p:spPr>
          <a:xfrm flipH="1">
            <a:off x="571472" y="3376609"/>
            <a:ext cx="3338539" cy="3338539"/>
          </a:xfrm>
          <a:prstGeom prst="arc">
            <a:avLst>
              <a:gd name="adj1" fmla="val 16200000"/>
              <a:gd name="adj2" fmla="val 19673279"/>
            </a:avLst>
          </a:prstGeom>
          <a:ln w="57150">
            <a:solidFill>
              <a:schemeClr val="bg1">
                <a:lumMod val="75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143108" y="3365897"/>
            <a:ext cx="2571768" cy="107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4429124" y="3357562"/>
            <a:ext cx="2571768" cy="107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715140" y="3348632"/>
            <a:ext cx="1476000" cy="1131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95302" y="3419474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714612" y="2857496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114936" y="2857503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515260" y="2857510"/>
            <a:ext cx="1028700" cy="1028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159180"/>
            <a:ext cx="114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수행범위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44257" y="3794943"/>
            <a:ext cx="919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현재서버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83281" y="3198358"/>
            <a:ext cx="919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신규서버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4828" y="2373758"/>
            <a:ext cx="3523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기존 서버에서 신규 서버로의 이관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17220" y="394539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표준화된 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00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사후관리  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방법 </a:t>
            </a:r>
            <a:endParaRPr lang="en-US" altLang="ko-KR" sz="1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제공 </a:t>
            </a:r>
            <a:r>
              <a:rPr lang="en-US" altLang="ko-KR" sz="1000" b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 통제</a:t>
            </a:r>
            <a:endParaRPr lang="ko-KR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십자형 29"/>
          <p:cNvSpPr/>
          <p:nvPr/>
        </p:nvSpPr>
        <p:spPr>
          <a:xfrm>
            <a:off x="2969746" y="3133048"/>
            <a:ext cx="493938" cy="493938"/>
          </a:xfrm>
          <a:prstGeom prst="plus">
            <a:avLst>
              <a:gd name="adj" fmla="val 45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십자형 30"/>
          <p:cNvSpPr/>
          <p:nvPr/>
        </p:nvSpPr>
        <p:spPr>
          <a:xfrm>
            <a:off x="5390474" y="3135084"/>
            <a:ext cx="493938" cy="493938"/>
          </a:xfrm>
          <a:prstGeom prst="plus">
            <a:avLst>
              <a:gd name="adj" fmla="val 457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42216" y="3945394"/>
            <a:ext cx="1383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BB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매뉴얼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endParaRPr lang="en-US" altLang="ko-KR" sz="1000" b="1" dirty="0" smtClean="0">
              <a:solidFill>
                <a:srgbClr val="1F497D">
                  <a:lumMod val="75000"/>
                </a:srgbClr>
              </a:solidFill>
              <a:sym typeface="Wingdings" pitchFamily="2" charset="2"/>
            </a:endParaRPr>
          </a:p>
          <a:p>
            <a:pPr lvl="0" algn="ctr"/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신규 구축</a:t>
            </a:r>
            <a:endParaRPr lang="ko-KR" altLang="en-US" b="1" dirty="0"/>
          </a:p>
        </p:txBody>
      </p:sp>
      <p:sp>
        <p:nvSpPr>
          <p:cNvPr id="33" name="직사각형 32"/>
          <p:cNvSpPr/>
          <p:nvPr/>
        </p:nvSpPr>
        <p:spPr>
          <a:xfrm>
            <a:off x="2455031" y="3945394"/>
            <a:ext cx="153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A</a:t>
            </a:r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AA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관리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endParaRPr lang="en-US" altLang="ko-KR" sz="1000" b="1" dirty="0" smtClean="0">
              <a:solidFill>
                <a:srgbClr val="1F497D">
                  <a:lumMod val="75000"/>
                </a:srgbClr>
              </a:solidFill>
              <a:sym typeface="Wingdings" pitchFamily="2" charset="2"/>
            </a:endParaRPr>
          </a:p>
          <a:p>
            <a:pPr lvl="0" algn="ctr"/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다운사이징</a:t>
            </a:r>
            <a:endParaRPr lang="ko-KR" altLang="en-US" sz="1400" b="1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017788" y="2212966"/>
            <a:ext cx="7020000" cy="1588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61222" y="2672206"/>
            <a:ext cx="1512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7566474" y="2396008"/>
            <a:ext cx="93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911956" y="2039771"/>
            <a:ext cx="134789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+mn-ea"/>
              </a:rPr>
              <a:t>수 행 범 위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4282" y="4580172"/>
            <a:ext cx="157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사후관리 </a:t>
            </a:r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시스템 </a:t>
            </a:r>
            <a:endParaRPr lang="en-US" altLang="ko-KR" sz="1000" b="1" dirty="0" smtClean="0">
              <a:solidFill>
                <a:srgbClr val="1F497D">
                  <a:lumMod val="75000"/>
                </a:srgbClr>
              </a:solidFill>
              <a:sym typeface="Wingdings" pitchFamily="2" charset="2"/>
            </a:endParaRPr>
          </a:p>
          <a:p>
            <a:pPr lvl="0" algn="ctr"/>
            <a:r>
              <a:rPr lang="ko-KR" altLang="en-US" sz="1000" b="1" dirty="0" smtClean="0">
                <a:solidFill>
                  <a:srgbClr val="1F497D">
                    <a:lumMod val="75000"/>
                  </a:srgbClr>
                </a:solidFill>
                <a:sym typeface="Wingdings" pitchFamily="2" charset="2"/>
              </a:rPr>
              <a:t>운영 중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36760" y="698028"/>
            <a:ext cx="534968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본 프로젝트는 현재 서버에서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운영중인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시스템을 중심으로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AAA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관리 시스템 다운사이징과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BB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매뉴얼 시스템을 신규 구축 하여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표준화된 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사후관리  방법을 제공하고 통제할 수 있도록 하며 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기존 서버에서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신규 서버로 이관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(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Renewal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을 할 수 있도록 구축함을 제안의 범위로 합니다</a:t>
            </a:r>
            <a:r>
              <a:rPr lang="en-US" altLang="ko-KR" sz="1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rot="16200000" flipH="1">
            <a:off x="7242474" y="5207974"/>
            <a:ext cx="1584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 flipH="1">
            <a:off x="549222" y="5531974"/>
            <a:ext cx="93600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19806" y="5143512"/>
            <a:ext cx="7020000" cy="1588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126648" y="5447900"/>
            <a:ext cx="6786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명확한 수행범위 설정 후 각 부분별 철저한 업데이트로 프로젝트 실행</a:t>
            </a:r>
            <a:endParaRPr lang="en-US" altLang="ko-KR" sz="1600" dirty="0" smtClean="0">
              <a:solidFill>
                <a:schemeClr val="tx2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 rot="5400000">
            <a:off x="-600959" y="838853"/>
            <a:ext cx="1393909" cy="192054"/>
          </a:xfrm>
          <a:prstGeom prst="round2Same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-480857" y="832766"/>
            <a:ext cx="1548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800" dirty="0" smtClean="0">
                <a:solidFill>
                  <a:srgbClr val="009EDB"/>
                </a:solidFill>
                <a:latin typeface="+mn-ea"/>
              </a:rPr>
              <a:t>PROPOSAL  INFORMATION</a:t>
            </a:r>
            <a:endParaRPr lang="ko-KR" altLang="en-US" sz="800" dirty="0">
              <a:solidFill>
                <a:srgbClr val="009EDB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8977</TotalTime>
  <Words>92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1972</cp:revision>
  <dcterms:created xsi:type="dcterms:W3CDTF">2007-08-06T18:31:03Z</dcterms:created>
  <dcterms:modified xsi:type="dcterms:W3CDTF">2008-09-16T11:32:00Z</dcterms:modified>
</cp:coreProperties>
</file>