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4"/>
    <a:srgbClr val="009EDB"/>
    <a:srgbClr val="FFFEEE"/>
    <a:srgbClr val="FEF7EC"/>
    <a:srgbClr val="0095DA"/>
    <a:srgbClr val="FFCCCC"/>
    <a:srgbClr val="FF9999"/>
    <a:srgbClr val="FF7C80"/>
    <a:srgbClr val="FF5050"/>
    <a:srgbClr val="9CA29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17" d="100"/>
          <a:sy n="117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22464" y="1928802"/>
            <a:ext cx="8884376" cy="480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159180"/>
            <a:ext cx="11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수행범위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436760" y="698028"/>
            <a:ext cx="534968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본 프로젝트는 현재 서버에서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운영중인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시스템을 중심으로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 시스템 다운사이징과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BB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시스템을 신규 구축 하여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표준화된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 방법을 제공하고 통제할 수 있도록 하며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기존 서버에서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서버로 이관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Renewal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을 할 수 있도록 구축함을 제안의 범위로 합니다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 rot="5400000">
            <a:off x="-600959" y="838853"/>
            <a:ext cx="1393909" cy="192054"/>
          </a:xfrm>
          <a:prstGeom prst="round2Same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-480857" y="832766"/>
            <a:ext cx="15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>
                <a:solidFill>
                  <a:srgbClr val="009EDB"/>
                </a:solidFill>
                <a:latin typeface="+mn-ea"/>
              </a:rPr>
              <a:t>PROPOSAL  INFORMATION</a:t>
            </a:r>
            <a:endParaRPr lang="ko-KR" altLang="en-US" sz="800" dirty="0">
              <a:solidFill>
                <a:srgbClr val="009EDB"/>
              </a:solidFill>
              <a:latin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294783" y="2894146"/>
            <a:ext cx="5219700" cy="430530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57224" y="3336106"/>
            <a:ext cx="6649639" cy="2043906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3725169" y="3331026"/>
            <a:ext cx="3789314" cy="2048986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401806" y="3197921"/>
            <a:ext cx="10278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&amp;… SUCCESS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이등변 삼각형 51"/>
          <p:cNvSpPr/>
          <p:nvPr/>
        </p:nvSpPr>
        <p:spPr>
          <a:xfrm>
            <a:off x="5537538" y="3202226"/>
            <a:ext cx="858807" cy="740349"/>
          </a:xfrm>
          <a:prstGeom prst="triangl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이등변 삼각형 52"/>
          <p:cNvSpPr/>
          <p:nvPr/>
        </p:nvSpPr>
        <p:spPr>
          <a:xfrm>
            <a:off x="6662012" y="3280722"/>
            <a:ext cx="360356" cy="310650"/>
          </a:xfrm>
          <a:prstGeom prst="triangl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그룹 28"/>
          <p:cNvGrpSpPr/>
          <p:nvPr/>
        </p:nvGrpSpPr>
        <p:grpSpPr>
          <a:xfrm>
            <a:off x="857225" y="2907643"/>
            <a:ext cx="2867945" cy="2472366"/>
            <a:chOff x="1077042" y="2192817"/>
            <a:chExt cx="2867945" cy="2472366"/>
          </a:xfrm>
        </p:grpSpPr>
        <p:sp>
          <p:nvSpPr>
            <p:cNvPr id="55" name="이등변 삼각형 54"/>
            <p:cNvSpPr/>
            <p:nvPr/>
          </p:nvSpPr>
          <p:spPr>
            <a:xfrm>
              <a:off x="1077042" y="2192817"/>
              <a:ext cx="2867945" cy="2472366"/>
            </a:xfrm>
            <a:prstGeom prst="triangle">
              <a:avLst/>
            </a:prstGeom>
            <a:solidFill>
              <a:schemeClr val="tx2">
                <a:lumMod val="40000"/>
                <a:lumOff val="60000"/>
                <a:alpha val="70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58765" y="3516322"/>
              <a:ext cx="15426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NEW SERVER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Renewal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7" name="직선 화살표 연결선 56"/>
          <p:cNvCxnSpPr/>
          <p:nvPr/>
        </p:nvCxnSpPr>
        <p:spPr>
          <a:xfrm rot="60000">
            <a:off x="2284075" y="2850157"/>
            <a:ext cx="4572000" cy="28575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>
            <a:off x="3843953" y="3093996"/>
            <a:ext cx="1622654" cy="1351194"/>
          </a:xfrm>
          <a:prstGeom prst="triangle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>
            <a:stCxn id="53" idx="3"/>
          </p:cNvCxnSpPr>
          <p:nvPr/>
        </p:nvCxnSpPr>
        <p:spPr>
          <a:xfrm rot="5400000">
            <a:off x="6554190" y="3879372"/>
            <a:ext cx="57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774271" y="3967580"/>
            <a:ext cx="919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현재서버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6789239" y="4171692"/>
            <a:ext cx="1783289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사후관리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운영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중</a:t>
            </a:r>
          </a:p>
        </p:txBody>
      </p:sp>
      <p:cxnSp>
        <p:nvCxnSpPr>
          <p:cNvPr id="64" name="직선 연결선 63"/>
          <p:cNvCxnSpPr/>
          <p:nvPr/>
        </p:nvCxnSpPr>
        <p:spPr>
          <a:xfrm rot="5400000">
            <a:off x="5600447" y="4298592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899327" y="4445941"/>
            <a:ext cx="10960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현재서버 </a:t>
            </a:r>
            <a:r>
              <a:rPr lang="en-US" altLang="ko-KR" sz="1100" b="1" dirty="0" smtClean="0"/>
              <a:t>+ 1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5914295" y="4650053"/>
            <a:ext cx="1872415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C00000"/>
                </a:solidFill>
                <a:sym typeface="Wingdings" pitchFamily="2" charset="2"/>
              </a:rPr>
              <a:t>AAA</a:t>
            </a:r>
            <a:r>
              <a:rPr lang="ko-KR" altLang="en-US" sz="1000" b="1" dirty="0" smtClean="0">
                <a:solidFill>
                  <a:srgbClr val="C00000"/>
                </a:solidFill>
                <a:sym typeface="Wingdings" pitchFamily="2" charset="2"/>
              </a:rPr>
              <a:t>관리 시스템 </a:t>
            </a:r>
            <a:r>
              <a:rPr lang="ko-KR" altLang="en-US" sz="1000" b="1" dirty="0" smtClean="0">
                <a:solidFill>
                  <a:srgbClr val="C00000"/>
                </a:solidFill>
                <a:sym typeface="Wingdings" pitchFamily="2" charset="2"/>
              </a:rPr>
              <a:t>다운사이징</a:t>
            </a:r>
            <a:endParaRPr lang="ko-KR" altLang="en-US" sz="1000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rot="5400000">
            <a:off x="4241935" y="4833534"/>
            <a:ext cx="79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582825" y="5030986"/>
            <a:ext cx="10960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현재서버 </a:t>
            </a:r>
            <a:r>
              <a:rPr lang="en-US" altLang="ko-KR" sz="1100" b="1" dirty="0" smtClean="0"/>
              <a:t>+ 2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4597793" y="5235098"/>
            <a:ext cx="1760157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 smtClean="0">
                <a:solidFill>
                  <a:srgbClr val="C00000"/>
                </a:solidFill>
                <a:sym typeface="Wingdings" pitchFamily="2" charset="2"/>
              </a:rPr>
              <a:t>BB</a:t>
            </a:r>
            <a:r>
              <a:rPr lang="ko-KR" altLang="en-US" sz="1000" b="1" dirty="0" smtClean="0">
                <a:solidFill>
                  <a:srgbClr val="C00000"/>
                </a:solidFill>
                <a:sym typeface="Wingdings" pitchFamily="2" charset="2"/>
              </a:rPr>
              <a:t>매뉴얼 시스템 </a:t>
            </a:r>
            <a:r>
              <a:rPr lang="ko-KR" altLang="en-US" sz="1000" b="1" dirty="0" smtClean="0">
                <a:solidFill>
                  <a:srgbClr val="C00000"/>
                </a:solidFill>
                <a:sym typeface="Wingdings" pitchFamily="2" charset="2"/>
              </a:rPr>
              <a:t>신규 </a:t>
            </a:r>
            <a:r>
              <a:rPr lang="ko-KR" altLang="en-US" sz="1000" b="1" dirty="0" smtClean="0">
                <a:solidFill>
                  <a:srgbClr val="C00000"/>
                </a:solidFill>
                <a:sym typeface="Wingdings" pitchFamily="2" charset="2"/>
              </a:rPr>
              <a:t>구축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rot="5400000">
            <a:off x="1908295" y="5811961"/>
            <a:ext cx="79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257349" y="5904838"/>
            <a:ext cx="1096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신규서버</a:t>
            </a:r>
            <a:endParaRPr lang="ko-KR" altLang="en-US" sz="1400" b="1" dirty="0"/>
          </a:p>
        </p:txBody>
      </p:sp>
      <p:sp>
        <p:nvSpPr>
          <p:cNvPr id="72" name="직사각형 71"/>
          <p:cNvSpPr/>
          <p:nvPr/>
        </p:nvSpPr>
        <p:spPr>
          <a:xfrm>
            <a:off x="2296808" y="6213525"/>
            <a:ext cx="2560943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C00000"/>
                </a:solidFill>
              </a:rPr>
              <a:t>표준화된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00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사후관리  방법 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제공 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050" b="1" dirty="0" smtClean="0">
                <a:solidFill>
                  <a:srgbClr val="C00000"/>
                </a:solidFill>
              </a:rPr>
              <a:t> 통제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5400000">
            <a:off x="6240026" y="2690170"/>
            <a:ext cx="118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rot="5400000">
            <a:off x="1908295" y="2489097"/>
            <a:ext cx="79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34828" y="2357430"/>
            <a:ext cx="352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기존 서버에서 신규 서버로의 이관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구축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2302312" y="2196638"/>
            <a:ext cx="4536000" cy="1588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911956" y="2023443"/>
            <a:ext cx="134789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+mn-ea"/>
              </a:rPr>
              <a:t>수 행 범 위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82387" y="3531424"/>
            <a:ext cx="543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4000" dirty="0" smtClean="0">
                <a:solidFill>
                  <a:prstClr val="white"/>
                </a:solidFill>
              </a:rPr>
              <a:t>+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728482" y="3344291"/>
            <a:ext cx="471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3200" dirty="0" smtClean="0">
                <a:solidFill>
                  <a:prstClr val="white"/>
                </a:solidFill>
              </a:rPr>
              <a:t>+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95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1981</cp:revision>
  <dcterms:created xsi:type="dcterms:W3CDTF">2007-08-06T18:31:03Z</dcterms:created>
  <dcterms:modified xsi:type="dcterms:W3CDTF">2008-09-16T13:00:05Z</dcterms:modified>
</cp:coreProperties>
</file>