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25" autoAdjust="0"/>
    <p:restoredTop sz="94660"/>
  </p:normalViewPr>
  <p:slideViewPr>
    <p:cSldViewPr>
      <p:cViewPr varScale="1">
        <p:scale>
          <a:sx n="110" d="100"/>
          <a:sy n="110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4282" y="357166"/>
            <a:ext cx="8715436" cy="6286544"/>
          </a:xfrm>
          <a:prstGeom prst="rect">
            <a:avLst/>
          </a:prstGeom>
          <a:noFill/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14282" y="357166"/>
            <a:ext cx="8715436" cy="428628"/>
          </a:xfrm>
          <a:prstGeom prst="rect">
            <a:avLst/>
          </a:prstGeom>
          <a:solidFill>
            <a:srgbClr val="BDBEC1"/>
          </a:solidFill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428596" y="383044"/>
            <a:ext cx="193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제안의 전제조건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09" y="79881"/>
            <a:ext cx="99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DBEC1"/>
                </a:solidFill>
                <a:latin typeface="+mn-ea"/>
              </a:rPr>
              <a:t>II.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제안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개요 </a:t>
            </a:r>
            <a:endParaRPr lang="ko-KR" altLang="en-US" sz="1100" dirty="0">
              <a:solidFill>
                <a:srgbClr val="BDBEC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35830" y="51318"/>
            <a:ext cx="18415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100" dirty="0" smtClean="0"/>
              <a:t>1. </a:t>
            </a:r>
            <a:r>
              <a:rPr lang="ko-KR" altLang="en-US" sz="1100" dirty="0" smtClean="0"/>
              <a:t>제안목표 및 구축전략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618565" y="33844"/>
            <a:ext cx="323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400" dirty="0">
              <a:solidFill>
                <a:srgbClr val="BCBCBC"/>
              </a:solidFill>
              <a:latin typeface="Constantia" pitchFamily="18" charset="0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 rot="5400000">
            <a:off x="8582274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rot="5400000">
            <a:off x="8823578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7072330" y="357166"/>
            <a:ext cx="1857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Trebuchet MS" pitchFamily="34" charset="0"/>
              </a:rPr>
              <a:t>I. Proposal Information</a:t>
            </a:r>
            <a:endParaRPr lang="ko-KR" altLang="en-US" sz="1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16092" y="6705100"/>
            <a:ext cx="1340444" cy="110476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419864" y="744500"/>
            <a:ext cx="836697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본 프로젝트의 성공적인 사업수행에 있어서는 차세대 시스템의 정확한 데이터분석을 통한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데이터추출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데이터검증 및 테스트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위험요건 정의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원활한 사업관리 라는 네 가지 전제 조건이 이루어 져야 합니다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타원 118"/>
          <p:cNvSpPr/>
          <p:nvPr/>
        </p:nvSpPr>
        <p:spPr>
          <a:xfrm flipH="1" flipV="1">
            <a:off x="6500826" y="2857496"/>
            <a:ext cx="2185226" cy="2185226"/>
          </a:xfrm>
          <a:prstGeom prst="ellipse">
            <a:avLst/>
          </a:prstGeom>
          <a:solidFill>
            <a:schemeClr val="bg1">
              <a:lumMod val="95000"/>
              <a:alpha val="24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타원 117"/>
          <p:cNvSpPr/>
          <p:nvPr/>
        </p:nvSpPr>
        <p:spPr>
          <a:xfrm flipH="1" flipV="1">
            <a:off x="4725036" y="4254330"/>
            <a:ext cx="2185226" cy="2185226"/>
          </a:xfrm>
          <a:prstGeom prst="ellipse">
            <a:avLst/>
          </a:prstGeom>
          <a:solidFill>
            <a:schemeClr val="bg1">
              <a:lumMod val="95000"/>
              <a:alpha val="24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타원 116"/>
          <p:cNvSpPr/>
          <p:nvPr/>
        </p:nvSpPr>
        <p:spPr>
          <a:xfrm flipH="1" flipV="1">
            <a:off x="2367582" y="4214818"/>
            <a:ext cx="2185226" cy="2185226"/>
          </a:xfrm>
          <a:prstGeom prst="ellipse">
            <a:avLst/>
          </a:prstGeom>
          <a:solidFill>
            <a:schemeClr val="bg1">
              <a:lumMod val="95000"/>
              <a:alpha val="24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타원 114"/>
          <p:cNvSpPr/>
          <p:nvPr/>
        </p:nvSpPr>
        <p:spPr>
          <a:xfrm flipH="1" flipV="1">
            <a:off x="539546" y="2805250"/>
            <a:ext cx="2185226" cy="2185226"/>
          </a:xfrm>
          <a:prstGeom prst="ellipse">
            <a:avLst/>
          </a:prstGeom>
          <a:solidFill>
            <a:schemeClr val="bg1">
              <a:lumMod val="95000"/>
              <a:alpha val="24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3096554" y="833387"/>
            <a:ext cx="3067783" cy="3067783"/>
          </a:xfrm>
          <a:prstGeom prst="arc">
            <a:avLst>
              <a:gd name="adj1" fmla="val 1513514"/>
              <a:gd name="adj2" fmla="val 934623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 flipV="1">
            <a:off x="2908775" y="678274"/>
            <a:ext cx="3437212" cy="3437212"/>
          </a:xfrm>
          <a:prstGeom prst="arc">
            <a:avLst>
              <a:gd name="adj1" fmla="val 10866019"/>
              <a:gd name="adj2" fmla="val 21527161"/>
            </a:avLst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 flipH="1" flipV="1">
            <a:off x="1643042" y="3101380"/>
            <a:ext cx="970130" cy="970130"/>
          </a:xfrm>
          <a:prstGeom prst="ellipse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 flipH="1" flipV="1">
            <a:off x="6643688" y="3101380"/>
            <a:ext cx="970130" cy="970130"/>
          </a:xfrm>
          <a:prstGeom prst="ellipse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현 63"/>
          <p:cNvSpPr/>
          <p:nvPr/>
        </p:nvSpPr>
        <p:spPr>
          <a:xfrm flipV="1">
            <a:off x="3742905" y="1604270"/>
            <a:ext cx="1779134" cy="1779134"/>
          </a:xfrm>
          <a:prstGeom prst="chord">
            <a:avLst>
              <a:gd name="adj1" fmla="val 10592456"/>
              <a:gd name="adj2" fmla="val 198405"/>
            </a:avLst>
          </a:prstGeom>
          <a:solidFill>
            <a:schemeClr val="bg2">
              <a:lumMod val="1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현 64"/>
          <p:cNvSpPr/>
          <p:nvPr/>
        </p:nvSpPr>
        <p:spPr>
          <a:xfrm flipV="1">
            <a:off x="3956204" y="1817569"/>
            <a:ext cx="1352536" cy="1352536"/>
          </a:xfrm>
          <a:prstGeom prst="chord">
            <a:avLst>
              <a:gd name="adj1" fmla="val 10514089"/>
              <a:gd name="adj2" fmla="val 279569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739365" y="2439502"/>
            <a:ext cx="3786214" cy="1588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0800000">
            <a:off x="5477815" y="2731614"/>
            <a:ext cx="1287478" cy="67584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V="1">
            <a:off x="4686533" y="3599413"/>
            <a:ext cx="1093642" cy="44513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 flipH="1" flipV="1">
            <a:off x="3541230" y="3612676"/>
            <a:ext cx="1061409" cy="42862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2474042" y="2731614"/>
            <a:ext cx="1301973" cy="629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071934" y="25003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전제조건</a:t>
            </a:r>
            <a:endParaRPr lang="ko-KR" altLang="en-US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736554" y="3214686"/>
            <a:ext cx="789157" cy="7891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173506" y="4286256"/>
            <a:ext cx="970130" cy="970130"/>
            <a:chOff x="5968849" y="4034830"/>
            <a:chExt cx="970130" cy="970130"/>
          </a:xfrm>
        </p:grpSpPr>
        <p:sp>
          <p:nvSpPr>
            <p:cNvPr id="59" name="타원 58"/>
            <p:cNvSpPr/>
            <p:nvPr/>
          </p:nvSpPr>
          <p:spPr>
            <a:xfrm flipH="1" flipV="1">
              <a:off x="5968849" y="4034830"/>
              <a:ext cx="970130" cy="97013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4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022174" y="4109767"/>
              <a:ext cx="789157" cy="7891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 flipH="1">
            <a:off x="1739233" y="3214686"/>
            <a:ext cx="789157" cy="7891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214678" y="4286256"/>
            <a:ext cx="970130" cy="970130"/>
            <a:chOff x="2387424" y="4034830"/>
            <a:chExt cx="970130" cy="970130"/>
          </a:xfrm>
        </p:grpSpPr>
        <p:sp>
          <p:nvSpPr>
            <p:cNvPr id="58" name="타원 57"/>
            <p:cNvSpPr/>
            <p:nvPr/>
          </p:nvSpPr>
          <p:spPr>
            <a:xfrm flipH="1" flipV="1">
              <a:off x="2387424" y="4034830"/>
              <a:ext cx="970130" cy="97013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4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 flipH="1">
              <a:off x="2525051" y="4109767"/>
              <a:ext cx="789157" cy="7891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3781432" y="1609725"/>
            <a:ext cx="1695674" cy="1695674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lvl="0" algn="ctr"/>
            <a:r>
              <a:rPr lang="ko-KR" altLang="en-US" sz="1200" dirty="0" smtClean="0">
                <a:solidFill>
                  <a:srgbClr val="C00000"/>
                </a:solidFill>
              </a:rPr>
              <a:t>차세대 시스템 데이터 분석을 통한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88" name="그림 87" descr="투명원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7876" y="1741406"/>
            <a:ext cx="1420892" cy="1420892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93846" y="4061782"/>
            <a:ext cx="233092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계정계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정보계 데이터 매핑 관리</a:t>
            </a:r>
            <a:endParaRPr lang="en-US" altLang="ko-KR" sz="105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데이터 추출 관리 기법 방향 설정</a:t>
            </a:r>
            <a:endParaRPr lang="en-US" altLang="ko-KR" sz="105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현행 업무 분석</a:t>
            </a:r>
            <a:endParaRPr lang="en-US" altLang="ko-KR" sz="105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 smtClean="0"/>
              <a:t> HOST </a:t>
            </a:r>
            <a:r>
              <a:rPr lang="ko-KR" altLang="en-US" sz="1050" dirty="0" smtClean="0"/>
              <a:t>업무 프로세스 분석</a:t>
            </a:r>
            <a:endParaRPr lang="ko-KR" altLang="en-US" sz="1050" dirty="0"/>
          </a:p>
        </p:txBody>
      </p:sp>
      <p:sp>
        <p:nvSpPr>
          <p:cNvPr id="103" name="직사각형 102"/>
          <p:cNvSpPr/>
          <p:nvPr/>
        </p:nvSpPr>
        <p:spPr>
          <a:xfrm>
            <a:off x="2285984" y="5289564"/>
            <a:ext cx="21798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/>
              <a:t> 현행업무 위험 요건 정의 설계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지표분석 위험 요건 정의 설계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위험 관리 지표 정의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4786314" y="5286388"/>
            <a:ext cx="24493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/>
              <a:t> 사업대상 범위의 명확화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제안사항의 변경조치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업무 협조 체제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업무담당자의 적극적 참여 및 지원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6492662" y="4071942"/>
            <a:ext cx="2508494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/>
              <a:t> 현업 담당자의 데이터 검증 필요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매핑 정확성 검증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추출 정확성 검증</a:t>
            </a:r>
            <a:endParaRPr lang="en-US" altLang="ko-KR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추출 스케줄 관리 테스트</a:t>
            </a:r>
            <a:endParaRPr lang="ko-KR" altLang="en-US" sz="1100" dirty="0"/>
          </a:p>
        </p:txBody>
      </p:sp>
      <p:sp>
        <p:nvSpPr>
          <p:cNvPr id="110" name="직사각형 109"/>
          <p:cNvSpPr/>
          <p:nvPr/>
        </p:nvSpPr>
        <p:spPr>
          <a:xfrm>
            <a:off x="1310416" y="2990832"/>
            <a:ext cx="1669628" cy="1669628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데이터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추출</a:t>
            </a:r>
            <a:endParaRPr lang="en-US" altLang="ko-KR" sz="16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78964" y="4162938"/>
            <a:ext cx="1440000" cy="144000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위험요건 정의</a:t>
            </a:r>
            <a:endParaRPr lang="en-US" altLang="ko-KR" sz="16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7950" y="4153540"/>
            <a:ext cx="1440000" cy="144000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사업관리</a:t>
            </a:r>
            <a:endParaRPr lang="en-US" altLang="ko-KR" sz="16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397828" y="2949254"/>
            <a:ext cx="1440000" cy="1440000"/>
          </a:xfrm>
          <a:prstGeom prst="rect">
            <a:avLst/>
          </a:prstGeom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데이터검증</a:t>
            </a:r>
            <a:endParaRPr lang="en-US" altLang="ko-KR" sz="16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806238" y="3398202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ko-KR" sz="16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ko-KR" altLang="en-US" sz="16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408672" y="4549408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ko-KR" altLang="en-US" sz="16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276220" y="4551688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ko-KR" altLang="en-US" sz="16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796738" y="3408680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ko-KR" sz="16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ko-KR" altLang="en-US" sz="16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99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45</cp:revision>
  <dcterms:created xsi:type="dcterms:W3CDTF">2008-09-21T02:39:20Z</dcterms:created>
  <dcterms:modified xsi:type="dcterms:W3CDTF">2008-09-21T04:58:12Z</dcterms:modified>
</cp:coreProperties>
</file>