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2"/>
    <a:srgbClr val="DF0024"/>
    <a:srgbClr val="EDEBE5"/>
    <a:srgbClr val="68C028"/>
    <a:srgbClr val="9CA29B"/>
    <a:srgbClr val="F68E36"/>
    <a:srgbClr val="6593BA"/>
    <a:srgbClr val="EDEDED"/>
    <a:srgbClr val="008564"/>
    <a:srgbClr val="6BCFF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31" autoAdjust="0"/>
    <p:restoredTop sz="99771" autoAdjust="0"/>
  </p:normalViewPr>
  <p:slideViewPr>
    <p:cSldViewPr>
      <p:cViewPr varScale="1">
        <p:scale>
          <a:sx n="113" d="100"/>
          <a:sy n="11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9F22-98AC-4136-840C-535BF436A44F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9D90F-DAB0-496F-AE7D-AF9CFCC22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-2714652" y="3429000"/>
            <a:ext cx="6858000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714348" y="714356"/>
            <a:ext cx="8429652" cy="1428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32" y="714356"/>
            <a:ext cx="7092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75512" y="314246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</a:rPr>
              <a:t>시스템 구축 배경 및 목표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89160" y="357268"/>
            <a:ext cx="135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4C83"/>
                </a:solidFill>
                <a:latin typeface="+mn-ea"/>
              </a:rPr>
              <a:t>II. </a:t>
            </a:r>
            <a:r>
              <a:rPr lang="ko-KR" altLang="en-US" sz="1600" dirty="0" smtClean="0">
                <a:solidFill>
                  <a:srgbClr val="004C83"/>
                </a:solidFill>
                <a:latin typeface="+mn-ea"/>
              </a:rPr>
              <a:t>제안 내용</a:t>
            </a:r>
            <a:endParaRPr lang="ko-KR" altLang="en-US" sz="1600" dirty="0">
              <a:solidFill>
                <a:srgbClr val="004C83"/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68253" y="1010232"/>
            <a:ext cx="826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900" dirty="0" smtClean="0">
                <a:solidFill>
                  <a:schemeClr val="bg1"/>
                </a:solidFill>
              </a:rPr>
              <a:t>제안목표</a:t>
            </a:r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및 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marL="228600" indent="-228600"/>
            <a:r>
              <a:rPr lang="ko-KR" altLang="en-US" sz="900" dirty="0" smtClean="0">
                <a:solidFill>
                  <a:schemeClr val="bg1"/>
                </a:solidFill>
              </a:rPr>
              <a:t>구축전략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19688" y="716664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tantia" pitchFamily="18" charset="0"/>
              </a:rPr>
              <a:t>26</a:t>
            </a:r>
            <a:endParaRPr lang="ko-KR" altLang="en-US" sz="16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89880" y="857232"/>
            <a:ext cx="807249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본 프로젝트는 현재 운영중인 국제은행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시스템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의 단말에서 운영중인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관리업무를 통합 개발할 필요성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과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지침서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규정집에 근거한 표준화된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시스템 개발을 통하여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사후관리 시스템 전반을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체계적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유기적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으로 관리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함으로써 본부 및 영업점에서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효율적인 업무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가 가능하도록 구축함을 목표로 하겠습니다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4348" y="18264"/>
            <a:ext cx="269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II. PROPOSAL CONTENTS</a:t>
            </a:r>
            <a:endParaRPr lang="ko-KR" altLang="en-US" sz="1400" dirty="0"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/>
          <p:cNvSpPr/>
          <p:nvPr/>
        </p:nvSpPr>
        <p:spPr>
          <a:xfrm rot="1429852">
            <a:off x="1816271" y="2911226"/>
            <a:ext cx="3498514" cy="3498508"/>
          </a:xfrm>
          <a:prstGeom prst="ellipse">
            <a:avLst/>
          </a:prstGeom>
          <a:solidFill>
            <a:srgbClr val="9C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17629852" flipH="1">
            <a:off x="2487781" y="3025149"/>
            <a:ext cx="2925330" cy="29253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rot="1429852">
            <a:off x="3091534" y="3197718"/>
            <a:ext cx="1207422" cy="1207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 rot="1429852">
            <a:off x="3614045" y="4619552"/>
            <a:ext cx="1207422" cy="1207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 rot="1429852">
            <a:off x="2116831" y="4364014"/>
            <a:ext cx="1207422" cy="12074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직선 연결선 9"/>
          <p:cNvCxnSpPr/>
          <p:nvPr/>
        </p:nvCxnSpPr>
        <p:spPr>
          <a:xfrm rot="17629852" flipH="1">
            <a:off x="3838620" y="4385621"/>
            <a:ext cx="238802" cy="238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6829852">
            <a:off x="3066728" y="4344348"/>
            <a:ext cx="301328" cy="85644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1429852" flipV="1">
            <a:off x="3297467" y="5137671"/>
            <a:ext cx="331389" cy="59701"/>
          </a:xfrm>
          <a:prstGeom prst="line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6889852">
            <a:off x="3660632" y="2918638"/>
            <a:ext cx="2548154" cy="2419872"/>
          </a:xfrm>
          <a:prstGeom prst="line">
            <a:avLst/>
          </a:prstGeom>
          <a:ln w="28575">
            <a:solidFill>
              <a:srgbClr val="DF002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0269852" flipH="1">
            <a:off x="5065975" y="3509409"/>
            <a:ext cx="1434582" cy="2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체계적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유기적 관리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96390" y="2428868"/>
            <a:ext cx="1126182" cy="23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단말에서 운영 중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4702987" y="6295664"/>
            <a:ext cx="1940715" cy="23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지침서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규정집에 근거한 표준화</a:t>
            </a:r>
            <a:endParaRPr lang="en-US" altLang="ko-KR" sz="1050" dirty="0" smtClean="0"/>
          </a:p>
        </p:txBody>
      </p:sp>
      <p:sp>
        <p:nvSpPr>
          <p:cNvPr id="92" name="TextBox 91"/>
          <p:cNvSpPr txBox="1"/>
          <p:nvPr/>
        </p:nvSpPr>
        <p:spPr>
          <a:xfrm rot="1738265">
            <a:off x="1980424" y="4223962"/>
            <a:ext cx="1476000" cy="14760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국제은행 현재 운영 중</a:t>
            </a:r>
            <a:endParaRPr lang="en-US" altLang="ko-KR" sz="1050" b="1" dirty="0" smtClean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84860" y="4749350"/>
            <a:ext cx="1446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사후관리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시스템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rot="1429852">
            <a:off x="2092084" y="4520984"/>
            <a:ext cx="70703" cy="70703"/>
          </a:xfrm>
          <a:prstGeom prst="ellipse">
            <a:avLst/>
          </a:prstGeom>
          <a:solidFill>
            <a:srgbClr val="DF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096011" y="3631911"/>
            <a:ext cx="1192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AAA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채권관리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시스템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18700" y="5022593"/>
            <a:ext cx="11837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AA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매뉴얼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시스템 개발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 rot="1429852">
            <a:off x="3161882" y="2509784"/>
            <a:ext cx="70703" cy="707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rot="1429852">
            <a:off x="4660771" y="6370655"/>
            <a:ext cx="70703" cy="707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31"/>
          <p:cNvGrpSpPr/>
          <p:nvPr/>
        </p:nvGrpSpPr>
        <p:grpSpPr>
          <a:xfrm rot="1429852">
            <a:off x="6619641" y="2006791"/>
            <a:ext cx="1808062" cy="2086835"/>
            <a:chOff x="5992596" y="189798"/>
            <a:chExt cx="1964164" cy="2267006"/>
          </a:xfrm>
        </p:grpSpPr>
        <p:sp>
          <p:nvSpPr>
            <p:cNvPr id="52" name="TextBox 51"/>
            <p:cNvSpPr txBox="1"/>
            <p:nvPr/>
          </p:nvSpPr>
          <p:spPr>
            <a:xfrm rot="20170148">
              <a:off x="6366114" y="1290826"/>
              <a:ext cx="12234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본부 및 영업점의</a:t>
              </a:r>
              <a:endParaRPr lang="en-US" altLang="ko-KR" sz="1050" b="1" dirty="0" smtClean="0"/>
            </a:p>
            <a:p>
              <a:pPr algn="ctr"/>
              <a:r>
                <a:rPr lang="ko-KR" altLang="en-US" sz="1050" b="1" dirty="0" smtClean="0"/>
                <a:t>효율적 업무 가능</a:t>
              </a:r>
              <a:endParaRPr lang="en-US" altLang="ko-KR" sz="1050" b="1" dirty="0" smtClean="0"/>
            </a:p>
          </p:txBody>
        </p:sp>
        <p:sp>
          <p:nvSpPr>
            <p:cNvPr id="53" name="원호 52"/>
            <p:cNvSpPr/>
            <p:nvPr/>
          </p:nvSpPr>
          <p:spPr>
            <a:xfrm>
              <a:off x="5992596" y="546988"/>
              <a:ext cx="1964164" cy="1909816"/>
            </a:xfrm>
            <a:prstGeom prst="arc">
              <a:avLst>
                <a:gd name="adj1" fmla="val 16200000"/>
                <a:gd name="adj2" fmla="val 8353615"/>
              </a:avLst>
            </a:prstGeom>
            <a:ln w="28575">
              <a:solidFill>
                <a:srgbClr val="DF00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6956741" y="502837"/>
              <a:ext cx="76807" cy="76807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21" descr="08.png"/>
            <p:cNvPicPr>
              <a:picLocks noChangeAspect="1"/>
            </p:cNvPicPr>
            <p:nvPr/>
          </p:nvPicPr>
          <p:blipFill>
            <a:blip r:embed="rId2"/>
            <a:srcRect l="73079" b="35815"/>
            <a:stretch>
              <a:fillRect/>
            </a:stretch>
          </p:blipFill>
          <p:spPr bwMode="auto">
            <a:xfrm>
              <a:off x="6825360" y="189798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도넛 60"/>
            <p:cNvSpPr/>
            <p:nvPr/>
          </p:nvSpPr>
          <p:spPr>
            <a:xfrm>
              <a:off x="6161679" y="673536"/>
              <a:ext cx="1658654" cy="1658654"/>
            </a:xfrm>
            <a:prstGeom prst="donut">
              <a:avLst>
                <a:gd name="adj" fmla="val 13260"/>
              </a:avLst>
            </a:prstGeom>
            <a:solidFill>
              <a:srgbClr val="DF0024"/>
            </a:solidFill>
            <a:ln>
              <a:solidFill>
                <a:srgbClr val="DF0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32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1606</cp:revision>
  <dcterms:created xsi:type="dcterms:W3CDTF">2007-08-06T18:31:03Z</dcterms:created>
  <dcterms:modified xsi:type="dcterms:W3CDTF">2009-04-20T02:42:01Z</dcterms:modified>
</cp:coreProperties>
</file>