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E6B9B8"/>
    <a:srgbClr val="C6D9F1"/>
    <a:srgbClr val="C0DD00"/>
    <a:srgbClr val="75C325"/>
    <a:srgbClr val="A9D5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 autoAdjust="0"/>
    <p:restoredTop sz="98454" autoAdjust="0"/>
  </p:normalViewPr>
  <p:slideViewPr>
    <p:cSldViewPr>
      <p:cViewPr varScale="1">
        <p:scale>
          <a:sx n="111" d="100"/>
          <a:sy n="111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0" y="428604"/>
            <a:ext cx="81439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0" y="428604"/>
            <a:ext cx="914400" cy="142876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856000" y="428604"/>
            <a:ext cx="288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8668451" y="626039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2" y="6642122"/>
            <a:ext cx="9144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 rot="5400000">
            <a:off x="1388320" y="6713792"/>
            <a:ext cx="144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527985" y="553550"/>
            <a:ext cx="34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600" dirty="0">
              <a:solidFill>
                <a:srgbClr val="BCBCBC"/>
              </a:solidFill>
              <a:latin typeface="Constantia" pitchFamily="18" charset="0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6894" y="178430"/>
            <a:ext cx="16419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BCBCBC"/>
                </a:solidFill>
              </a:rPr>
              <a:t>2</a:t>
            </a:r>
            <a:r>
              <a:rPr lang="en-US" altLang="ko-KR" sz="1050" smtClean="0">
                <a:solidFill>
                  <a:srgbClr val="BCBCBC"/>
                </a:solidFill>
              </a:rPr>
              <a:t>. </a:t>
            </a:r>
            <a:r>
              <a:rPr lang="ko-KR" altLang="en-US" sz="1050" dirty="0" smtClean="0">
                <a:solidFill>
                  <a:srgbClr val="BCBCBC"/>
                </a:solidFill>
              </a:rPr>
              <a:t>제안개요</a:t>
            </a:r>
            <a:endParaRPr lang="ko-KR" altLang="en-US" sz="1050" dirty="0">
              <a:solidFill>
                <a:srgbClr val="BCBCBC"/>
              </a:solidFill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133549" y="547685"/>
            <a:ext cx="236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목표시스템 요구사항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그룹 13"/>
          <p:cNvGrpSpPr/>
          <p:nvPr userDrawn="1"/>
        </p:nvGrpSpPr>
        <p:grpSpPr>
          <a:xfrm>
            <a:off x="812681" y="510202"/>
            <a:ext cx="431499" cy="369332"/>
            <a:chOff x="812681" y="776829"/>
            <a:chExt cx="431499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892802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681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</p:grpSp>
      <p:pic>
        <p:nvPicPr>
          <p:cNvPr id="34" name="그림 33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086" y="6673066"/>
            <a:ext cx="1340444" cy="110476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1125046" y="882881"/>
            <a:ext cx="707236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ym typeface="Wingdings" pitchFamily="2" charset="2"/>
              </a:rPr>
              <a:t>(</a:t>
            </a:r>
            <a:r>
              <a:rPr lang="ko-KR" altLang="en-US" sz="1050" dirty="0" smtClean="0">
                <a:sym typeface="Wingdings" pitchFamily="2" charset="2"/>
              </a:rPr>
              <a:t>제안요청사</a:t>
            </a:r>
            <a:r>
              <a:rPr lang="en-US" altLang="ko-KR" sz="1050" dirty="0" smtClean="0">
                <a:sym typeface="Wingdings" pitchFamily="2" charset="2"/>
              </a:rPr>
              <a:t>)</a:t>
            </a:r>
            <a:r>
              <a:rPr lang="ko-KR" altLang="en-US" sz="1050" dirty="0" smtClean="0">
                <a:sym typeface="Wingdings" pitchFamily="2" charset="2"/>
              </a:rPr>
              <a:t>는 고객정보 취득 및 마케팅 지원의 핵심으로 단계별 구현전략에 대한 이해에 </a:t>
            </a:r>
            <a:r>
              <a:rPr lang="ko-KR" altLang="en-US" sz="1050" dirty="0" smtClean="0">
                <a:sym typeface="Wingdings" pitchFamily="2" charset="2"/>
              </a:rPr>
              <a:t>기반을 두어 시스템을 </a:t>
            </a:r>
            <a:endParaRPr lang="en-US" altLang="ko-KR" sz="1050" dirty="0" smtClean="0"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구축해야 </a:t>
            </a:r>
            <a:r>
              <a:rPr lang="ko-KR" altLang="en-US" sz="1050" dirty="0" smtClean="0">
                <a:sym typeface="Wingdings" pitchFamily="2" charset="2"/>
              </a:rPr>
              <a:t>하므로 </a:t>
            </a:r>
            <a:r>
              <a:rPr lang="en-US" altLang="ko-KR" sz="1050" dirty="0" smtClean="0">
                <a:sym typeface="Wingdings" pitchFamily="2" charset="2"/>
              </a:rPr>
              <a:t>Interface, Architecture, System </a:t>
            </a:r>
            <a:r>
              <a:rPr lang="ko-KR" altLang="en-US" sz="1050" dirty="0" smtClean="0">
                <a:sym typeface="Wingdings" pitchFamily="2" charset="2"/>
              </a:rPr>
              <a:t>세 가지 부분에 있어 </a:t>
            </a:r>
            <a:r>
              <a:rPr lang="ko-KR" altLang="en-US" sz="1050" dirty="0" smtClean="0">
                <a:sym typeface="Wingdings" pitchFamily="2" charset="2"/>
              </a:rPr>
              <a:t>다음과 </a:t>
            </a:r>
            <a:r>
              <a:rPr lang="ko-KR" altLang="en-US" sz="1050" dirty="0" smtClean="0">
                <a:sym typeface="Wingdings" pitchFamily="2" charset="2"/>
              </a:rPr>
              <a:t>같은 목표 수준에 만족하여야 합니다</a:t>
            </a:r>
            <a:r>
              <a:rPr lang="en-US" altLang="ko-KR" sz="1050" dirty="0" smtClean="0">
                <a:sym typeface="Wingdings" pitchFamily="2" charset="2"/>
              </a:rPr>
              <a:t>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1574439" y="1714488"/>
            <a:ext cx="4212007" cy="3873039"/>
            <a:chOff x="2392358" y="1382312"/>
            <a:chExt cx="4212007" cy="3873039"/>
          </a:xfrm>
        </p:grpSpPr>
        <p:sp>
          <p:nvSpPr>
            <p:cNvPr id="73" name="원호 72"/>
            <p:cNvSpPr/>
            <p:nvPr/>
          </p:nvSpPr>
          <p:spPr>
            <a:xfrm flipH="1">
              <a:off x="3670854" y="1382312"/>
              <a:ext cx="1603024" cy="1603025"/>
            </a:xfrm>
            <a:prstGeom prst="arc">
              <a:avLst>
                <a:gd name="adj1" fmla="val 9977261"/>
                <a:gd name="adj2" fmla="val 0"/>
              </a:avLst>
            </a:prstGeom>
            <a:ln w="76200" cap="rnd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호 73"/>
            <p:cNvSpPr/>
            <p:nvPr/>
          </p:nvSpPr>
          <p:spPr>
            <a:xfrm flipH="1" flipV="1">
              <a:off x="3670854" y="1382312"/>
              <a:ext cx="1603024" cy="1603025"/>
            </a:xfrm>
            <a:prstGeom prst="arc">
              <a:avLst>
                <a:gd name="adj1" fmla="val 12634749"/>
                <a:gd name="adj2" fmla="val 20503112"/>
              </a:avLst>
            </a:prstGeom>
            <a:ln w="76200" cap="rnd">
              <a:solidFill>
                <a:schemeClr val="accent2">
                  <a:lumMod val="40000"/>
                  <a:lumOff val="6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원호 75"/>
            <p:cNvSpPr/>
            <p:nvPr/>
          </p:nvSpPr>
          <p:spPr>
            <a:xfrm flipH="1">
              <a:off x="2994202" y="2194237"/>
              <a:ext cx="2987513" cy="2987514"/>
            </a:xfrm>
            <a:prstGeom prst="arc">
              <a:avLst>
                <a:gd name="adj1" fmla="val 18093884"/>
                <a:gd name="adj2" fmla="val 21556161"/>
              </a:avLst>
            </a:prstGeom>
            <a:ln w="76200" cap="rnd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flipH="1">
              <a:off x="3884193" y="1590500"/>
              <a:ext cx="1197096" cy="1197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원호 79"/>
            <p:cNvSpPr/>
            <p:nvPr/>
          </p:nvSpPr>
          <p:spPr>
            <a:xfrm rot="14400000" flipH="1">
              <a:off x="2392357" y="3652327"/>
              <a:ext cx="1603025" cy="1603024"/>
            </a:xfrm>
            <a:prstGeom prst="arc">
              <a:avLst>
                <a:gd name="adj1" fmla="val 9917885"/>
                <a:gd name="adj2" fmla="val 0"/>
              </a:avLst>
            </a:prstGeom>
            <a:ln w="76200" cap="rnd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원호 80"/>
            <p:cNvSpPr/>
            <p:nvPr/>
          </p:nvSpPr>
          <p:spPr>
            <a:xfrm rot="14400000" flipH="1" flipV="1">
              <a:off x="2392357" y="3652327"/>
              <a:ext cx="1603025" cy="1603024"/>
            </a:xfrm>
            <a:prstGeom prst="arc">
              <a:avLst>
                <a:gd name="adj1" fmla="val 12634749"/>
                <a:gd name="adj2" fmla="val 20598030"/>
              </a:avLst>
            </a:prstGeom>
            <a:ln w="76200" cap="rnd">
              <a:solidFill>
                <a:schemeClr val="accent3">
                  <a:lumMod val="40000"/>
                  <a:lumOff val="6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원호 87"/>
            <p:cNvSpPr/>
            <p:nvPr/>
          </p:nvSpPr>
          <p:spPr>
            <a:xfrm rot="14400000" flipH="1">
              <a:off x="2994965" y="2194494"/>
              <a:ext cx="2987514" cy="2987512"/>
            </a:xfrm>
            <a:prstGeom prst="arc">
              <a:avLst>
                <a:gd name="adj1" fmla="val 18108544"/>
                <a:gd name="adj2" fmla="val 0"/>
              </a:avLst>
            </a:prstGeom>
            <a:ln w="76200" cap="rnd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 rot="14400000" flipH="1">
              <a:off x="2594658" y="3843693"/>
              <a:ext cx="1197096" cy="11970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호 89"/>
            <p:cNvSpPr/>
            <p:nvPr/>
          </p:nvSpPr>
          <p:spPr>
            <a:xfrm rot="7200000" flipH="1">
              <a:off x="5001340" y="3604001"/>
              <a:ext cx="1603025" cy="1603024"/>
            </a:xfrm>
            <a:prstGeom prst="arc">
              <a:avLst>
                <a:gd name="adj1" fmla="val 9917885"/>
                <a:gd name="adj2" fmla="val 0"/>
              </a:avLst>
            </a:prstGeom>
            <a:ln w="76200" cap="rnd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원호 90"/>
            <p:cNvSpPr/>
            <p:nvPr/>
          </p:nvSpPr>
          <p:spPr>
            <a:xfrm rot="7200000" flipH="1" flipV="1">
              <a:off x="5001340" y="3604001"/>
              <a:ext cx="1603025" cy="1603024"/>
            </a:xfrm>
            <a:prstGeom prst="arc">
              <a:avLst>
                <a:gd name="adj1" fmla="val 12634749"/>
                <a:gd name="adj2" fmla="val 20475199"/>
              </a:avLst>
            </a:prstGeom>
            <a:ln w="76200" cap="rnd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원호 91"/>
            <p:cNvSpPr/>
            <p:nvPr/>
          </p:nvSpPr>
          <p:spPr>
            <a:xfrm rot="7200000" flipH="1">
              <a:off x="2998650" y="2173176"/>
              <a:ext cx="2987514" cy="2987512"/>
            </a:xfrm>
            <a:prstGeom prst="arc">
              <a:avLst>
                <a:gd name="adj1" fmla="val 18092195"/>
                <a:gd name="adj2" fmla="val 21497593"/>
              </a:avLst>
            </a:prstGeom>
            <a:ln w="76200" cap="rnd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 rot="7200000" flipH="1">
              <a:off x="5194592" y="3813339"/>
              <a:ext cx="1197096" cy="11970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66246" y="34671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mtClean="0"/>
                <a:t>목표수</a:t>
              </a:r>
              <a:r>
                <a:rPr lang="ko-KR" altLang="en-US" sz="2000" b="1"/>
                <a:t>준</a:t>
              </a:r>
              <a:endParaRPr lang="ko-KR" altLang="en-US" sz="20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54682" y="2009775"/>
              <a:ext cx="892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Interface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19901" y="4283281"/>
              <a:ext cx="760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System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09690" y="4283281"/>
              <a:ext cx="11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Architecture</a:t>
              </a:r>
              <a:endParaRPr lang="ko-KR" altLang="en-US" sz="14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5510854" y="1785926"/>
            <a:ext cx="2487585" cy="368927"/>
          </a:xfrm>
          <a:prstGeom prst="roundRect">
            <a:avLst/>
          </a:prstGeom>
          <a:solidFill>
            <a:srgbClr val="C6D9F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base</a:t>
            </a:r>
          </a:p>
        </p:txBody>
      </p:sp>
      <p:graphicFrame>
        <p:nvGraphicFramePr>
          <p:cNvPr id="19" name="Group 5"/>
          <p:cNvGraphicFramePr>
            <a:graphicFrameLocks noGrp="1"/>
          </p:cNvGraphicFramePr>
          <p:nvPr/>
        </p:nvGraphicFramePr>
        <p:xfrm>
          <a:off x="5500694" y="2228086"/>
          <a:ext cx="3287906" cy="1272352"/>
        </p:xfrm>
        <a:graphic>
          <a:graphicData uri="http://schemas.openxmlformats.org/drawingml/2006/table">
            <a:tbl>
              <a:tblPr/>
              <a:tblGrid>
                <a:gridCol w="872597"/>
                <a:gridCol w="805103"/>
                <a:gridCol w="805103"/>
                <a:gridCol w="805103"/>
              </a:tblGrid>
              <a:tr h="318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contents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1,600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13,000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contents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130</a:t>
                      </a:r>
                      <a:endParaRPr lang="ko-KR" altLang="en-US" sz="1100" dirty="0"/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1,430</a:t>
                      </a:r>
                      <a:endParaRPr lang="ko-KR" altLang="en-US" sz="1100" dirty="0"/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43,000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80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계</a:t>
                      </a:r>
                      <a:endParaRPr lang="ko-KR" altLang="en-US" sz="1100" dirty="0"/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250</a:t>
                      </a:r>
                      <a:endParaRPr lang="ko-KR" altLang="en-US" sz="1100" dirty="0"/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2,500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42844" y="2802943"/>
            <a:ext cx="2143140" cy="1187401"/>
            <a:chOff x="142844" y="2802943"/>
            <a:chExt cx="2143140" cy="118740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42844" y="2802943"/>
              <a:ext cx="2143140" cy="368927"/>
            </a:xfrm>
            <a:prstGeom prst="roundRect">
              <a:avLst/>
            </a:prstGeom>
            <a:solidFill>
              <a:srgbClr val="E6B9B8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System base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8663" y="3221411"/>
              <a:ext cx="1288853" cy="768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 list 01 - contents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list 02 - contents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 list 03 - contents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013505" y="3776030"/>
            <a:ext cx="2487585" cy="368927"/>
          </a:xfrm>
          <a:prstGeom prst="roundRect">
            <a:avLst/>
          </a:prstGeom>
          <a:solidFill>
            <a:srgbClr val="D7E4BD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Architecture base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286512" y="4229100"/>
            <a:ext cx="1724582" cy="2200296"/>
            <a:chOff x="2598074" y="931398"/>
            <a:chExt cx="3930150" cy="5014255"/>
          </a:xfrm>
        </p:grpSpPr>
        <p:sp>
          <p:nvSpPr>
            <p:cNvPr id="26" name="자유형 25"/>
            <p:cNvSpPr/>
            <p:nvPr/>
          </p:nvSpPr>
          <p:spPr>
            <a:xfrm rot="16200000" flipH="1">
              <a:off x="1638921" y="2597475"/>
              <a:ext cx="4872147" cy="1549576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76">
                  <a:moveTo>
                    <a:pt x="0" y="1549576"/>
                  </a:moveTo>
                  <a:lnTo>
                    <a:pt x="634149" y="0"/>
                  </a:lnTo>
                  <a:lnTo>
                    <a:pt x="3993441" y="0"/>
                  </a:lnTo>
                  <a:lnTo>
                    <a:pt x="3990663" y="1538688"/>
                  </a:lnTo>
                  <a:lnTo>
                    <a:pt x="0" y="1549576"/>
                  </a:lnTo>
                  <a:close/>
                </a:path>
              </a:pathLst>
            </a:custGeom>
            <a:solidFill>
              <a:schemeClr val="bg2"/>
            </a:solidFill>
            <a:ln w="5715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자유형 26"/>
            <p:cNvSpPr/>
            <p:nvPr/>
          </p:nvSpPr>
          <p:spPr>
            <a:xfrm rot="16200000" flipH="1" flipV="1">
              <a:off x="2459974" y="3291271"/>
              <a:ext cx="4872147" cy="152402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  <a:gd name="connsiteX0" fmla="*/ 0 w 3993441"/>
                <a:gd name="connsiteY0" fmla="*/ 1549596 h 1549596"/>
                <a:gd name="connsiteX1" fmla="*/ 187834 w 3993441"/>
                <a:gd name="connsiteY1" fmla="*/ 0 h 1549596"/>
                <a:gd name="connsiteX2" fmla="*/ 3993441 w 3993441"/>
                <a:gd name="connsiteY2" fmla="*/ 20 h 1549596"/>
                <a:gd name="connsiteX3" fmla="*/ 3990663 w 3993441"/>
                <a:gd name="connsiteY3" fmla="*/ 1538708 h 1549596"/>
                <a:gd name="connsiteX4" fmla="*/ 0 w 3993441"/>
                <a:gd name="connsiteY4" fmla="*/ 1549596 h 154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96">
                  <a:moveTo>
                    <a:pt x="0" y="1549596"/>
                  </a:moveTo>
                  <a:lnTo>
                    <a:pt x="187834" y="0"/>
                  </a:lnTo>
                  <a:lnTo>
                    <a:pt x="3993441" y="20"/>
                  </a:lnTo>
                  <a:lnTo>
                    <a:pt x="3990663" y="1538708"/>
                  </a:lnTo>
                  <a:lnTo>
                    <a:pt x="0" y="15495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자유형 27"/>
            <p:cNvSpPr/>
            <p:nvPr/>
          </p:nvSpPr>
          <p:spPr>
            <a:xfrm rot="16200000" flipH="1">
              <a:off x="3618788" y="3041649"/>
              <a:ext cx="4021668" cy="1549576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76">
                  <a:moveTo>
                    <a:pt x="0" y="1549576"/>
                  </a:moveTo>
                  <a:lnTo>
                    <a:pt x="634149" y="0"/>
                  </a:lnTo>
                  <a:lnTo>
                    <a:pt x="3993441" y="0"/>
                  </a:lnTo>
                  <a:lnTo>
                    <a:pt x="3990663" y="1538688"/>
                  </a:lnTo>
                  <a:lnTo>
                    <a:pt x="0" y="1549576"/>
                  </a:lnTo>
                  <a:close/>
                </a:path>
              </a:pathLst>
            </a:custGeom>
            <a:solidFill>
              <a:schemeClr val="bg2"/>
            </a:solidFill>
            <a:ln w="5715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자유형 28"/>
            <p:cNvSpPr/>
            <p:nvPr/>
          </p:nvSpPr>
          <p:spPr>
            <a:xfrm rot="16200000" flipH="1" flipV="1">
              <a:off x="4439841" y="3745060"/>
              <a:ext cx="4021668" cy="152402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  <a:gd name="connsiteX0" fmla="*/ 0 w 3993441"/>
                <a:gd name="connsiteY0" fmla="*/ 1549596 h 1549596"/>
                <a:gd name="connsiteX1" fmla="*/ 187834 w 3993441"/>
                <a:gd name="connsiteY1" fmla="*/ 0 h 1549596"/>
                <a:gd name="connsiteX2" fmla="*/ 3993441 w 3993441"/>
                <a:gd name="connsiteY2" fmla="*/ 20 h 1549596"/>
                <a:gd name="connsiteX3" fmla="*/ 3990663 w 3993441"/>
                <a:gd name="connsiteY3" fmla="*/ 1538708 h 1549596"/>
                <a:gd name="connsiteX4" fmla="*/ 0 w 3993441"/>
                <a:gd name="connsiteY4" fmla="*/ 1549596 h 154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96">
                  <a:moveTo>
                    <a:pt x="0" y="1549596"/>
                  </a:moveTo>
                  <a:lnTo>
                    <a:pt x="187834" y="0"/>
                  </a:lnTo>
                  <a:lnTo>
                    <a:pt x="3993441" y="20"/>
                  </a:lnTo>
                  <a:lnTo>
                    <a:pt x="3990663" y="1538708"/>
                  </a:lnTo>
                  <a:lnTo>
                    <a:pt x="0" y="15495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자유형 29"/>
            <p:cNvSpPr/>
            <p:nvPr/>
          </p:nvSpPr>
          <p:spPr>
            <a:xfrm rot="5400000">
              <a:off x="1497787" y="3057668"/>
              <a:ext cx="3970588" cy="1549576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76">
                  <a:moveTo>
                    <a:pt x="0" y="1549576"/>
                  </a:moveTo>
                  <a:lnTo>
                    <a:pt x="634149" y="0"/>
                  </a:lnTo>
                  <a:lnTo>
                    <a:pt x="3993441" y="0"/>
                  </a:lnTo>
                  <a:lnTo>
                    <a:pt x="3990663" y="1538688"/>
                  </a:lnTo>
                  <a:lnTo>
                    <a:pt x="0" y="1549576"/>
                  </a:ln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자유형 30"/>
            <p:cNvSpPr/>
            <p:nvPr/>
          </p:nvSpPr>
          <p:spPr>
            <a:xfrm rot="5400000" flipV="1">
              <a:off x="677554" y="3755433"/>
              <a:ext cx="3993441" cy="152402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  <a:gd name="connsiteX0" fmla="*/ 0 w 3993441"/>
                <a:gd name="connsiteY0" fmla="*/ 1549596 h 1549596"/>
                <a:gd name="connsiteX1" fmla="*/ 187834 w 3993441"/>
                <a:gd name="connsiteY1" fmla="*/ 0 h 1549596"/>
                <a:gd name="connsiteX2" fmla="*/ 3993441 w 3993441"/>
                <a:gd name="connsiteY2" fmla="*/ 20 h 1549596"/>
                <a:gd name="connsiteX3" fmla="*/ 3990663 w 3993441"/>
                <a:gd name="connsiteY3" fmla="*/ 1538708 h 1549596"/>
                <a:gd name="connsiteX4" fmla="*/ 0 w 3993441"/>
                <a:gd name="connsiteY4" fmla="*/ 1549596 h 154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96">
                  <a:moveTo>
                    <a:pt x="0" y="1549596"/>
                  </a:moveTo>
                  <a:lnTo>
                    <a:pt x="187834" y="0"/>
                  </a:lnTo>
                  <a:lnTo>
                    <a:pt x="3993441" y="20"/>
                  </a:lnTo>
                  <a:lnTo>
                    <a:pt x="3990663" y="1538708"/>
                  </a:lnTo>
                  <a:lnTo>
                    <a:pt x="0" y="15495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자유형 31"/>
            <p:cNvSpPr/>
            <p:nvPr/>
          </p:nvSpPr>
          <p:spPr>
            <a:xfrm rot="5400000">
              <a:off x="3463494" y="3501122"/>
              <a:ext cx="3145709" cy="1549576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76">
                  <a:moveTo>
                    <a:pt x="0" y="1549576"/>
                  </a:moveTo>
                  <a:lnTo>
                    <a:pt x="634149" y="0"/>
                  </a:lnTo>
                  <a:lnTo>
                    <a:pt x="3993441" y="0"/>
                  </a:lnTo>
                  <a:lnTo>
                    <a:pt x="3990663" y="1538688"/>
                  </a:lnTo>
                  <a:lnTo>
                    <a:pt x="0" y="1549576"/>
                  </a:ln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자유형 32"/>
            <p:cNvSpPr/>
            <p:nvPr/>
          </p:nvSpPr>
          <p:spPr>
            <a:xfrm rot="5400000" flipV="1">
              <a:off x="2643802" y="4177937"/>
              <a:ext cx="3145709" cy="152402"/>
            </a:xfrm>
            <a:custGeom>
              <a:avLst/>
              <a:gdLst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359292 w 3993441"/>
                <a:gd name="connsiteY3" fmla="*/ 1549576 h 1549576"/>
                <a:gd name="connsiteX4" fmla="*/ 0 w 3993441"/>
                <a:gd name="connsiteY4" fmla="*/ 1549576 h 1549576"/>
                <a:gd name="connsiteX0" fmla="*/ 0 w 3993441"/>
                <a:gd name="connsiteY0" fmla="*/ 1549576 h 1549576"/>
                <a:gd name="connsiteX1" fmla="*/ 634149 w 3993441"/>
                <a:gd name="connsiteY1" fmla="*/ 0 h 1549576"/>
                <a:gd name="connsiteX2" fmla="*/ 3993441 w 3993441"/>
                <a:gd name="connsiteY2" fmla="*/ 0 h 1549576"/>
                <a:gd name="connsiteX3" fmla="*/ 3990663 w 3993441"/>
                <a:gd name="connsiteY3" fmla="*/ 1538688 h 1549576"/>
                <a:gd name="connsiteX4" fmla="*/ 0 w 3993441"/>
                <a:gd name="connsiteY4" fmla="*/ 1549576 h 1549576"/>
                <a:gd name="connsiteX0" fmla="*/ 0 w 3993441"/>
                <a:gd name="connsiteY0" fmla="*/ 1549596 h 1549596"/>
                <a:gd name="connsiteX1" fmla="*/ 187834 w 3993441"/>
                <a:gd name="connsiteY1" fmla="*/ 0 h 1549596"/>
                <a:gd name="connsiteX2" fmla="*/ 3993441 w 3993441"/>
                <a:gd name="connsiteY2" fmla="*/ 20 h 1549596"/>
                <a:gd name="connsiteX3" fmla="*/ 3990663 w 3993441"/>
                <a:gd name="connsiteY3" fmla="*/ 1538708 h 1549596"/>
                <a:gd name="connsiteX4" fmla="*/ 0 w 3993441"/>
                <a:gd name="connsiteY4" fmla="*/ 1549596 h 154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441" h="1549596">
                  <a:moveTo>
                    <a:pt x="0" y="1549596"/>
                  </a:moveTo>
                  <a:lnTo>
                    <a:pt x="187834" y="0"/>
                  </a:lnTo>
                  <a:lnTo>
                    <a:pt x="3993441" y="20"/>
                  </a:lnTo>
                  <a:lnTo>
                    <a:pt x="3990663" y="1538708"/>
                  </a:lnTo>
                  <a:lnTo>
                    <a:pt x="0" y="15495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56597" y="2181218"/>
              <a:ext cx="1385250" cy="596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1,384.7</a:t>
              </a:r>
              <a:endParaRPr lang="ko-KR" altLang="en-US" sz="11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72446" y="2936005"/>
              <a:ext cx="1385250" cy="596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1,098.1</a:t>
              </a:r>
              <a:endParaRPr lang="ko-KR" altLang="en-US" sz="11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92025" y="1274295"/>
              <a:ext cx="1385250" cy="596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1,724.7</a:t>
              </a:r>
              <a:endParaRPr lang="ko-KR" altLang="en-US" sz="11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40075" y="2126016"/>
              <a:ext cx="1385250" cy="596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1,375.3</a:t>
              </a:r>
              <a:endParaRPr lang="ko-KR" altLang="en-US" sz="11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609370" y="5265300"/>
              <a:ext cx="3918854" cy="68035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6121" y="5327000"/>
              <a:ext cx="1063777" cy="596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2006</a:t>
              </a:r>
              <a:endParaRPr lang="ko-KR" altLang="en-US" sz="11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86220" y="5327000"/>
              <a:ext cx="1063777" cy="596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2007</a:t>
              </a:r>
              <a:endParaRPr lang="ko-KR" altLang="en-US" sz="11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47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51</cp:revision>
  <dcterms:created xsi:type="dcterms:W3CDTF">2008-09-16T21:48:11Z</dcterms:created>
  <dcterms:modified xsi:type="dcterms:W3CDTF">2009-08-20T05:58:30Z</dcterms:modified>
</cp:coreProperties>
</file>