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39" autoAdjust="0"/>
    <p:restoredTop sz="94660"/>
  </p:normalViewPr>
  <p:slideViewPr>
    <p:cSldViewPr>
      <p:cViewPr varScale="1">
        <p:scale>
          <a:sx n="110" d="100"/>
          <a:sy n="11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AF5F0F-739E-4AD8-A573-E7960FD0399A}" type="datetimeFigureOut">
              <a:rPr lang="ko-KR" altLang="en-US" smtClean="0"/>
              <a:pPr/>
              <a:t>2008-10-01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42B4E-1AEF-4098-AB82-D309394A0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7158" y="749796"/>
            <a:ext cx="8429684" cy="5750760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2232" y="545324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978771"/>
                </a:solidFill>
              </a:rPr>
              <a:t>2.8. </a:t>
            </a:r>
            <a:r>
              <a:rPr lang="ko-KR" altLang="en-US" sz="2000" dirty="0" smtClean="0">
                <a:solidFill>
                  <a:srgbClr val="978771"/>
                </a:solidFill>
              </a:rPr>
              <a:t>제안의 특징과 장점</a:t>
            </a:r>
            <a:endParaRPr lang="ko-KR" altLang="en-US" sz="2000" dirty="0">
              <a:solidFill>
                <a:srgbClr val="978771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3748075" y="745101"/>
            <a:ext cx="5040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V="1">
            <a:off x="357158" y="745101"/>
            <a:ext cx="3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rot="5400000" flipV="1">
            <a:off x="249019" y="855129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rot="5400000" flipV="1">
            <a:off x="8678703" y="857187"/>
            <a:ext cx="216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3714182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77414" y="714078"/>
            <a:ext cx="72000" cy="72000"/>
          </a:xfrm>
          <a:prstGeom prst="ellipse">
            <a:avLst/>
          </a:prstGeom>
          <a:solidFill>
            <a:srgbClr val="97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357157" y="6500556"/>
            <a:ext cx="8424000" cy="278"/>
          </a:xfrm>
          <a:prstGeom prst="line">
            <a:avLst/>
          </a:prstGeom>
          <a:ln>
            <a:solidFill>
              <a:srgbClr val="978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474156" y="991204"/>
            <a:ext cx="8212644" cy="600164"/>
          </a:xfrm>
          <a:prstGeom prst="rect">
            <a:avLst/>
          </a:prstGeom>
          <a:solidFill>
            <a:srgbClr val="978771"/>
          </a:solidFill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</a:rPr>
              <a:t>Pplus </a:t>
            </a:r>
            <a:r>
              <a:rPr lang="ko-KR" altLang="en-US" sz="1100" dirty="0" smtClean="0">
                <a:solidFill>
                  <a:schemeClr val="bg1"/>
                </a:solidFill>
              </a:rPr>
              <a:t>네트웍은 다양한 산업군의 인사관리시스템 운영경험과 최고의 전문인력 투입 및 차별화된 업무 프로세스 적용을 토대로 하여 </a:t>
            </a:r>
            <a:r>
              <a:rPr lang="en-US" altLang="ko-KR" sz="1100" dirty="0" smtClean="0">
                <a:solidFill>
                  <a:schemeClr val="bg1"/>
                </a:solidFill>
              </a:rPr>
              <a:t>00</a:t>
            </a:r>
            <a:r>
              <a:rPr lang="ko-KR" altLang="en-US" sz="1100" dirty="0" smtClean="0">
                <a:solidFill>
                  <a:schemeClr val="bg1"/>
                </a:solidFill>
              </a:rPr>
              <a:t>고객사 인사관리센터의 성공적인 운영을 약속드립니다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-1"/>
            <a:ext cx="9144000" cy="500043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 flipH="1">
            <a:off x="0" y="6572272"/>
            <a:ext cx="9144032" cy="285752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</a:schemeClr>
              </a:gs>
              <a:gs pos="19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6694" y="65722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99A5AC"/>
                </a:solidFill>
                <a:latin typeface="Constantia" pitchFamily="18" charset="0"/>
              </a:rPr>
              <a:t>08</a:t>
            </a:r>
            <a:endParaRPr lang="ko-KR" altLang="en-US" sz="1200" dirty="0">
              <a:solidFill>
                <a:srgbClr val="99A5AC"/>
              </a:solidFill>
              <a:latin typeface="Constantia" pitchFamily="18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32" y="33203"/>
            <a:ext cx="140931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 2.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제안개요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|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1" name="그림 2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29520" y="6667484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1231998" y="5072074"/>
            <a:ext cx="7197654" cy="1357322"/>
            <a:chOff x="1285852" y="1857364"/>
            <a:chExt cx="7197654" cy="1357322"/>
          </a:xfrm>
        </p:grpSpPr>
        <p:sp>
          <p:nvSpPr>
            <p:cNvPr id="248" name="오른쪽 화살표 247"/>
            <p:cNvSpPr/>
            <p:nvPr/>
          </p:nvSpPr>
          <p:spPr>
            <a:xfrm flipV="1">
              <a:off x="1285852" y="1857364"/>
              <a:ext cx="7197654" cy="1357322"/>
            </a:xfrm>
            <a:prstGeom prst="rightArrow">
              <a:avLst>
                <a:gd name="adj1" fmla="val 64251"/>
                <a:gd name="adj2" fmla="val 83429"/>
              </a:avLst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  <a:alpha val="26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3299557" y="2594781"/>
              <a:ext cx="27462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Constantia" pitchFamily="18" charset="0"/>
                </a:rPr>
                <a:t>인사관리센터의 성공적 운영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Constantia" pitchFamily="18" charset="0"/>
              </a:endParaRPr>
            </a:p>
          </p:txBody>
        </p:sp>
      </p:grpSp>
      <p:grpSp>
        <p:nvGrpSpPr>
          <p:cNvPr id="403" name="그룹 402"/>
          <p:cNvGrpSpPr/>
          <p:nvPr/>
        </p:nvGrpSpPr>
        <p:grpSpPr>
          <a:xfrm>
            <a:off x="6141138" y="4731120"/>
            <a:ext cx="2431390" cy="1080734"/>
            <a:chOff x="6141138" y="4535606"/>
            <a:chExt cx="2431390" cy="1080734"/>
          </a:xfrm>
        </p:grpSpPr>
        <p:sp>
          <p:nvSpPr>
            <p:cNvPr id="382" name="직사각형 381"/>
            <p:cNvSpPr/>
            <p:nvPr/>
          </p:nvSpPr>
          <p:spPr>
            <a:xfrm>
              <a:off x="6286511" y="4590910"/>
              <a:ext cx="2136519" cy="835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3" name="직선 연결선 382"/>
            <p:cNvCxnSpPr/>
            <p:nvPr/>
          </p:nvCxnSpPr>
          <p:spPr>
            <a:xfrm rot="5400000">
              <a:off x="5857090" y="5003046"/>
              <a:ext cx="857256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직사각형 383"/>
            <p:cNvSpPr/>
            <p:nvPr/>
          </p:nvSpPr>
          <p:spPr>
            <a:xfrm>
              <a:off x="6286512" y="4692769"/>
              <a:ext cx="2141496" cy="742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6286511" y="4891176"/>
              <a:ext cx="1667043" cy="5350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6286512" y="5109730"/>
              <a:ext cx="1287480" cy="3292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8" name="직선 연결선 387"/>
            <p:cNvCxnSpPr/>
            <p:nvPr/>
          </p:nvCxnSpPr>
          <p:spPr>
            <a:xfrm rot="5400000">
              <a:off x="7407325" y="5267910"/>
              <a:ext cx="324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/>
            <p:cNvCxnSpPr/>
            <p:nvPr/>
          </p:nvCxnSpPr>
          <p:spPr>
            <a:xfrm flipV="1">
              <a:off x="7569200" y="4889501"/>
              <a:ext cx="393700" cy="215899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/>
            <p:cNvCxnSpPr/>
            <p:nvPr/>
          </p:nvCxnSpPr>
          <p:spPr>
            <a:xfrm flipV="1">
              <a:off x="7956550" y="4699000"/>
              <a:ext cx="476250" cy="1905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타원 7"/>
            <p:cNvSpPr/>
            <p:nvPr/>
          </p:nvSpPr>
          <p:spPr>
            <a:xfrm>
              <a:off x="7538496" y="5066678"/>
              <a:ext cx="72000" cy="7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7"/>
            <p:cNvSpPr/>
            <p:nvPr/>
          </p:nvSpPr>
          <p:spPr>
            <a:xfrm>
              <a:off x="7916886" y="4850848"/>
              <a:ext cx="72000" cy="7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7"/>
            <p:cNvSpPr/>
            <p:nvPr/>
          </p:nvSpPr>
          <p:spPr>
            <a:xfrm>
              <a:off x="8392718" y="4652072"/>
              <a:ext cx="72000" cy="7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7143768" y="4929198"/>
              <a:ext cx="4523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solidFill>
                    <a:schemeClr val="bg1"/>
                  </a:solidFill>
                  <a:latin typeface="+mn-ea"/>
                </a:rPr>
                <a:t>Step 01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7572396" y="4714884"/>
              <a:ext cx="4523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solidFill>
                    <a:schemeClr val="bg1"/>
                  </a:solidFill>
                  <a:latin typeface="+mn-ea"/>
                </a:rPr>
                <a:t>Step 02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7682906" y="4535606"/>
              <a:ext cx="4523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Step 03</a:t>
              </a:r>
              <a:endParaRPr lang="ko-KR" altLang="en-US" sz="600" dirty="0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6141138" y="5431674"/>
              <a:ext cx="2968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1M</a:t>
              </a:r>
              <a:endParaRPr lang="ko-KR" altLang="en-US" sz="600" dirty="0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7408882" y="5431674"/>
              <a:ext cx="2968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2M</a:t>
              </a:r>
              <a:endParaRPr lang="ko-KR" altLang="en-US" sz="600" dirty="0"/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7772420" y="5425324"/>
              <a:ext cx="35618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2.8M</a:t>
              </a:r>
              <a:endParaRPr lang="ko-KR" altLang="en-US" sz="600" dirty="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8275652" y="5431674"/>
              <a:ext cx="2968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4M</a:t>
              </a:r>
              <a:endParaRPr lang="ko-KR" altLang="en-US" sz="600" dirty="0"/>
            </a:p>
          </p:txBody>
        </p:sp>
        <p:cxnSp>
          <p:nvCxnSpPr>
            <p:cNvPr id="398" name="직선 연결선 397"/>
            <p:cNvCxnSpPr/>
            <p:nvPr/>
          </p:nvCxnSpPr>
          <p:spPr>
            <a:xfrm rot="5400000">
              <a:off x="7680325" y="5158470"/>
              <a:ext cx="540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그룹 373"/>
          <p:cNvGrpSpPr/>
          <p:nvPr/>
        </p:nvGrpSpPr>
        <p:grpSpPr>
          <a:xfrm>
            <a:off x="6141138" y="3526316"/>
            <a:ext cx="2281892" cy="1080734"/>
            <a:chOff x="6141138" y="3526316"/>
            <a:chExt cx="2281892" cy="1080734"/>
          </a:xfrm>
        </p:grpSpPr>
        <p:grpSp>
          <p:nvGrpSpPr>
            <p:cNvPr id="367" name="그룹 366"/>
            <p:cNvGrpSpPr/>
            <p:nvPr/>
          </p:nvGrpSpPr>
          <p:grpSpPr>
            <a:xfrm>
              <a:off x="6284924" y="3526316"/>
              <a:ext cx="2138106" cy="907874"/>
              <a:chOff x="6284924" y="3526316"/>
              <a:chExt cx="2138106" cy="907874"/>
            </a:xfrm>
          </p:grpSpPr>
          <p:sp>
            <p:nvSpPr>
              <p:cNvPr id="346" name="직사각형 345"/>
              <p:cNvSpPr/>
              <p:nvPr/>
            </p:nvSpPr>
            <p:spPr>
              <a:xfrm>
                <a:off x="6286511" y="3581620"/>
                <a:ext cx="2136519" cy="8352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7" name="직선 연결선 346"/>
              <p:cNvCxnSpPr/>
              <p:nvPr/>
            </p:nvCxnSpPr>
            <p:spPr>
              <a:xfrm rot="5400000">
                <a:off x="5857090" y="3993756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직사각형 347"/>
              <p:cNvSpPr/>
              <p:nvPr/>
            </p:nvSpPr>
            <p:spPr>
              <a:xfrm>
                <a:off x="6286512" y="3683479"/>
                <a:ext cx="1822318" cy="7422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>
                <a:off x="6286512" y="3786996"/>
                <a:ext cx="1278854" cy="629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>
                <a:off x="6286512" y="4209690"/>
                <a:ext cx="1054567" cy="22001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1" name="직선 연결선 350"/>
              <p:cNvCxnSpPr/>
              <p:nvPr/>
            </p:nvCxnSpPr>
            <p:spPr>
              <a:xfrm rot="5400000">
                <a:off x="7223410" y="4309654"/>
                <a:ext cx="2160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 rot="5400000">
                <a:off x="7238975" y="4109396"/>
                <a:ext cx="6480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 rot="5400000">
                <a:off x="7757134" y="4055958"/>
                <a:ext cx="684000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 rot="5400000" flipH="1" flipV="1">
                <a:off x="7241876" y="3894828"/>
                <a:ext cx="414067" cy="21566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 flipV="1">
                <a:off x="7565366" y="3700732"/>
                <a:ext cx="508959" cy="77638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타원 7"/>
              <p:cNvSpPr/>
              <p:nvPr/>
            </p:nvSpPr>
            <p:spPr>
              <a:xfrm>
                <a:off x="7303896" y="41716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7"/>
              <p:cNvSpPr/>
              <p:nvPr/>
            </p:nvSpPr>
            <p:spPr>
              <a:xfrm>
                <a:off x="7526274" y="374306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7"/>
              <p:cNvSpPr/>
              <p:nvPr/>
            </p:nvSpPr>
            <p:spPr>
              <a:xfrm>
                <a:off x="8049479" y="365360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6914340" y="4047404"/>
                <a:ext cx="452368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solidFill>
                      <a:schemeClr val="bg1"/>
                    </a:solidFill>
                    <a:latin typeface="+mn-ea"/>
                  </a:rPr>
                  <a:t>Step 01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>
              <a:xfrm>
                <a:off x="7120028" y="3643314"/>
                <a:ext cx="452368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solidFill>
                      <a:schemeClr val="bg1"/>
                    </a:solidFill>
                    <a:latin typeface="+mn-ea"/>
                  </a:rPr>
                  <a:t>Step 02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7682906" y="3526316"/>
                <a:ext cx="452368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latin typeface="+mn-ea"/>
                  </a:rPr>
                  <a:t>Step 03</a:t>
                </a:r>
                <a:endParaRPr lang="ko-KR" altLang="en-US" sz="600" dirty="0"/>
              </a:p>
            </p:txBody>
          </p:sp>
        </p:grpSp>
        <p:grpSp>
          <p:nvGrpSpPr>
            <p:cNvPr id="369" name="그룹 368"/>
            <p:cNvGrpSpPr/>
            <p:nvPr/>
          </p:nvGrpSpPr>
          <p:grpSpPr>
            <a:xfrm>
              <a:off x="6141138" y="4422384"/>
              <a:ext cx="2117330" cy="184666"/>
              <a:chOff x="6141138" y="3206060"/>
              <a:chExt cx="2117330" cy="184666"/>
            </a:xfrm>
          </p:grpSpPr>
          <p:sp>
            <p:nvSpPr>
              <p:cNvPr id="370" name="직사각형 369"/>
              <p:cNvSpPr/>
              <p:nvPr/>
            </p:nvSpPr>
            <p:spPr>
              <a:xfrm>
                <a:off x="6141138" y="3206060"/>
                <a:ext cx="296876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latin typeface="+mn-ea"/>
                  </a:rPr>
                  <a:t>1M</a:t>
                </a:r>
                <a:endParaRPr lang="ko-KR" altLang="en-US" sz="600" dirty="0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7152394" y="3206060"/>
                <a:ext cx="356188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latin typeface="+mn-ea"/>
                  </a:rPr>
                  <a:t>1.5M</a:t>
                </a:r>
                <a:endParaRPr lang="ko-KR" altLang="en-US" sz="600" dirty="0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>
                <a:off x="7429520" y="3206060"/>
                <a:ext cx="296876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latin typeface="+mn-ea"/>
                  </a:rPr>
                  <a:t>2M</a:t>
                </a:r>
                <a:endParaRPr lang="ko-KR" altLang="en-US" sz="600" dirty="0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7961592" y="3206060"/>
                <a:ext cx="296876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kern="0" dirty="0" smtClean="0">
                    <a:latin typeface="+mn-ea"/>
                  </a:rPr>
                  <a:t>3M</a:t>
                </a:r>
                <a:endParaRPr lang="ko-KR" altLang="en-US" sz="600" dirty="0"/>
              </a:p>
            </p:txBody>
          </p:sp>
        </p:grpSp>
      </p:grpSp>
      <p:grpSp>
        <p:nvGrpSpPr>
          <p:cNvPr id="344" name="그룹 343"/>
          <p:cNvGrpSpPr/>
          <p:nvPr/>
        </p:nvGrpSpPr>
        <p:grpSpPr>
          <a:xfrm>
            <a:off x="6207136" y="2358224"/>
            <a:ext cx="2215894" cy="863786"/>
            <a:chOff x="6207136" y="2358224"/>
            <a:chExt cx="2215894" cy="863786"/>
          </a:xfrm>
        </p:grpSpPr>
        <p:sp>
          <p:nvSpPr>
            <p:cNvPr id="193" name="직사각형 192"/>
            <p:cNvSpPr/>
            <p:nvPr/>
          </p:nvSpPr>
          <p:spPr>
            <a:xfrm>
              <a:off x="6286511" y="2373922"/>
              <a:ext cx="2136519" cy="8352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8" name="직선 연결선 187"/>
            <p:cNvCxnSpPr/>
            <p:nvPr/>
          </p:nvCxnSpPr>
          <p:spPr>
            <a:xfrm rot="5400000">
              <a:off x="5857090" y="2786058"/>
              <a:ext cx="857256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직사각형 207"/>
            <p:cNvSpPr/>
            <p:nvPr/>
          </p:nvSpPr>
          <p:spPr>
            <a:xfrm>
              <a:off x="6286512" y="2584939"/>
              <a:ext cx="1403827" cy="633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6286512" y="2786058"/>
              <a:ext cx="914400" cy="4231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6286512" y="2901462"/>
              <a:ext cx="339957" cy="3205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직선 연결선 318"/>
            <p:cNvCxnSpPr/>
            <p:nvPr/>
          </p:nvCxnSpPr>
          <p:spPr>
            <a:xfrm rot="5400000">
              <a:off x="6464176" y="3054972"/>
              <a:ext cx="324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rot="5400000">
              <a:off x="6993326" y="3000848"/>
              <a:ext cx="396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5400000">
              <a:off x="7377695" y="2885742"/>
              <a:ext cx="612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6616700" y="2787650"/>
              <a:ext cx="571500" cy="1143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7188200" y="2584450"/>
              <a:ext cx="495300" cy="2032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그룹 332"/>
            <p:cNvGrpSpPr/>
            <p:nvPr/>
          </p:nvGrpSpPr>
          <p:grpSpPr>
            <a:xfrm>
              <a:off x="6580494" y="2539994"/>
              <a:ext cx="1138800" cy="393994"/>
              <a:chOff x="6580494" y="2539994"/>
              <a:chExt cx="1138800" cy="393994"/>
            </a:xfrm>
          </p:grpSpPr>
          <p:sp>
            <p:nvSpPr>
              <p:cNvPr id="334" name="타원 7"/>
              <p:cNvSpPr/>
              <p:nvPr/>
            </p:nvSpPr>
            <p:spPr>
              <a:xfrm>
                <a:off x="6580494" y="286198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7"/>
              <p:cNvSpPr/>
              <p:nvPr/>
            </p:nvSpPr>
            <p:spPr>
              <a:xfrm>
                <a:off x="7151994" y="275272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7"/>
              <p:cNvSpPr/>
              <p:nvPr/>
            </p:nvSpPr>
            <p:spPr>
              <a:xfrm>
                <a:off x="7647294" y="2539994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7" name="직사각형 336"/>
            <p:cNvSpPr/>
            <p:nvPr/>
          </p:nvSpPr>
          <p:spPr>
            <a:xfrm>
              <a:off x="6207136" y="2744268"/>
              <a:ext cx="4523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solidFill>
                    <a:schemeClr val="bg1"/>
                  </a:solidFill>
                  <a:latin typeface="+mn-ea"/>
                </a:rPr>
                <a:t>Step 01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6778636" y="2643182"/>
              <a:ext cx="4523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solidFill>
                    <a:schemeClr val="bg1"/>
                  </a:solidFill>
                  <a:latin typeface="+mn-ea"/>
                </a:rPr>
                <a:t>Step 02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7267586" y="2422518"/>
              <a:ext cx="4523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Step 03</a:t>
              </a:r>
              <a:endParaRPr lang="ko-KR" altLang="en-US" sz="600" dirty="0"/>
            </a:p>
          </p:txBody>
        </p:sp>
      </p:grpSp>
      <p:grpSp>
        <p:nvGrpSpPr>
          <p:cNvPr id="2" name="그룹 127"/>
          <p:cNvGrpSpPr/>
          <p:nvPr/>
        </p:nvGrpSpPr>
        <p:grpSpPr>
          <a:xfrm>
            <a:off x="1238615" y="3516916"/>
            <a:ext cx="4595070" cy="966063"/>
            <a:chOff x="1310054" y="2375014"/>
            <a:chExt cx="4595070" cy="966063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4429124" y="2375014"/>
              <a:ext cx="1476000" cy="966063"/>
            </a:xfrm>
            <a:prstGeom prst="roundRect">
              <a:avLst>
                <a:gd name="adj" fmla="val 368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310054" y="2375014"/>
              <a:ext cx="2950909" cy="966063"/>
            </a:xfrm>
            <a:prstGeom prst="roundRect">
              <a:avLst>
                <a:gd name="adj" fmla="val 368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30"/>
          <p:cNvGrpSpPr/>
          <p:nvPr/>
        </p:nvGrpSpPr>
        <p:grpSpPr>
          <a:xfrm>
            <a:off x="1238615" y="4721462"/>
            <a:ext cx="4595070" cy="966063"/>
            <a:chOff x="1310054" y="2375014"/>
            <a:chExt cx="4595070" cy="966063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4429124" y="2375014"/>
              <a:ext cx="1476000" cy="966063"/>
            </a:xfrm>
            <a:prstGeom prst="roundRect">
              <a:avLst>
                <a:gd name="adj" fmla="val 368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310054" y="2375014"/>
              <a:ext cx="2950909" cy="966063"/>
            </a:xfrm>
            <a:prstGeom prst="roundRect">
              <a:avLst>
                <a:gd name="adj" fmla="val 368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6"/>
          <p:cNvGrpSpPr/>
          <p:nvPr/>
        </p:nvGrpSpPr>
        <p:grpSpPr>
          <a:xfrm>
            <a:off x="1238615" y="2303577"/>
            <a:ext cx="4595070" cy="966063"/>
            <a:chOff x="1310054" y="2375014"/>
            <a:chExt cx="4595070" cy="966063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4429124" y="2375014"/>
              <a:ext cx="1476000" cy="966063"/>
            </a:xfrm>
            <a:prstGeom prst="roundRect">
              <a:avLst>
                <a:gd name="adj" fmla="val 368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310054" y="2375014"/>
              <a:ext cx="2950909" cy="966063"/>
            </a:xfrm>
            <a:prstGeom prst="roundRect">
              <a:avLst>
                <a:gd name="adj" fmla="val 3688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 flipH="1">
            <a:off x="1317898" y="4728107"/>
            <a:ext cx="2993629" cy="954223"/>
          </a:xfrm>
          <a:prstGeom prst="roundRect">
            <a:avLst>
              <a:gd name="adj" fmla="val 15967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  <a:alpha val="49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 flipH="1">
            <a:off x="1317898" y="3521050"/>
            <a:ext cx="2993629" cy="954223"/>
          </a:xfrm>
          <a:prstGeom prst="roundRect">
            <a:avLst>
              <a:gd name="adj" fmla="val 15967"/>
            </a:avLst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  <a:alpha val="49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 flipH="1">
            <a:off x="1317898" y="2313994"/>
            <a:ext cx="2993629" cy="954223"/>
          </a:xfrm>
          <a:prstGeom prst="roundRect">
            <a:avLst>
              <a:gd name="adj" fmla="val 15967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그룹 97"/>
          <p:cNvGrpSpPr/>
          <p:nvPr/>
        </p:nvGrpSpPr>
        <p:grpSpPr>
          <a:xfrm>
            <a:off x="642910" y="2195842"/>
            <a:ext cx="1195614" cy="3590612"/>
            <a:chOff x="714349" y="2267279"/>
            <a:chExt cx="1195614" cy="3590612"/>
          </a:xfrm>
        </p:grpSpPr>
        <p:sp>
          <p:nvSpPr>
            <p:cNvPr id="73" name="타원 72"/>
            <p:cNvSpPr/>
            <p:nvPr/>
          </p:nvSpPr>
          <p:spPr>
            <a:xfrm rot="5400000" flipH="1">
              <a:off x="714348" y="3461507"/>
              <a:ext cx="1195615" cy="11956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 rot="5400000" flipH="1">
              <a:off x="714348" y="2267280"/>
              <a:ext cx="1195615" cy="11956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 rot="5400000" flipH="1">
              <a:off x="714348" y="4662277"/>
              <a:ext cx="1195615" cy="119561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6" name="자유형 75"/>
            <p:cNvSpPr/>
            <p:nvPr/>
          </p:nvSpPr>
          <p:spPr>
            <a:xfrm rot="5400000" flipH="1">
              <a:off x="1291271" y="4413547"/>
              <a:ext cx="501660" cy="501659"/>
            </a:xfrm>
            <a:custGeom>
              <a:avLst/>
              <a:gdLst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4" h="571504">
                  <a:moveTo>
                    <a:pt x="0" y="0"/>
                  </a:moveTo>
                  <a:cubicBezTo>
                    <a:pt x="155553" y="136524"/>
                    <a:pt x="422269" y="114300"/>
                    <a:pt x="571504" y="0"/>
                  </a:cubicBezTo>
                  <a:lnTo>
                    <a:pt x="571504" y="571504"/>
                  </a:lnTo>
                  <a:lnTo>
                    <a:pt x="0" y="571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7" name="자유형 76"/>
            <p:cNvSpPr/>
            <p:nvPr/>
          </p:nvSpPr>
          <p:spPr>
            <a:xfrm rot="5400000" flipH="1" flipV="1">
              <a:off x="827167" y="4413547"/>
              <a:ext cx="501660" cy="501659"/>
            </a:xfrm>
            <a:custGeom>
              <a:avLst/>
              <a:gdLst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4" h="571504">
                  <a:moveTo>
                    <a:pt x="0" y="0"/>
                  </a:moveTo>
                  <a:cubicBezTo>
                    <a:pt x="155553" y="136524"/>
                    <a:pt x="422269" y="114300"/>
                    <a:pt x="571504" y="0"/>
                  </a:cubicBezTo>
                  <a:lnTo>
                    <a:pt x="571504" y="571504"/>
                  </a:lnTo>
                  <a:lnTo>
                    <a:pt x="0" y="571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8" name="자유형 77"/>
            <p:cNvSpPr/>
            <p:nvPr/>
          </p:nvSpPr>
          <p:spPr>
            <a:xfrm rot="5400000" flipH="1">
              <a:off x="1293353" y="3206491"/>
              <a:ext cx="501660" cy="501659"/>
            </a:xfrm>
            <a:custGeom>
              <a:avLst/>
              <a:gdLst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4" h="571504">
                  <a:moveTo>
                    <a:pt x="0" y="0"/>
                  </a:moveTo>
                  <a:cubicBezTo>
                    <a:pt x="155553" y="136524"/>
                    <a:pt x="422269" y="114300"/>
                    <a:pt x="571504" y="0"/>
                  </a:cubicBezTo>
                  <a:lnTo>
                    <a:pt x="571504" y="571504"/>
                  </a:lnTo>
                  <a:lnTo>
                    <a:pt x="0" y="571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자유형 78"/>
            <p:cNvSpPr/>
            <p:nvPr/>
          </p:nvSpPr>
          <p:spPr>
            <a:xfrm rot="5400000" flipH="1" flipV="1">
              <a:off x="825084" y="3206491"/>
              <a:ext cx="501660" cy="501659"/>
            </a:xfrm>
            <a:custGeom>
              <a:avLst/>
              <a:gdLst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  <a:gd name="connsiteX0" fmla="*/ 0 w 571504"/>
                <a:gd name="connsiteY0" fmla="*/ 0 h 571504"/>
                <a:gd name="connsiteX1" fmla="*/ 571504 w 571504"/>
                <a:gd name="connsiteY1" fmla="*/ 0 h 571504"/>
                <a:gd name="connsiteX2" fmla="*/ 571504 w 571504"/>
                <a:gd name="connsiteY2" fmla="*/ 571504 h 571504"/>
                <a:gd name="connsiteX3" fmla="*/ 0 w 571504"/>
                <a:gd name="connsiteY3" fmla="*/ 571504 h 571504"/>
                <a:gd name="connsiteX4" fmla="*/ 0 w 571504"/>
                <a:gd name="connsiteY4" fmla="*/ 0 h 57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4" h="571504">
                  <a:moveTo>
                    <a:pt x="0" y="0"/>
                  </a:moveTo>
                  <a:cubicBezTo>
                    <a:pt x="155553" y="136524"/>
                    <a:pt x="422269" y="114300"/>
                    <a:pt x="571504" y="0"/>
                  </a:cubicBezTo>
                  <a:lnTo>
                    <a:pt x="571504" y="571504"/>
                  </a:lnTo>
                  <a:lnTo>
                    <a:pt x="0" y="571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 rot="5400000" flipH="1">
              <a:off x="802145" y="4756361"/>
              <a:ext cx="1028380" cy="1028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 rot="5400000" flipH="1">
              <a:off x="802145" y="3549305"/>
              <a:ext cx="1028380" cy="1028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 rot="5400000" flipH="1">
              <a:off x="802152" y="2345308"/>
              <a:ext cx="1028380" cy="1028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98"/>
          <p:cNvGrpSpPr/>
          <p:nvPr/>
        </p:nvGrpSpPr>
        <p:grpSpPr>
          <a:xfrm>
            <a:off x="793413" y="2336577"/>
            <a:ext cx="902974" cy="3314021"/>
            <a:chOff x="864852" y="2408014"/>
            <a:chExt cx="902974" cy="3314021"/>
          </a:xfrm>
        </p:grpSpPr>
        <p:sp>
          <p:nvSpPr>
            <p:cNvPr id="100" name="타원 99"/>
            <p:cNvSpPr/>
            <p:nvPr/>
          </p:nvSpPr>
          <p:spPr>
            <a:xfrm flipH="1">
              <a:off x="864852" y="4819068"/>
              <a:ext cx="902967" cy="9029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 flipH="1">
              <a:off x="864852" y="3612011"/>
              <a:ext cx="902967" cy="9029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 flipH="1">
              <a:off x="864859" y="2408014"/>
              <a:ext cx="902967" cy="90296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874939" y="2476396"/>
            <a:ext cx="2214577" cy="5954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산업군별 다양한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운영 경험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대규모 고객센터 위탁 운영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경험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1874939" y="3643315"/>
            <a:ext cx="2180746" cy="6377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5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인력 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Pool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을 통한</a:t>
            </a: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경력자 중심</a:t>
            </a: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풍부한 복리후생 정책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8" name="Text Box 5"/>
          <p:cNvSpPr txBox="1">
            <a:spLocks noChangeArrowheads="1"/>
          </p:cNvSpPr>
          <p:nvPr/>
        </p:nvSpPr>
        <p:spPr bwMode="auto">
          <a:xfrm>
            <a:off x="1874939" y="4875345"/>
            <a:ext cx="2268432" cy="64294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최적의 인력선발 시스템</a:t>
            </a:r>
          </a:p>
          <a:p>
            <a:pPr lvl="0" latinLnBrk="0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탄력적인 인력운영으로 </a:t>
            </a:r>
            <a:r>
              <a:rPr lang="ko-KR" altLang="en-US" sz="1050" kern="0" dirty="0" smtClean="0">
                <a:solidFill>
                  <a:sysClr val="windowText" lastClr="000000"/>
                </a:solidFill>
                <a:latin typeface="+mn-ea"/>
              </a:rPr>
              <a:t>생산성</a:t>
            </a:r>
            <a:endParaRPr lang="ko-KR" altLang="en-US" sz="105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5785" y="2625599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</a:rPr>
              <a:t>운영경험</a:t>
            </a:r>
            <a:endParaRPr lang="ko-KR" altLang="en-US" sz="1400" b="1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94577" y="384883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</a:rPr>
              <a:t>전문인력</a:t>
            </a:r>
            <a:endParaRPr lang="ko-KR" altLang="en-US" sz="1400" b="1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05555" y="4920407"/>
            <a:ext cx="1072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</a:rPr>
              <a:t>업무</a:t>
            </a:r>
            <a:endParaRPr lang="en-US" altLang="ko-KR" sz="1400" b="1" dirty="0" smtClean="0">
              <a:solidFill>
                <a:srgbClr val="1F497D">
                  <a:lumMod val="75000"/>
                </a:srgbClr>
              </a:solidFill>
            </a:endParaRPr>
          </a:p>
          <a:p>
            <a:pPr lvl="0" algn="ctr"/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</a:rPr>
              <a:t>프로세스</a:t>
            </a:r>
            <a:endParaRPr lang="ko-KR" altLang="en-US" sz="1400" b="1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286248" y="4728107"/>
            <a:ext cx="1480406" cy="95422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  <a:alpha val="49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286248" y="3521050"/>
            <a:ext cx="1480406" cy="95422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  <a:alpha val="49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286248" y="2313994"/>
            <a:ext cx="1480406" cy="95422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4375269" y="2252745"/>
            <a:ext cx="1443070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A Telecom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B communication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 agency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D airline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6" name="Text Box 5"/>
          <p:cNvSpPr txBox="1">
            <a:spLocks noChangeArrowheads="1"/>
          </p:cNvSpPr>
          <p:nvPr/>
        </p:nvSpPr>
        <p:spPr bwMode="auto">
          <a:xfrm>
            <a:off x="4375269" y="3457290"/>
            <a:ext cx="1443070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A Telecom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B communication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 agency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D airline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8" name="Text Box 5"/>
          <p:cNvSpPr txBox="1">
            <a:spLocks noChangeArrowheads="1"/>
          </p:cNvSpPr>
          <p:nvPr/>
        </p:nvSpPr>
        <p:spPr bwMode="auto">
          <a:xfrm>
            <a:off x="4375269" y="4653044"/>
            <a:ext cx="1443070" cy="11136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488" tIns="46038" rIns="90488" bIns="46038"/>
          <a:lstStyle/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A Telecom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B communication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C agency</a:t>
            </a:r>
          </a:p>
          <a:p>
            <a:pPr lvl="0" algn="ctr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1050" kern="0" dirty="0" smtClean="0">
                <a:solidFill>
                  <a:sysClr val="windowText" lastClr="000000"/>
                </a:solidFill>
                <a:latin typeface="+mn-ea"/>
              </a:rPr>
              <a:t>D airline</a:t>
            </a:r>
            <a:endParaRPr lang="ko-KR" altLang="en-US" sz="105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0" name="그룹 184"/>
          <p:cNvGrpSpPr/>
          <p:nvPr/>
        </p:nvGrpSpPr>
        <p:grpSpPr>
          <a:xfrm>
            <a:off x="4192829" y="3579562"/>
            <a:ext cx="4229100" cy="844061"/>
            <a:chOff x="4264268" y="2437660"/>
            <a:chExt cx="4229100" cy="844061"/>
          </a:xfrm>
        </p:grpSpPr>
        <p:grpSp>
          <p:nvGrpSpPr>
            <p:cNvPr id="11" name="그룹 185"/>
            <p:cNvGrpSpPr/>
            <p:nvPr/>
          </p:nvGrpSpPr>
          <p:grpSpPr>
            <a:xfrm>
              <a:off x="5899637" y="2437660"/>
              <a:ext cx="2593731" cy="844061"/>
              <a:chOff x="4255477" y="2428868"/>
              <a:chExt cx="4229100" cy="844061"/>
            </a:xfrm>
          </p:grpSpPr>
          <p:cxnSp>
            <p:nvCxnSpPr>
              <p:cNvPr id="199" name="직선 연결선 198"/>
              <p:cNvCxnSpPr/>
              <p:nvPr/>
            </p:nvCxnSpPr>
            <p:spPr>
              <a:xfrm flipV="1">
                <a:off x="4255477" y="242886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 flipV="1">
                <a:off x="4255477" y="253437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V="1">
                <a:off x="4255477" y="263988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4255477" y="2745392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V="1">
                <a:off x="4255477" y="2850900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V="1">
                <a:off x="4255477" y="295640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 flipV="1">
                <a:off x="4255477" y="306191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 flipV="1">
                <a:off x="4255477" y="316742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 flipV="1">
                <a:off x="4255477" y="3272929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87"/>
            <p:cNvGrpSpPr/>
            <p:nvPr/>
          </p:nvGrpSpPr>
          <p:grpSpPr>
            <a:xfrm>
              <a:off x="4264268" y="2437660"/>
              <a:ext cx="167055" cy="844061"/>
              <a:chOff x="4255477" y="2428868"/>
              <a:chExt cx="4229100" cy="844061"/>
            </a:xfrm>
          </p:grpSpPr>
          <p:cxnSp>
            <p:nvCxnSpPr>
              <p:cNvPr id="189" name="직선 연결선 188"/>
              <p:cNvCxnSpPr/>
              <p:nvPr/>
            </p:nvCxnSpPr>
            <p:spPr>
              <a:xfrm flipV="1">
                <a:off x="4255477" y="242886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flipV="1">
                <a:off x="4255477" y="253437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4255477" y="263988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V="1">
                <a:off x="4255477" y="2745392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V="1">
                <a:off x="4255477" y="2850900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flipV="1">
                <a:off x="4255477" y="295640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4255477" y="306191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flipV="1">
                <a:off x="4255477" y="316742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V="1">
                <a:off x="4255477" y="3272929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208"/>
          <p:cNvGrpSpPr/>
          <p:nvPr/>
        </p:nvGrpSpPr>
        <p:grpSpPr>
          <a:xfrm>
            <a:off x="4192829" y="4784108"/>
            <a:ext cx="4229100" cy="844061"/>
            <a:chOff x="4264268" y="2437660"/>
            <a:chExt cx="4229100" cy="844061"/>
          </a:xfrm>
        </p:grpSpPr>
        <p:grpSp>
          <p:nvGrpSpPr>
            <p:cNvPr id="14" name="그룹 209"/>
            <p:cNvGrpSpPr/>
            <p:nvPr/>
          </p:nvGrpSpPr>
          <p:grpSpPr>
            <a:xfrm>
              <a:off x="5899637" y="2437660"/>
              <a:ext cx="2593731" cy="844061"/>
              <a:chOff x="4255477" y="2428868"/>
              <a:chExt cx="4229100" cy="844061"/>
            </a:xfrm>
          </p:grpSpPr>
          <p:cxnSp>
            <p:nvCxnSpPr>
              <p:cNvPr id="222" name="직선 연결선 221"/>
              <p:cNvCxnSpPr/>
              <p:nvPr/>
            </p:nvCxnSpPr>
            <p:spPr>
              <a:xfrm flipV="1">
                <a:off x="4255477" y="242886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 flipV="1">
                <a:off x="4255477" y="253437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 flipV="1">
                <a:off x="4255477" y="263988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 flipV="1">
                <a:off x="4255477" y="2745392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 flipV="1">
                <a:off x="4255477" y="2850900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 flipV="1">
                <a:off x="4255477" y="295640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 flipV="1">
                <a:off x="4255477" y="306191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 flipV="1">
                <a:off x="4255477" y="316742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 flipV="1">
                <a:off x="4255477" y="3272929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210"/>
            <p:cNvGrpSpPr/>
            <p:nvPr/>
          </p:nvGrpSpPr>
          <p:grpSpPr>
            <a:xfrm>
              <a:off x="4264268" y="2437660"/>
              <a:ext cx="167055" cy="844061"/>
              <a:chOff x="4255477" y="2428868"/>
              <a:chExt cx="4229100" cy="844061"/>
            </a:xfrm>
          </p:grpSpPr>
          <p:cxnSp>
            <p:nvCxnSpPr>
              <p:cNvPr id="213" name="직선 연결선 212"/>
              <p:cNvCxnSpPr/>
              <p:nvPr/>
            </p:nvCxnSpPr>
            <p:spPr>
              <a:xfrm flipV="1">
                <a:off x="4255477" y="242886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4255477" y="253437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 flipV="1">
                <a:off x="4255477" y="263988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 flipV="1">
                <a:off x="4255477" y="2745392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 flipV="1">
                <a:off x="4255477" y="2850900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 flipV="1">
                <a:off x="4255477" y="295640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 flipV="1">
                <a:off x="4255477" y="306191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V="1">
                <a:off x="4255477" y="316742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4255477" y="3272929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타원 7"/>
          <p:cNvSpPr/>
          <p:nvPr/>
        </p:nvSpPr>
        <p:spPr>
          <a:xfrm>
            <a:off x="5794114" y="27574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7"/>
          <p:cNvSpPr/>
          <p:nvPr/>
        </p:nvSpPr>
        <p:spPr>
          <a:xfrm>
            <a:off x="5794114" y="39707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7"/>
          <p:cNvSpPr/>
          <p:nvPr/>
        </p:nvSpPr>
        <p:spPr>
          <a:xfrm>
            <a:off x="5794114" y="518413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꺾인 연결선 112"/>
          <p:cNvCxnSpPr/>
          <p:nvPr/>
        </p:nvCxnSpPr>
        <p:spPr>
          <a:xfrm flipV="1">
            <a:off x="1204547" y="1920012"/>
            <a:ext cx="7198729" cy="339611"/>
          </a:xfrm>
          <a:prstGeom prst="bentConnector3">
            <a:avLst>
              <a:gd name="adj1" fmla="val 535"/>
            </a:avLst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>
            <a:off x="2125524" y="1741966"/>
            <a:ext cx="1382110" cy="354980"/>
            <a:chOff x="2125524" y="1741966"/>
            <a:chExt cx="1382110" cy="354980"/>
          </a:xfrm>
        </p:grpSpPr>
        <p:sp>
          <p:nvSpPr>
            <p:cNvPr id="124" name="직사각형 123"/>
            <p:cNvSpPr/>
            <p:nvPr/>
          </p:nvSpPr>
          <p:spPr>
            <a:xfrm>
              <a:off x="2140887" y="1741966"/>
              <a:ext cx="1351385" cy="354980"/>
            </a:xfrm>
            <a:prstGeom prst="rect">
              <a:avLst/>
            </a:prstGeom>
            <a:solidFill>
              <a:srgbClr val="F8F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125524" y="1765568"/>
              <a:ext cx="138211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| </a:t>
              </a:r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특징과 장점 </a:t>
              </a:r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|</a:t>
              </a:r>
              <a:endParaRPr lang="ko-KR" altLang="en-US" sz="1400" b="1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340102" y="1724382"/>
            <a:ext cx="1474186" cy="354980"/>
            <a:chOff x="2081564" y="1741966"/>
            <a:chExt cx="1474186" cy="354980"/>
          </a:xfrm>
        </p:grpSpPr>
        <p:sp>
          <p:nvSpPr>
            <p:cNvPr id="128" name="직사각형 127"/>
            <p:cNvSpPr/>
            <p:nvPr/>
          </p:nvSpPr>
          <p:spPr>
            <a:xfrm>
              <a:off x="2140887" y="1741966"/>
              <a:ext cx="1351385" cy="354980"/>
            </a:xfrm>
            <a:prstGeom prst="rect">
              <a:avLst/>
            </a:prstGeom>
            <a:solidFill>
              <a:srgbClr val="F8F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081564" y="1765568"/>
              <a:ext cx="147418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|</a:t>
              </a:r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적용 </a:t>
              </a:r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portfolio|</a:t>
              </a:r>
              <a:endParaRPr lang="ko-KR" altLang="en-US" sz="1400" b="1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6589350" y="1724382"/>
            <a:ext cx="1156674" cy="354980"/>
            <a:chOff x="2238243" y="1741966"/>
            <a:chExt cx="1156674" cy="354980"/>
          </a:xfrm>
        </p:grpSpPr>
        <p:sp>
          <p:nvSpPr>
            <p:cNvPr id="135" name="직사각형 134"/>
            <p:cNvSpPr/>
            <p:nvPr/>
          </p:nvSpPr>
          <p:spPr>
            <a:xfrm>
              <a:off x="2238243" y="1741966"/>
              <a:ext cx="1156674" cy="354980"/>
            </a:xfrm>
            <a:prstGeom prst="rect">
              <a:avLst/>
            </a:prstGeom>
            <a:solidFill>
              <a:srgbClr val="F8F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286627" y="1765568"/>
              <a:ext cx="107753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|</a:t>
              </a:r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적용방안 </a:t>
              </a:r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|</a:t>
              </a:r>
              <a:endParaRPr lang="ko-KR" altLang="en-US" sz="1400" b="1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</p:grpSp>
      <p:grpSp>
        <p:nvGrpSpPr>
          <p:cNvPr id="276" name="그룹 183"/>
          <p:cNvGrpSpPr/>
          <p:nvPr/>
        </p:nvGrpSpPr>
        <p:grpSpPr>
          <a:xfrm>
            <a:off x="4192829" y="2366223"/>
            <a:ext cx="4229100" cy="844061"/>
            <a:chOff x="4264268" y="2437660"/>
            <a:chExt cx="4229100" cy="844061"/>
          </a:xfrm>
        </p:grpSpPr>
        <p:grpSp>
          <p:nvGrpSpPr>
            <p:cNvPr id="277" name="그룹 170"/>
            <p:cNvGrpSpPr/>
            <p:nvPr/>
          </p:nvGrpSpPr>
          <p:grpSpPr>
            <a:xfrm>
              <a:off x="5899637" y="2437660"/>
              <a:ext cx="2593731" cy="844061"/>
              <a:chOff x="4255477" y="2428868"/>
              <a:chExt cx="4229100" cy="844061"/>
            </a:xfrm>
          </p:grpSpPr>
          <p:cxnSp>
            <p:nvCxnSpPr>
              <p:cNvPr id="288" name="직선 연결선 287"/>
              <p:cNvCxnSpPr/>
              <p:nvPr/>
            </p:nvCxnSpPr>
            <p:spPr>
              <a:xfrm flipV="1">
                <a:off x="4255477" y="242886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flipV="1">
                <a:off x="4255477" y="253437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flipV="1">
                <a:off x="4255477" y="263988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4255477" y="2745392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4255477" y="2850900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4255477" y="295640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V="1">
                <a:off x="4255477" y="306191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V="1">
                <a:off x="4255477" y="316742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 flipV="1">
                <a:off x="4255477" y="3272929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그룹 171"/>
            <p:cNvGrpSpPr/>
            <p:nvPr/>
          </p:nvGrpSpPr>
          <p:grpSpPr>
            <a:xfrm>
              <a:off x="4264268" y="2437660"/>
              <a:ext cx="167055" cy="844061"/>
              <a:chOff x="4255477" y="2428868"/>
              <a:chExt cx="4229100" cy="844061"/>
            </a:xfrm>
          </p:grpSpPr>
          <p:cxnSp>
            <p:nvCxnSpPr>
              <p:cNvPr id="279" name="직선 연결선 278"/>
              <p:cNvCxnSpPr/>
              <p:nvPr/>
            </p:nvCxnSpPr>
            <p:spPr>
              <a:xfrm flipV="1">
                <a:off x="4255477" y="242886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V="1">
                <a:off x="4255477" y="253437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V="1">
                <a:off x="4255477" y="263988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V="1">
                <a:off x="4255477" y="2745392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flipV="1">
                <a:off x="4255477" y="2850900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flipV="1">
                <a:off x="4255477" y="2956408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flipV="1">
                <a:off x="4255477" y="3061916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flipV="1">
                <a:off x="4255477" y="3167424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flipV="1">
                <a:off x="4255477" y="3272929"/>
                <a:ext cx="42291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그룹 367"/>
          <p:cNvGrpSpPr/>
          <p:nvPr/>
        </p:nvGrpSpPr>
        <p:grpSpPr>
          <a:xfrm>
            <a:off x="6141138" y="3206060"/>
            <a:ext cx="1694356" cy="184666"/>
            <a:chOff x="6141138" y="3206060"/>
            <a:chExt cx="1694356" cy="184666"/>
          </a:xfrm>
        </p:grpSpPr>
        <p:sp>
          <p:nvSpPr>
            <p:cNvPr id="340" name="직사각형 339"/>
            <p:cNvSpPr/>
            <p:nvPr/>
          </p:nvSpPr>
          <p:spPr>
            <a:xfrm>
              <a:off x="6141138" y="3206060"/>
              <a:ext cx="2968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1M</a:t>
              </a:r>
              <a:endParaRPr lang="ko-KR" altLang="en-US" sz="600" dirty="0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6468942" y="3206060"/>
              <a:ext cx="35618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1.5M</a:t>
              </a:r>
              <a:endParaRPr lang="ko-KR" altLang="en-US" sz="6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7046912" y="3206060"/>
              <a:ext cx="2968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2M</a:t>
              </a:r>
              <a:endParaRPr lang="ko-KR" altLang="en-US" sz="600" dirty="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7538618" y="3206060"/>
              <a:ext cx="29687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kern="0" dirty="0" smtClean="0">
                  <a:latin typeface="+mn-ea"/>
                </a:rPr>
                <a:t>3M</a:t>
              </a:r>
              <a:endParaRPr lang="ko-KR" altLang="en-US" sz="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114</Words>
  <Application>Microsoft Office PowerPoint</Application>
  <PresentationFormat>화면 슬라이드 쇼(4:3)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157</cp:revision>
  <dcterms:created xsi:type="dcterms:W3CDTF">2008-09-26T09:02:42Z</dcterms:created>
  <dcterms:modified xsi:type="dcterms:W3CDTF">2008-10-01T07:30:13Z</dcterms:modified>
</cp:coreProperties>
</file>