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764" autoAdjust="0"/>
    <p:restoredTop sz="94660"/>
  </p:normalViewPr>
  <p:slideViewPr>
    <p:cSldViewPr>
      <p:cViewPr varScale="1">
        <p:scale>
          <a:sx n="110" d="100"/>
          <a:sy n="110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t>2008-09-27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t>2008-09-27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t>2008-09-27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t>2008-09-27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t>2008-09-27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t>2008-09-27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t>2008-09-27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t>2008-09-27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t>2008-09-27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t>2008-09-27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65FF30E-0B03-48F7-886B-FC926893369E}" type="datetimeFigureOut">
              <a:rPr lang="ko-KR" altLang="en-US" smtClean="0"/>
              <a:t>2008-09-27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F2658-C99E-49AB-AF7B-C647C311427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-32" y="81688"/>
            <a:ext cx="8894031" cy="6725446"/>
            <a:chOff x="-32" y="81688"/>
            <a:chExt cx="8894031" cy="6725446"/>
          </a:xfrm>
        </p:grpSpPr>
        <p:sp>
          <p:nvSpPr>
            <p:cNvPr id="8" name="직사각형 7"/>
            <p:cNvSpPr/>
            <p:nvPr/>
          </p:nvSpPr>
          <p:spPr>
            <a:xfrm>
              <a:off x="428596" y="1097195"/>
              <a:ext cx="8286808" cy="54585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ko-KR" altLang="en-US" sz="1050" dirty="0" smtClean="0">
                  <a:sym typeface="Wingdings" pitchFamily="2" charset="2"/>
                </a:rPr>
                <a:t>평가시스템의 </a:t>
              </a:r>
              <a:r>
                <a:rPr lang="en-US" altLang="ko-KR" sz="1050" dirty="0" smtClean="0">
                  <a:sym typeface="Wingdings" pitchFamily="2" charset="2"/>
                </a:rPr>
                <a:t>Framework</a:t>
              </a:r>
              <a:r>
                <a:rPr lang="ko-KR" altLang="en-US" sz="1050" dirty="0" smtClean="0">
                  <a:sym typeface="Wingdings" pitchFamily="2" charset="2"/>
                </a:rPr>
                <a:t>는 공공기관에 대한 정부의 정책적 요구와 각 자회사의 유형별 특성을 감안하여 지속가능하고 안정적인 </a:t>
              </a:r>
              <a:endParaRPr lang="en-US" altLang="ko-KR" sz="1050" dirty="0" smtClean="0">
                <a:sym typeface="Wingdings" pitchFamily="2" charset="2"/>
              </a:endParaRPr>
            </a:p>
            <a:p>
              <a:pPr lvl="0" algn="ctr">
                <a:lnSpc>
                  <a:spcPct val="150000"/>
                </a:lnSpc>
              </a:pPr>
              <a:r>
                <a:rPr lang="ko-KR" altLang="en-US" sz="1050" dirty="0" smtClean="0">
                  <a:sym typeface="Wingdings" pitchFamily="2" charset="2"/>
                </a:rPr>
                <a:t>체제로 구축될 것이며</a:t>
              </a:r>
              <a:r>
                <a:rPr lang="en-US" altLang="ko-KR" sz="1050" dirty="0" smtClean="0">
                  <a:sym typeface="Wingdings" pitchFamily="2" charset="2"/>
                </a:rPr>
                <a:t>. </a:t>
              </a:r>
              <a:r>
                <a:rPr lang="ko-KR" altLang="en-US" sz="1050" dirty="0" smtClean="0">
                  <a:sym typeface="Wingdings" pitchFamily="2" charset="2"/>
                </a:rPr>
                <a:t>각 자회사의 장기적인 발전 및 경영목표 달성을 위한 촉진장치로서의 역할을 할 수 있도록 구축될 것입니다</a:t>
              </a:r>
              <a:r>
                <a:rPr lang="en-US" altLang="ko-KR" sz="1050" dirty="0" smtClean="0">
                  <a:sym typeface="Wingdings" pitchFamily="2" charset="2"/>
                </a:rPr>
                <a:t>.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50001" y="857232"/>
              <a:ext cx="8643998" cy="5786478"/>
            </a:xfrm>
            <a:prstGeom prst="rect">
              <a:avLst/>
            </a:prstGeom>
            <a:noFill/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6"/>
            <p:cNvGrpSpPr/>
            <p:nvPr/>
          </p:nvGrpSpPr>
          <p:grpSpPr>
            <a:xfrm>
              <a:off x="2878913" y="857232"/>
              <a:ext cx="3386174" cy="5788588"/>
              <a:chOff x="2986070" y="857232"/>
              <a:chExt cx="3386174" cy="5788588"/>
            </a:xfrm>
          </p:grpSpPr>
          <p:sp>
            <p:nvSpPr>
              <p:cNvPr id="22" name="사다리꼴 4"/>
              <p:cNvSpPr/>
              <p:nvPr/>
            </p:nvSpPr>
            <p:spPr>
              <a:xfrm flipV="1">
                <a:off x="2986070" y="857232"/>
                <a:ext cx="3371880" cy="285752"/>
              </a:xfrm>
              <a:prstGeom prst="trapezoid">
                <a:avLst/>
              </a:prstGeom>
              <a:solidFill>
                <a:schemeClr val="bg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사다리꼴 22"/>
              <p:cNvSpPr/>
              <p:nvPr/>
            </p:nvSpPr>
            <p:spPr>
              <a:xfrm>
                <a:off x="3000364" y="6433212"/>
                <a:ext cx="3371880" cy="212608"/>
              </a:xfrm>
              <a:prstGeom prst="trapezoid">
                <a:avLst/>
              </a:prstGeom>
              <a:solidFill>
                <a:schemeClr val="bg2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398764" y="6407371"/>
              <a:ext cx="3161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2">
                      <a:lumMod val="25000"/>
                    </a:schemeClr>
                  </a:solidFill>
                  <a:latin typeface="Constantia" pitchFamily="18" charset="0"/>
                </a:rPr>
                <a:t>16</a:t>
              </a:r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Constantia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132" y="81688"/>
              <a:ext cx="23677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6593BA"/>
                  </a:solidFill>
                  <a:latin typeface="+mn-ea"/>
                </a:rPr>
                <a:t>II. PROPOSAL CONTENTS</a:t>
              </a:r>
              <a:endParaRPr lang="ko-KR" altLang="en-US" sz="1400" dirty="0">
                <a:solidFill>
                  <a:srgbClr val="6593BA"/>
                </a:solidFill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59172" y="452746"/>
              <a:ext cx="21982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b="1" dirty="0" smtClean="0"/>
                <a:t>2-10</a:t>
              </a:r>
              <a:r>
                <a:rPr lang="en-US" altLang="ko-KR" sz="1400" b="1" dirty="0"/>
                <a:t>. </a:t>
              </a:r>
              <a:r>
                <a:rPr lang="ko-KR" altLang="en-US" sz="1400" b="1" dirty="0"/>
                <a:t>프로젝트 </a:t>
              </a:r>
              <a:r>
                <a:rPr lang="ko-KR" altLang="en-US" sz="1400" b="1" dirty="0" smtClean="0"/>
                <a:t>추진방법</a:t>
              </a:r>
              <a:endParaRPr lang="ko-KR" altLang="en-US" sz="11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26920" y="857232"/>
              <a:ext cx="269016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100" b="1" dirty="0">
                  <a:solidFill>
                    <a:schemeClr val="bg2">
                      <a:lumMod val="25000"/>
                    </a:schemeClr>
                  </a:solidFill>
                </a:rPr>
                <a:t>현 평가시스템의 주요 이슈 및 개선방향</a:t>
              </a:r>
              <a:endParaRPr lang="ko-KR" alt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5" name="그림 14" descr="logo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57620" y="6696658"/>
              <a:ext cx="1340444" cy="110476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-32" y="530864"/>
              <a:ext cx="144000" cy="1428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9"/>
            <p:cNvGrpSpPr/>
            <p:nvPr/>
          </p:nvGrpSpPr>
          <p:grpSpPr>
            <a:xfrm>
              <a:off x="142844" y="397782"/>
              <a:ext cx="2071705" cy="71438"/>
              <a:chOff x="142844" y="428604"/>
              <a:chExt cx="2556000" cy="72000"/>
            </a:xfrm>
          </p:grpSpPr>
          <p:sp>
            <p:nvSpPr>
              <p:cNvPr id="18" name="직사각형 15"/>
              <p:cNvSpPr/>
              <p:nvPr/>
            </p:nvSpPr>
            <p:spPr>
              <a:xfrm flipV="1">
                <a:off x="142844" y="428604"/>
                <a:ext cx="644093" cy="71984"/>
              </a:xfrm>
              <a:prstGeom prst="rect">
                <a:avLst/>
              </a:prstGeom>
              <a:solidFill>
                <a:srgbClr val="F265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 flipV="1">
                <a:off x="780146" y="428604"/>
                <a:ext cx="644093" cy="71984"/>
              </a:xfrm>
              <a:prstGeom prst="rect">
                <a:avLst/>
              </a:prstGeom>
              <a:solidFill>
                <a:srgbClr val="FDB8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 flipV="1">
                <a:off x="1417449" y="428620"/>
                <a:ext cx="644093" cy="71984"/>
              </a:xfrm>
              <a:prstGeom prst="rect">
                <a:avLst/>
              </a:prstGeom>
              <a:solidFill>
                <a:srgbClr val="62B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 flipV="1">
                <a:off x="2054751" y="428620"/>
                <a:ext cx="644093" cy="71984"/>
              </a:xfrm>
              <a:prstGeom prst="rect">
                <a:avLst/>
              </a:prstGeom>
              <a:solidFill>
                <a:srgbClr val="00A9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모서리가 둥근 직사각형 88"/>
          <p:cNvSpPr/>
          <p:nvPr/>
        </p:nvSpPr>
        <p:spPr>
          <a:xfrm>
            <a:off x="6298886" y="4063938"/>
            <a:ext cx="2342848" cy="2210933"/>
          </a:xfrm>
          <a:prstGeom prst="roundRect">
            <a:avLst>
              <a:gd name="adj" fmla="val 16363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6502572" y="4215634"/>
            <a:ext cx="2141394" cy="2070886"/>
          </a:xfrm>
          <a:prstGeom prst="roundRect">
            <a:avLst>
              <a:gd name="adj" fmla="val 16363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01780" y="1877636"/>
            <a:ext cx="7786742" cy="4062238"/>
          </a:xfrm>
          <a:prstGeom prst="roundRect">
            <a:avLst>
              <a:gd name="adj" fmla="val 5089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47861" y="2536436"/>
            <a:ext cx="5192659" cy="1698654"/>
          </a:xfrm>
          <a:prstGeom prst="roundRect">
            <a:avLst>
              <a:gd name="adj" fmla="val 7802"/>
            </a:avLst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125672" y="2611066"/>
            <a:ext cx="2090752" cy="366702"/>
            <a:chOff x="1052488" y="2457646"/>
            <a:chExt cx="2090752" cy="366702"/>
          </a:xfrm>
        </p:grpSpPr>
        <p:sp>
          <p:nvSpPr>
            <p:cNvPr id="45" name="모서리가 둥근 직사각형 7"/>
            <p:cNvSpPr/>
            <p:nvPr/>
          </p:nvSpPr>
          <p:spPr>
            <a:xfrm>
              <a:off x="1052488" y="2457646"/>
              <a:ext cx="2090752" cy="366702"/>
            </a:xfrm>
            <a:prstGeom prst="roundRect">
              <a:avLst>
                <a:gd name="adj" fmla="val 41052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1170250" y="2457646"/>
              <a:ext cx="1845324" cy="366702"/>
            </a:xfrm>
            <a:prstGeom prst="roundRect">
              <a:avLst>
                <a:gd name="adj" fmla="val 27173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정부의 정책적 요구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 rot="16200000">
            <a:off x="374337" y="2826617"/>
            <a:ext cx="806631" cy="25391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ITEM 01-a</a:t>
            </a:r>
            <a:endParaRPr lang="ko-KR" altLang="en-US" sz="105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047861" y="4479536"/>
            <a:ext cx="5192659" cy="1317462"/>
          </a:xfrm>
          <a:prstGeom prst="roundRect">
            <a:avLst>
              <a:gd name="adj" fmla="val 7802"/>
            </a:avLst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8" name="그룹 27"/>
          <p:cNvGrpSpPr/>
          <p:nvPr/>
        </p:nvGrpSpPr>
        <p:grpSpPr>
          <a:xfrm>
            <a:off x="906571" y="2490414"/>
            <a:ext cx="5333202" cy="3130573"/>
            <a:chOff x="1833519" y="2255828"/>
            <a:chExt cx="5333202" cy="3130573"/>
          </a:xfrm>
        </p:grpSpPr>
        <p:sp>
          <p:nvSpPr>
            <p:cNvPr id="68" name="원호 67"/>
            <p:cNvSpPr/>
            <p:nvPr/>
          </p:nvSpPr>
          <p:spPr>
            <a:xfrm>
              <a:off x="1838306" y="3671889"/>
              <a:ext cx="450882" cy="450882"/>
            </a:xfrm>
            <a:prstGeom prst="arc">
              <a:avLst>
                <a:gd name="adj1" fmla="val 5399993"/>
                <a:gd name="adj2" fmla="val 10898195"/>
              </a:avLst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71" name="그룹 21"/>
            <p:cNvGrpSpPr/>
            <p:nvPr/>
          </p:nvGrpSpPr>
          <p:grpSpPr>
            <a:xfrm>
              <a:off x="1833519" y="2255828"/>
              <a:ext cx="5333202" cy="3130573"/>
              <a:chOff x="1833519" y="2255828"/>
              <a:chExt cx="5333202" cy="3130573"/>
            </a:xfrm>
          </p:grpSpPr>
          <p:cxnSp>
            <p:nvCxnSpPr>
              <p:cNvPr id="73" name="직선 화살표 연결선 72"/>
              <p:cNvCxnSpPr/>
              <p:nvPr/>
            </p:nvCxnSpPr>
            <p:spPr>
              <a:xfrm rot="10800000" flipH="1" flipV="1">
                <a:off x="2090721" y="4122771"/>
                <a:ext cx="5076000" cy="1588"/>
              </a:xfrm>
              <a:prstGeom prst="straightConnector1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/>
              <p:cNvCxnSpPr/>
              <p:nvPr/>
            </p:nvCxnSpPr>
            <p:spPr>
              <a:xfrm rot="5400000" flipH="1" flipV="1">
                <a:off x="1024313" y="3065034"/>
                <a:ext cx="1620000" cy="1588"/>
              </a:xfrm>
              <a:prstGeom prst="straightConnector1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 rot="16200000" flipH="1">
                <a:off x="1344625" y="4881607"/>
                <a:ext cx="1008000" cy="1588"/>
              </a:xfrm>
              <a:prstGeom prst="straightConnector1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원호 71"/>
            <p:cNvSpPr/>
            <p:nvPr/>
          </p:nvSpPr>
          <p:spPr>
            <a:xfrm flipV="1">
              <a:off x="1843093" y="4124330"/>
              <a:ext cx="450882" cy="450882"/>
            </a:xfrm>
            <a:prstGeom prst="arc">
              <a:avLst>
                <a:gd name="adj1" fmla="val 5399993"/>
                <a:gd name="adj2" fmla="val 10898195"/>
              </a:avLst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 rot="16200000">
            <a:off x="369527" y="5074517"/>
            <a:ext cx="816250" cy="25391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/>
              <a:t>ITEM 01-b</a:t>
            </a:r>
            <a:endParaRPr lang="ko-KR" altLang="en-US" sz="1050" dirty="0"/>
          </a:p>
        </p:txBody>
      </p:sp>
      <p:sp>
        <p:nvSpPr>
          <p:cNvPr id="54" name="직사각형 53"/>
          <p:cNvSpPr/>
          <p:nvPr/>
        </p:nvSpPr>
        <p:spPr>
          <a:xfrm>
            <a:off x="773924" y="1939346"/>
            <a:ext cx="2442500" cy="40956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1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평가시스템 </a:t>
            </a:r>
            <a:r>
              <a:rPr lang="en-US" altLang="ko-KR" sz="1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Framework</a:t>
            </a:r>
            <a:endParaRPr lang="ko-KR" altLang="en-US" sz="1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1125672" y="4556598"/>
            <a:ext cx="2090752" cy="366702"/>
            <a:chOff x="1052488" y="2457646"/>
            <a:chExt cx="2090752" cy="366702"/>
          </a:xfrm>
        </p:grpSpPr>
        <p:sp>
          <p:nvSpPr>
            <p:cNvPr id="78" name="모서리가 둥근 직사각형 7"/>
            <p:cNvSpPr/>
            <p:nvPr/>
          </p:nvSpPr>
          <p:spPr>
            <a:xfrm>
              <a:off x="1052488" y="2457646"/>
              <a:ext cx="2090752" cy="366702"/>
            </a:xfrm>
            <a:prstGeom prst="roundRect">
              <a:avLst>
                <a:gd name="adj" fmla="val 41052"/>
              </a:avLst>
            </a:prstGeom>
            <a:solidFill>
              <a:schemeClr val="bg1">
                <a:lumMod val="8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170250" y="2457646"/>
              <a:ext cx="1845324" cy="366702"/>
            </a:xfrm>
            <a:prstGeom prst="roundRect">
              <a:avLst>
                <a:gd name="adj" fmla="val 27173"/>
              </a:avLst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자회사의 유형별 특징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원호 85"/>
          <p:cNvSpPr/>
          <p:nvPr/>
        </p:nvSpPr>
        <p:spPr>
          <a:xfrm flipV="1">
            <a:off x="8003314" y="5654122"/>
            <a:ext cx="450882" cy="450882"/>
          </a:xfrm>
          <a:prstGeom prst="arc">
            <a:avLst>
              <a:gd name="adj1" fmla="val 16066957"/>
              <a:gd name="adj2" fmla="val 48749"/>
            </a:avLst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rot="5400000" flipH="1" flipV="1">
            <a:off x="7707129" y="5111642"/>
            <a:ext cx="1512000" cy="1588"/>
          </a:xfrm>
          <a:prstGeom prst="straightConnector1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8298250" y="4916897"/>
            <a:ext cx="33855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/>
            <a:r>
              <a:rPr lang="ko-KR" altLang="en-US" sz="1200" b="1" dirty="0" smtClean="0"/>
              <a:t>안</a:t>
            </a:r>
            <a:endParaRPr lang="en-US" altLang="ko-KR" sz="1200" b="1" dirty="0" smtClean="0"/>
          </a:p>
          <a:p>
            <a:pPr lvl="0" algn="ctr"/>
            <a:r>
              <a:rPr lang="ko-KR" altLang="en-US" sz="1200" b="1" dirty="0" smtClean="0"/>
              <a:t>전</a:t>
            </a:r>
            <a:endParaRPr lang="en-US" altLang="ko-KR" sz="1200" b="1" dirty="0" smtClean="0"/>
          </a:p>
          <a:p>
            <a:pPr lvl="0" algn="ctr"/>
            <a:r>
              <a:rPr lang="ko-KR" altLang="en-US" sz="1200" b="1" dirty="0"/>
              <a:t>성</a:t>
            </a:r>
            <a:endParaRPr lang="ko-KR" altLang="en-US" sz="1200" b="1" dirty="0"/>
          </a:p>
        </p:txBody>
      </p:sp>
      <p:cxnSp>
        <p:nvCxnSpPr>
          <p:cNvPr id="88" name="직선 화살표 연결선 87"/>
          <p:cNvCxnSpPr/>
          <p:nvPr/>
        </p:nvCxnSpPr>
        <p:spPr>
          <a:xfrm flipH="1" flipV="1">
            <a:off x="6697430" y="6110346"/>
            <a:ext cx="1512000" cy="1588"/>
          </a:xfrm>
          <a:prstGeom prst="straightConnector1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6950656" y="5968083"/>
            <a:ext cx="954107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/>
            <a:r>
              <a:rPr lang="ko-KR" altLang="en-US" sz="1200" b="1" dirty="0" smtClean="0"/>
              <a:t>지속가능성</a:t>
            </a:r>
            <a:endParaRPr lang="ko-KR" altLang="en-US" sz="1200" b="1" dirty="0"/>
          </a:p>
        </p:txBody>
      </p:sp>
      <p:grpSp>
        <p:nvGrpSpPr>
          <p:cNvPr id="93" name="그룹 92"/>
          <p:cNvGrpSpPr/>
          <p:nvPr/>
        </p:nvGrpSpPr>
        <p:grpSpPr>
          <a:xfrm>
            <a:off x="6359696" y="2540034"/>
            <a:ext cx="1816628" cy="1737006"/>
            <a:chOff x="6286512" y="3686783"/>
            <a:chExt cx="1643074" cy="1056070"/>
          </a:xfrm>
        </p:grpSpPr>
        <p:sp>
          <p:nvSpPr>
            <p:cNvPr id="91" name="모서리가 둥근 직사각형 90"/>
            <p:cNvSpPr/>
            <p:nvPr/>
          </p:nvSpPr>
          <p:spPr>
            <a:xfrm>
              <a:off x="6286512" y="3686783"/>
              <a:ext cx="1643074" cy="1056070"/>
            </a:xfrm>
            <a:prstGeom prst="roundRect">
              <a:avLst>
                <a:gd name="adj" fmla="val 1554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모서리가 둥근 직사각형 91"/>
            <p:cNvSpPr/>
            <p:nvPr/>
          </p:nvSpPr>
          <p:spPr>
            <a:xfrm>
              <a:off x="6404275" y="3686783"/>
              <a:ext cx="1407548" cy="1056070"/>
            </a:xfrm>
            <a:prstGeom prst="roundRect">
              <a:avLst>
                <a:gd name="adj" fmla="val 110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schemeClr val="tx1"/>
                  </a:solidFill>
                </a:rPr>
                <a:t>각 자회사의</a:t>
              </a:r>
              <a:endParaRPr lang="en-US" altLang="ko-KR" sz="1200" b="1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b="1" dirty="0" smtClean="0">
                  <a:solidFill>
                    <a:schemeClr val="tx1"/>
                  </a:solidFill>
                </a:rPr>
                <a:t>장기적인 발전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6359696" y="4472501"/>
            <a:ext cx="1816628" cy="1322054"/>
            <a:chOff x="6286512" y="3686783"/>
            <a:chExt cx="1643074" cy="1056070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6286512" y="3686783"/>
              <a:ext cx="1643074" cy="1056070"/>
            </a:xfrm>
            <a:prstGeom prst="roundRect">
              <a:avLst>
                <a:gd name="adj" fmla="val 1554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6404275" y="3686783"/>
              <a:ext cx="1407548" cy="1056070"/>
            </a:xfrm>
            <a:prstGeom prst="roundRect">
              <a:avLst>
                <a:gd name="adj" fmla="val 110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경영목표 달성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9" name="이등변 삼각형 108"/>
          <p:cNvSpPr/>
          <p:nvPr/>
        </p:nvSpPr>
        <p:spPr>
          <a:xfrm rot="16200000" flipV="1">
            <a:off x="4430112" y="3475529"/>
            <a:ext cx="216000" cy="14400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2" name="이등변 삼각형 111"/>
          <p:cNvSpPr/>
          <p:nvPr/>
        </p:nvSpPr>
        <p:spPr>
          <a:xfrm rot="16200000" flipV="1">
            <a:off x="4430112" y="5301246"/>
            <a:ext cx="216000" cy="14400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246557" y="3110897"/>
            <a:ext cx="803425" cy="819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3246557" y="5056769"/>
            <a:ext cx="803425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4942007" y="3110897"/>
            <a:ext cx="803425" cy="819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4942007" y="5056769"/>
            <a:ext cx="803425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</p:txBody>
      </p:sp>
      <p:sp>
        <p:nvSpPr>
          <p:cNvPr id="120" name="이등변 삼각형 119"/>
          <p:cNvSpPr/>
          <p:nvPr/>
        </p:nvSpPr>
        <p:spPr>
          <a:xfrm rot="16200000" flipV="1">
            <a:off x="2755159" y="3475529"/>
            <a:ext cx="216000" cy="14400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이등변 삼각형 120"/>
          <p:cNvSpPr/>
          <p:nvPr/>
        </p:nvSpPr>
        <p:spPr>
          <a:xfrm rot="16200000" flipV="1">
            <a:off x="2755159" y="5301246"/>
            <a:ext cx="216000" cy="14400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571604" y="3110897"/>
            <a:ext cx="803425" cy="8194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1571604" y="5056769"/>
            <a:ext cx="803425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050" dirty="0" smtClean="0"/>
              <a:t> </a:t>
            </a:r>
            <a:r>
              <a:rPr lang="en-US" altLang="ko-KR" sz="1050" dirty="0" smtClean="0"/>
              <a:t>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52</Words>
  <Application>Microsoft Office PowerPoint</Application>
  <PresentationFormat>화면 슬라이드 쇼(4:3)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67</cp:revision>
  <dcterms:created xsi:type="dcterms:W3CDTF">2008-09-26T16:08:09Z</dcterms:created>
  <dcterms:modified xsi:type="dcterms:W3CDTF">2008-09-26T17:50:24Z</dcterms:modified>
</cp:coreProperties>
</file>