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64" autoAdjust="0"/>
    <p:restoredTop sz="94660"/>
  </p:normalViewPr>
  <p:slideViewPr>
    <p:cSldViewPr>
      <p:cViewPr varScale="1">
        <p:scale>
          <a:sx n="97" d="100"/>
          <a:sy n="97" d="100"/>
        </p:scale>
        <p:origin x="-114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pPr/>
              <a:t>2008-09-28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2" y="81688"/>
            <a:ext cx="8894031" cy="6725446"/>
            <a:chOff x="-32" y="81688"/>
            <a:chExt cx="8894031" cy="6725446"/>
          </a:xfrm>
        </p:grpSpPr>
        <p:sp>
          <p:nvSpPr>
            <p:cNvPr id="8" name="직사각형 7"/>
            <p:cNvSpPr/>
            <p:nvPr/>
          </p:nvSpPr>
          <p:spPr>
            <a:xfrm>
              <a:off x="428596" y="1097195"/>
              <a:ext cx="8286808" cy="54585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050" dirty="0" smtClean="0">
                  <a:sym typeface="Wingdings" pitchFamily="2" charset="2"/>
                </a:rPr>
                <a:t>평가시스템의 </a:t>
              </a:r>
              <a:r>
                <a:rPr lang="en-US" altLang="ko-KR" sz="1050" dirty="0" smtClean="0">
                  <a:sym typeface="Wingdings" pitchFamily="2" charset="2"/>
                </a:rPr>
                <a:t>Framework</a:t>
              </a:r>
              <a:r>
                <a:rPr lang="ko-KR" altLang="en-US" sz="1050" dirty="0" smtClean="0">
                  <a:sym typeface="Wingdings" pitchFamily="2" charset="2"/>
                </a:rPr>
                <a:t>는 공공기관에 대한 정부의 정책적 요구와 각 자회사의 유형별 특성을 감안하여 지속가능하고 안정적인 </a:t>
              </a:r>
              <a:endParaRPr lang="en-US" altLang="ko-KR" sz="1050" dirty="0" smtClean="0">
                <a:sym typeface="Wingdings" pitchFamily="2" charset="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050" dirty="0" smtClean="0">
                  <a:sym typeface="Wingdings" pitchFamily="2" charset="2"/>
                </a:rPr>
                <a:t>체제로 구축될 것이며</a:t>
              </a:r>
              <a:r>
                <a:rPr lang="en-US" altLang="ko-KR" sz="1050" dirty="0" smtClean="0">
                  <a:sym typeface="Wingdings" pitchFamily="2" charset="2"/>
                </a:rPr>
                <a:t>. </a:t>
              </a:r>
              <a:r>
                <a:rPr lang="ko-KR" altLang="en-US" sz="1050" dirty="0" smtClean="0">
                  <a:sym typeface="Wingdings" pitchFamily="2" charset="2"/>
                </a:rPr>
                <a:t>각 자회사의 장기적인 발전 및 경영목표 달성을 위한 촉진장치로서의 역할을 할 수 있도록 구축될 것입니다</a:t>
              </a:r>
              <a:r>
                <a:rPr lang="en-US" altLang="ko-KR" sz="1050" dirty="0" smtClean="0">
                  <a:sym typeface="Wingdings" pitchFamily="2" charset="2"/>
                </a:rPr>
                <a:t>.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0001" y="857232"/>
              <a:ext cx="8643998" cy="5786478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6"/>
            <p:cNvGrpSpPr/>
            <p:nvPr/>
          </p:nvGrpSpPr>
          <p:grpSpPr>
            <a:xfrm>
              <a:off x="2878913" y="857232"/>
              <a:ext cx="3386174" cy="5788588"/>
              <a:chOff x="2986070" y="857232"/>
              <a:chExt cx="3386174" cy="5788588"/>
            </a:xfrm>
          </p:grpSpPr>
          <p:sp>
            <p:nvSpPr>
              <p:cNvPr id="22" name="사다리꼴 4"/>
              <p:cNvSpPr/>
              <p:nvPr/>
            </p:nvSpPr>
            <p:spPr>
              <a:xfrm flipV="1">
                <a:off x="2986070" y="857232"/>
                <a:ext cx="3371880" cy="285752"/>
              </a:xfrm>
              <a:prstGeom prst="trapezoid">
                <a:avLst/>
              </a:prstGeom>
              <a:solidFill>
                <a:schemeClr val="bg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다리꼴 22"/>
              <p:cNvSpPr/>
              <p:nvPr/>
            </p:nvSpPr>
            <p:spPr>
              <a:xfrm>
                <a:off x="3000364" y="6433212"/>
                <a:ext cx="3371880" cy="212608"/>
              </a:xfrm>
              <a:prstGeom prst="trapezoid">
                <a:avLst/>
              </a:prstGeom>
              <a:solidFill>
                <a:schemeClr val="bg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398764" y="6407371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2">
                      <a:lumMod val="25000"/>
                    </a:schemeClr>
                  </a:solidFill>
                  <a:latin typeface="Constantia" pitchFamily="18" charset="0"/>
                </a:rPr>
                <a:t>16</a:t>
              </a:r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Constantia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132" y="81688"/>
              <a:ext cx="23677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6593BA"/>
                  </a:solidFill>
                  <a:latin typeface="+mn-ea"/>
                </a:rPr>
                <a:t>II. PROPOSAL CONTENTS</a:t>
              </a:r>
              <a:endParaRPr lang="ko-KR" altLang="en-US" sz="1400" dirty="0">
                <a:solidFill>
                  <a:srgbClr val="6593BA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59172" y="452746"/>
              <a:ext cx="21982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/>
                <a:t>2-10</a:t>
              </a:r>
              <a:r>
                <a:rPr lang="en-US" altLang="ko-KR" sz="1400" b="1" dirty="0"/>
                <a:t>. </a:t>
              </a:r>
              <a:r>
                <a:rPr lang="ko-KR" altLang="en-US" sz="1400" b="1" dirty="0"/>
                <a:t>프로젝트 </a:t>
              </a:r>
              <a:r>
                <a:rPr lang="ko-KR" altLang="en-US" sz="1400" b="1" dirty="0" smtClean="0"/>
                <a:t>추진방법</a:t>
              </a:r>
              <a:endParaRPr lang="ko-KR" altLang="en-US" sz="11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26920" y="857232"/>
              <a:ext cx="269016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>
                  <a:solidFill>
                    <a:schemeClr val="bg2">
                      <a:lumMod val="25000"/>
                    </a:schemeClr>
                  </a:solidFill>
                </a:rPr>
                <a:t>현 평가시스템의 주요 이슈 및 개선방향</a:t>
              </a:r>
              <a:endParaRPr lang="ko-KR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5" name="그림 14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57620" y="6696658"/>
              <a:ext cx="1340444" cy="110476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-32" y="530864"/>
              <a:ext cx="144000" cy="1428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9"/>
            <p:cNvGrpSpPr/>
            <p:nvPr/>
          </p:nvGrpSpPr>
          <p:grpSpPr>
            <a:xfrm>
              <a:off x="142844" y="397782"/>
              <a:ext cx="2071705" cy="71438"/>
              <a:chOff x="142844" y="428604"/>
              <a:chExt cx="2556000" cy="72000"/>
            </a:xfrm>
          </p:grpSpPr>
          <p:sp>
            <p:nvSpPr>
              <p:cNvPr id="18" name="직사각형 15"/>
              <p:cNvSpPr/>
              <p:nvPr/>
            </p:nvSpPr>
            <p:spPr>
              <a:xfrm flipV="1">
                <a:off x="142844" y="428604"/>
                <a:ext cx="644093" cy="71984"/>
              </a:xfrm>
              <a:prstGeom prst="rect">
                <a:avLst/>
              </a:prstGeom>
              <a:solidFill>
                <a:srgbClr val="F265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 flipV="1">
                <a:off x="780146" y="428604"/>
                <a:ext cx="644093" cy="71984"/>
              </a:xfrm>
              <a:prstGeom prst="rect">
                <a:avLst/>
              </a:prstGeom>
              <a:solidFill>
                <a:srgbClr val="FDB8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 flipV="1">
                <a:off x="1417449" y="428620"/>
                <a:ext cx="644093" cy="71984"/>
              </a:xfrm>
              <a:prstGeom prst="rect">
                <a:avLst/>
              </a:prstGeom>
              <a:solidFill>
                <a:srgbClr val="62B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flipV="1">
                <a:off x="2054751" y="428620"/>
                <a:ext cx="644093" cy="71984"/>
              </a:xfrm>
              <a:prstGeom prst="rect">
                <a:avLst/>
              </a:prstGeom>
              <a:solidFill>
                <a:srgbClr val="00A9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01780" y="1945532"/>
            <a:ext cx="8213624" cy="4340988"/>
          </a:xfrm>
          <a:prstGeom prst="roundRect">
            <a:avLst>
              <a:gd name="adj" fmla="val 3699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197505" y="1747014"/>
            <a:ext cx="1585452" cy="409561"/>
            <a:chOff x="764196" y="1747014"/>
            <a:chExt cx="2452070" cy="409561"/>
          </a:xfrm>
        </p:grpSpPr>
        <p:sp>
          <p:nvSpPr>
            <p:cNvPr id="54" name="직사각형 53"/>
            <p:cNvSpPr/>
            <p:nvPr/>
          </p:nvSpPr>
          <p:spPr>
            <a:xfrm>
              <a:off x="764196" y="1747014"/>
              <a:ext cx="2442500" cy="40956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ko-KR" altLang="en-US" sz="1600" b="1" spc="50" dirty="0" smtClean="0">
                  <a:ln w="11430"/>
                  <a:solidFill>
                    <a:schemeClr val="tx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평가시스템</a:t>
              </a:r>
              <a:endParaRPr lang="ko-KR" altLang="en-US" sz="1600" b="1" spc="50" dirty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 rot="5400000">
              <a:off x="3108315" y="1953999"/>
              <a:ext cx="214314" cy="158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5400000">
              <a:off x="669695" y="1953999"/>
              <a:ext cx="214314" cy="158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모서리가 둥근 직사각형 52"/>
          <p:cNvSpPr/>
          <p:nvPr/>
        </p:nvSpPr>
        <p:spPr>
          <a:xfrm flipH="1">
            <a:off x="845494" y="2227274"/>
            <a:ext cx="7073544" cy="3344866"/>
          </a:xfrm>
          <a:prstGeom prst="roundRect">
            <a:avLst>
              <a:gd name="adj" fmla="val 867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896902" y="3500438"/>
            <a:ext cx="2021476" cy="571504"/>
            <a:chOff x="882337" y="3500438"/>
            <a:chExt cx="1643074" cy="714380"/>
          </a:xfrm>
        </p:grpSpPr>
        <p:sp>
          <p:nvSpPr>
            <p:cNvPr id="67" name="모서리가 둥근 직사각형 66"/>
            <p:cNvSpPr/>
            <p:nvPr/>
          </p:nvSpPr>
          <p:spPr>
            <a:xfrm flipH="1">
              <a:off x="882337" y="3500438"/>
              <a:ext cx="1643074" cy="714380"/>
            </a:xfrm>
            <a:prstGeom prst="roundRect">
              <a:avLst>
                <a:gd name="adj" fmla="val 2743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 flipH="1">
              <a:off x="946074" y="3500438"/>
              <a:ext cx="1515600" cy="714380"/>
            </a:xfrm>
            <a:prstGeom prst="roundRect">
              <a:avLst>
                <a:gd name="adj" fmla="val 271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정부의 정책적 요구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 flipH="1">
            <a:off x="916932" y="2324904"/>
            <a:ext cx="1144190" cy="438112"/>
          </a:xfrm>
          <a:prstGeom prst="roundRect">
            <a:avLst>
              <a:gd name="adj" fmla="val 2550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2100660" y="2850204"/>
            <a:ext cx="5532626" cy="250762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16200000" flipV="1">
            <a:off x="6574010" y="3890760"/>
            <a:ext cx="2952000" cy="158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10800000" flipV="1">
            <a:off x="1080724" y="5715016"/>
            <a:ext cx="6624000" cy="158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원호 65"/>
          <p:cNvSpPr/>
          <p:nvPr/>
        </p:nvSpPr>
        <p:spPr>
          <a:xfrm flipH="1">
            <a:off x="7439526" y="5102356"/>
            <a:ext cx="612660" cy="612660"/>
          </a:xfrm>
          <a:prstGeom prst="arc">
            <a:avLst>
              <a:gd name="adj1" fmla="val 5399993"/>
              <a:gd name="adj2" fmla="val 10898195"/>
            </a:avLst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위쪽 화살표 61"/>
          <p:cNvSpPr/>
          <p:nvPr/>
        </p:nvSpPr>
        <p:spPr>
          <a:xfrm flipH="1" flipV="1">
            <a:off x="1203866" y="2857496"/>
            <a:ext cx="484632" cy="571504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위쪽 화살표 62"/>
          <p:cNvSpPr/>
          <p:nvPr/>
        </p:nvSpPr>
        <p:spPr>
          <a:xfrm rot="5400000">
            <a:off x="2283153" y="2135399"/>
            <a:ext cx="484632" cy="785818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3040042" y="2295720"/>
            <a:ext cx="2021476" cy="571504"/>
            <a:chOff x="882337" y="3500438"/>
            <a:chExt cx="1643074" cy="714380"/>
          </a:xfrm>
        </p:grpSpPr>
        <p:sp>
          <p:nvSpPr>
            <p:cNvPr id="83" name="모서리가 둥근 직사각형 82"/>
            <p:cNvSpPr/>
            <p:nvPr/>
          </p:nvSpPr>
          <p:spPr>
            <a:xfrm flipH="1">
              <a:off x="882337" y="3500438"/>
              <a:ext cx="1643074" cy="714380"/>
            </a:xfrm>
            <a:prstGeom prst="roundRect">
              <a:avLst>
                <a:gd name="adj" fmla="val 2743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89"/>
            <p:cNvSpPr/>
            <p:nvPr/>
          </p:nvSpPr>
          <p:spPr>
            <a:xfrm flipH="1">
              <a:off x="946074" y="3500438"/>
              <a:ext cx="1515600" cy="714380"/>
            </a:xfrm>
            <a:prstGeom prst="roundRect">
              <a:avLst>
                <a:gd name="adj" fmla="val 271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자회사 유형별 특성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888930" y="2367158"/>
            <a:ext cx="1192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Framework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091098" y="2500306"/>
            <a:ext cx="33855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ko-KR" altLang="en-US" sz="1200" b="1" dirty="0" smtClean="0"/>
              <a:t>안</a:t>
            </a:r>
            <a:endParaRPr lang="en-US" altLang="ko-KR" sz="1200" b="1" dirty="0" smtClean="0"/>
          </a:p>
          <a:p>
            <a:pPr lvl="0" algn="ctr"/>
            <a:r>
              <a:rPr lang="ko-KR" altLang="en-US" sz="1200" b="1" dirty="0" smtClean="0"/>
              <a:t>전</a:t>
            </a:r>
            <a:endParaRPr lang="en-US" altLang="ko-KR" sz="1200" b="1" dirty="0" smtClean="0"/>
          </a:p>
          <a:p>
            <a:pPr lvl="0" algn="ctr"/>
            <a:r>
              <a:rPr lang="ko-KR" altLang="en-US" sz="1200" b="1" dirty="0"/>
              <a:t>성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132428" y="5766023"/>
            <a:ext cx="9541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ko-KR" altLang="en-US" sz="1200" b="1" dirty="0" smtClean="0"/>
              <a:t>지속가능성</a:t>
            </a:r>
            <a:endParaRPr lang="ko-KR" altLang="en-US" sz="1200" b="1" dirty="0"/>
          </a:p>
        </p:txBody>
      </p:sp>
      <p:sp>
        <p:nvSpPr>
          <p:cNvPr id="99" name="이등변 삼각형 98"/>
          <p:cNvSpPr/>
          <p:nvPr/>
        </p:nvSpPr>
        <p:spPr>
          <a:xfrm rot="16200000" flipV="1">
            <a:off x="3596758" y="4760127"/>
            <a:ext cx="216000" cy="1440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632626" y="4395495"/>
            <a:ext cx="803425" cy="819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4043779" y="4395495"/>
            <a:ext cx="803425" cy="819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</p:txBody>
      </p:sp>
      <p:sp>
        <p:nvSpPr>
          <p:cNvPr id="102" name="이등변 삼각형 101"/>
          <p:cNvSpPr/>
          <p:nvPr/>
        </p:nvSpPr>
        <p:spPr>
          <a:xfrm rot="16200000" flipV="1">
            <a:off x="2214121" y="4760127"/>
            <a:ext cx="216000" cy="1440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186259" y="4395495"/>
            <a:ext cx="803425" cy="819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</p:txBody>
      </p:sp>
      <p:sp>
        <p:nvSpPr>
          <p:cNvPr id="104" name="이등변 삼각형 103"/>
          <p:cNvSpPr/>
          <p:nvPr/>
        </p:nvSpPr>
        <p:spPr>
          <a:xfrm rot="16200000" flipV="1">
            <a:off x="6239964" y="3261884"/>
            <a:ext cx="216000" cy="1440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347270" y="2897252"/>
            <a:ext cx="803425" cy="819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6633154" y="2897252"/>
            <a:ext cx="803425" cy="819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</p:txBody>
      </p:sp>
      <p:sp>
        <p:nvSpPr>
          <p:cNvPr id="107" name="이등변 삼각형 106"/>
          <p:cNvSpPr/>
          <p:nvPr/>
        </p:nvSpPr>
        <p:spPr>
          <a:xfrm rot="16200000" flipV="1">
            <a:off x="4954080" y="3261884"/>
            <a:ext cx="216000" cy="144000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071325" y="2897252"/>
            <a:ext cx="803425" cy="819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</p:txBody>
      </p:sp>
      <p:sp>
        <p:nvSpPr>
          <p:cNvPr id="110" name="TextBox 109"/>
          <p:cNvSpPr txBox="1"/>
          <p:nvPr/>
        </p:nvSpPr>
        <p:spPr>
          <a:xfrm rot="1508374">
            <a:off x="5236371" y="4532331"/>
            <a:ext cx="2499402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자회사의 장기적인 발전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경영목표 달성을 위한 촉진장치 역학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56</Words>
  <Application>Microsoft Office PowerPoint</Application>
  <PresentationFormat>화면 슬라이드 쇼(4:3)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79</cp:revision>
  <dcterms:created xsi:type="dcterms:W3CDTF">2008-09-26T16:08:09Z</dcterms:created>
  <dcterms:modified xsi:type="dcterms:W3CDTF">2008-09-27T19:37:03Z</dcterms:modified>
</cp:coreProperties>
</file>