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64" autoAdjust="0"/>
    <p:restoredTop sz="94660"/>
  </p:normalViewPr>
  <p:slideViewPr>
    <p:cSldViewPr>
      <p:cViewPr varScale="1">
        <p:scale>
          <a:sx n="95" d="100"/>
          <a:sy n="95" d="100"/>
        </p:scale>
        <p:origin x="-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81688"/>
            <a:ext cx="8894031" cy="6725446"/>
            <a:chOff x="-32" y="81688"/>
            <a:chExt cx="8894031" cy="6725446"/>
          </a:xfrm>
        </p:grpSpPr>
        <p:sp>
          <p:nvSpPr>
            <p:cNvPr id="8" name="직사각형 7"/>
            <p:cNvSpPr/>
            <p:nvPr/>
          </p:nvSpPr>
          <p:spPr>
            <a:xfrm>
              <a:off x="428596" y="1097195"/>
              <a:ext cx="8286808" cy="54585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평가시스템의 </a:t>
              </a:r>
              <a:r>
                <a:rPr lang="en-US" altLang="ko-KR" sz="1050" dirty="0" smtClean="0">
                  <a:sym typeface="Wingdings" pitchFamily="2" charset="2"/>
                </a:rPr>
                <a:t>Framework</a:t>
              </a:r>
              <a:r>
                <a:rPr lang="ko-KR" altLang="en-US" sz="1050" dirty="0" smtClean="0">
                  <a:sym typeface="Wingdings" pitchFamily="2" charset="2"/>
                </a:rPr>
                <a:t>는 공공기관에 대한 정부의 정책적 요구와 각 자회사의 유형별 특성을 감안하여 지속가능하고 안정적인 </a:t>
              </a:r>
              <a:endParaRPr lang="en-US" altLang="ko-KR" sz="1050" dirty="0" smtClean="0">
                <a:sym typeface="Wingdings" pitchFamily="2" charset="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체제로 구축될 것이며</a:t>
              </a:r>
              <a:r>
                <a:rPr lang="en-US" altLang="ko-KR" sz="1050" dirty="0" smtClean="0">
                  <a:sym typeface="Wingdings" pitchFamily="2" charset="2"/>
                </a:rPr>
                <a:t>. </a:t>
              </a:r>
              <a:r>
                <a:rPr lang="ko-KR" altLang="en-US" sz="1050" dirty="0" smtClean="0">
                  <a:sym typeface="Wingdings" pitchFamily="2" charset="2"/>
                </a:rPr>
                <a:t>각 자회사의 장기적인 발전 및 경영목표 달성을 위한 촉진장치로서의 역할을 할 수 있도록 구축될 것입니다</a:t>
              </a:r>
              <a:r>
                <a:rPr lang="en-US" altLang="ko-KR" sz="1050" dirty="0" smtClean="0">
                  <a:sym typeface="Wingdings" pitchFamily="2" charset="2"/>
                </a:rPr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0001" y="857232"/>
              <a:ext cx="8643998" cy="5786478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6"/>
            <p:cNvGrpSpPr/>
            <p:nvPr/>
          </p:nvGrpSpPr>
          <p:grpSpPr>
            <a:xfrm>
              <a:off x="2878913" y="857232"/>
              <a:ext cx="3386174" cy="5788588"/>
              <a:chOff x="2986070" y="857232"/>
              <a:chExt cx="3386174" cy="5788588"/>
            </a:xfrm>
          </p:grpSpPr>
          <p:sp>
            <p:nvSpPr>
              <p:cNvPr id="22" name="사다리꼴 4"/>
              <p:cNvSpPr/>
              <p:nvPr/>
            </p:nvSpPr>
            <p:spPr>
              <a:xfrm flipV="1">
                <a:off x="2986070" y="857232"/>
                <a:ext cx="3371880" cy="285752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3000364" y="6433212"/>
                <a:ext cx="3371880" cy="212608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98764" y="640737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25000"/>
                    </a:schemeClr>
                  </a:solidFill>
                  <a:latin typeface="Constantia" pitchFamily="18" charset="0"/>
                </a:rPr>
                <a:t>16</a:t>
              </a:r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32" y="81688"/>
              <a:ext cx="2367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6593BA"/>
                  </a:solidFill>
                  <a:latin typeface="+mn-ea"/>
                </a:rPr>
                <a:t>II. PROPOSAL CONTENTS</a:t>
              </a:r>
              <a:endParaRPr lang="ko-KR" altLang="en-US" sz="1400" dirty="0">
                <a:solidFill>
                  <a:srgbClr val="6593BA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172" y="452746"/>
              <a:ext cx="2198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/>
                <a:t>2-10</a:t>
              </a:r>
              <a:r>
                <a:rPr lang="en-US" altLang="ko-KR" sz="1400" b="1" dirty="0"/>
                <a:t>. </a:t>
              </a:r>
              <a:r>
                <a:rPr lang="ko-KR" altLang="en-US" sz="1400" b="1" dirty="0"/>
                <a:t>프로젝트 </a:t>
              </a:r>
              <a:r>
                <a:rPr lang="ko-KR" altLang="en-US" sz="1400" b="1" dirty="0" smtClean="0"/>
                <a:t>추진방법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26920" y="857232"/>
              <a:ext cx="26901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>
                  <a:solidFill>
                    <a:schemeClr val="bg2">
                      <a:lumMod val="25000"/>
                    </a:schemeClr>
                  </a:solidFill>
                </a:rPr>
                <a:t>현 평가시스템의 주요 이슈 및 개선방향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57620" y="6696658"/>
              <a:ext cx="1340444" cy="11047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-32" y="530864"/>
              <a:ext cx="144000" cy="142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9"/>
            <p:cNvGrpSpPr/>
            <p:nvPr/>
          </p:nvGrpSpPr>
          <p:grpSpPr>
            <a:xfrm>
              <a:off x="142844" y="397782"/>
              <a:ext cx="2071705" cy="71438"/>
              <a:chOff x="142844" y="428604"/>
              <a:chExt cx="2556000" cy="72000"/>
            </a:xfrm>
          </p:grpSpPr>
          <p:sp>
            <p:nvSpPr>
              <p:cNvPr id="18" name="직사각형 15"/>
              <p:cNvSpPr/>
              <p:nvPr/>
            </p:nvSpPr>
            <p:spPr>
              <a:xfrm flipV="1">
                <a:off x="142844" y="428604"/>
                <a:ext cx="644093" cy="71984"/>
              </a:xfrm>
              <a:prstGeom prst="rect">
                <a:avLst/>
              </a:prstGeom>
              <a:solidFill>
                <a:srgbClr val="F26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flipV="1">
                <a:off x="780146" y="428604"/>
                <a:ext cx="644093" cy="71984"/>
              </a:xfrm>
              <a:prstGeom prst="rect">
                <a:avLst/>
              </a:prstGeom>
              <a:solidFill>
                <a:srgbClr val="FDB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V="1">
                <a:off x="1417449" y="428620"/>
                <a:ext cx="644093" cy="71984"/>
              </a:xfrm>
              <a:prstGeom prst="rect">
                <a:avLst/>
              </a:prstGeom>
              <a:solidFill>
                <a:srgbClr val="62B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flipV="1">
                <a:off x="2054751" y="428620"/>
                <a:ext cx="644093" cy="71984"/>
              </a:xfrm>
              <a:prstGeom prst="rect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직선 화살표 연결선 158"/>
          <p:cNvCxnSpPr/>
          <p:nvPr/>
        </p:nvCxnSpPr>
        <p:spPr>
          <a:xfrm rot="5400000" flipH="1" flipV="1">
            <a:off x="-375072" y="3973018"/>
            <a:ext cx="3528000" cy="15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61"/>
          <p:cNvGrpSpPr/>
          <p:nvPr/>
        </p:nvGrpSpPr>
        <p:grpSpPr>
          <a:xfrm>
            <a:off x="1386752" y="5449812"/>
            <a:ext cx="2111796" cy="614248"/>
            <a:chOff x="1397026" y="5439538"/>
            <a:chExt cx="2111796" cy="614248"/>
          </a:xfrm>
        </p:grpSpPr>
        <p:cxnSp>
          <p:nvCxnSpPr>
            <p:cNvPr id="160" name="직선 화살표 연결선 159"/>
            <p:cNvCxnSpPr/>
            <p:nvPr/>
          </p:nvCxnSpPr>
          <p:spPr>
            <a:xfrm rot="10800000" flipH="1" flipV="1">
              <a:off x="1744822" y="6052198"/>
              <a:ext cx="1764000" cy="1588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원호 160"/>
            <p:cNvSpPr/>
            <p:nvPr/>
          </p:nvSpPr>
          <p:spPr>
            <a:xfrm>
              <a:off x="1397026" y="5439538"/>
              <a:ext cx="612660" cy="612660"/>
            </a:xfrm>
            <a:prstGeom prst="arc">
              <a:avLst>
                <a:gd name="adj1" fmla="val 5399993"/>
                <a:gd name="adj2" fmla="val 10898195"/>
              </a:avLst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31565" y="1785926"/>
            <a:ext cx="2660115" cy="414120"/>
            <a:chOff x="431565" y="1876431"/>
            <a:chExt cx="2660115" cy="414120"/>
          </a:xfrm>
        </p:grpSpPr>
        <p:sp>
          <p:nvSpPr>
            <p:cNvPr id="45" name="직사각형 44"/>
            <p:cNvSpPr/>
            <p:nvPr/>
          </p:nvSpPr>
          <p:spPr>
            <a:xfrm>
              <a:off x="431565" y="1876431"/>
              <a:ext cx="2660115" cy="4095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1600" b="1" spc="50" dirty="0" smtClean="0">
                  <a:ln w="11430"/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평가시스템 </a:t>
              </a:r>
              <a:r>
                <a:rPr lang="en-US" altLang="ko-KR" sz="1600" b="1" spc="50" dirty="0" smtClean="0">
                  <a:ln w="11430"/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Framework</a:t>
              </a:r>
              <a:endParaRPr lang="ko-KR" altLang="en-US" sz="16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622362" y="2290551"/>
              <a:ext cx="2376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22362" y="1889859"/>
              <a:ext cx="23760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642910" y="2214554"/>
            <a:ext cx="7985960" cy="3357586"/>
            <a:chOff x="642910" y="2643182"/>
            <a:chExt cx="7985960" cy="335758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328870" y="4324353"/>
              <a:ext cx="6300000" cy="478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2074100" y="4316417"/>
              <a:ext cx="50006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2247958" y="4248171"/>
              <a:ext cx="152350" cy="15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rot="5400000">
              <a:off x="7984404" y="4316417"/>
              <a:ext cx="500066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8158262" y="4248171"/>
              <a:ext cx="152350" cy="15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479200" y="4129730"/>
              <a:ext cx="1639472" cy="389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개선방안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31205" y="4129730"/>
              <a:ext cx="1639472" cy="389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개발목표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83352" y="4129730"/>
              <a:ext cx="1639472" cy="389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현 시스템 문제점 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333648" y="4719638"/>
              <a:ext cx="5910267" cy="623907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6837778" y="5352118"/>
              <a:ext cx="1390898" cy="1851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>
              <a:off x="2328894" y="5357836"/>
              <a:ext cx="1395815" cy="169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4024234" y="5031709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5400000">
              <a:off x="5995909" y="5031709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3729510" y="5538798"/>
              <a:ext cx="3118542" cy="46197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0070C0"/>
                  </a:solidFill>
                </a:rPr>
                <a:t>경영목표 달성</a:t>
              </a:r>
              <a:endParaRPr lang="ko-KR" alt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5188913" y="5461318"/>
              <a:ext cx="200422" cy="115312"/>
            </a:xfrm>
            <a:custGeom>
              <a:avLst/>
              <a:gdLst>
                <a:gd name="connsiteX0" fmla="*/ 0 w 347662"/>
                <a:gd name="connsiteY0" fmla="*/ 0 h 200025"/>
                <a:gd name="connsiteX1" fmla="*/ 347662 w 347662"/>
                <a:gd name="connsiteY1" fmla="*/ 2381 h 200025"/>
                <a:gd name="connsiteX2" fmla="*/ 176212 w 347662"/>
                <a:gd name="connsiteY2" fmla="*/ 200025 h 200025"/>
                <a:gd name="connsiteX3" fmla="*/ 0 w 347662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662" h="200025">
                  <a:moveTo>
                    <a:pt x="0" y="0"/>
                  </a:moveTo>
                  <a:lnTo>
                    <a:pt x="347662" y="2381"/>
                  </a:lnTo>
                  <a:lnTo>
                    <a:pt x="176212" y="200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갈매기형 수장 98"/>
            <p:cNvSpPr/>
            <p:nvPr/>
          </p:nvSpPr>
          <p:spPr>
            <a:xfrm rot="5400000">
              <a:off x="5220334" y="5401756"/>
              <a:ext cx="136894" cy="225818"/>
            </a:xfrm>
            <a:prstGeom prst="chevron">
              <a:avLst>
                <a:gd name="adj" fmla="val 9191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 flipV="1">
              <a:off x="2341628" y="3300405"/>
              <a:ext cx="5910267" cy="623907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6845758" y="3106660"/>
              <a:ext cx="1390898" cy="1851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10800000" flipV="1">
              <a:off x="2336874" y="3116933"/>
              <a:ext cx="1395815" cy="1691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16200000" flipV="1">
              <a:off x="4032214" y="3610653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16200000" flipV="1">
              <a:off x="6003889" y="3610653"/>
              <a:ext cx="54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 flipH="1">
              <a:off x="3737490" y="2643182"/>
              <a:ext cx="3118542" cy="46197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0070C0"/>
                  </a:solidFill>
                </a:rPr>
                <a:t>각 자회사의 장기적 발전</a:t>
              </a:r>
              <a:endParaRPr lang="ko-KR" altLang="en-US" sz="1400" b="1">
                <a:solidFill>
                  <a:srgbClr val="0070C0"/>
                </a:solidFill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5183852" y="3060838"/>
              <a:ext cx="225818" cy="136894"/>
              <a:chOff x="4898100" y="3060838"/>
              <a:chExt cx="225818" cy="136894"/>
            </a:xfrm>
          </p:grpSpPr>
          <p:sp>
            <p:nvSpPr>
              <p:cNvPr id="110" name="자유형 109"/>
              <p:cNvSpPr/>
              <p:nvPr/>
            </p:nvSpPr>
            <p:spPr>
              <a:xfrm flipV="1">
                <a:off x="4911141" y="3067320"/>
                <a:ext cx="200422" cy="115312"/>
              </a:xfrm>
              <a:custGeom>
                <a:avLst/>
                <a:gdLst>
                  <a:gd name="connsiteX0" fmla="*/ 0 w 347662"/>
                  <a:gd name="connsiteY0" fmla="*/ 0 h 200025"/>
                  <a:gd name="connsiteX1" fmla="*/ 347662 w 347662"/>
                  <a:gd name="connsiteY1" fmla="*/ 2381 h 200025"/>
                  <a:gd name="connsiteX2" fmla="*/ 176212 w 347662"/>
                  <a:gd name="connsiteY2" fmla="*/ 200025 h 200025"/>
                  <a:gd name="connsiteX3" fmla="*/ 0 w 347662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662" h="200025">
                    <a:moveTo>
                      <a:pt x="0" y="0"/>
                    </a:moveTo>
                    <a:lnTo>
                      <a:pt x="347662" y="2381"/>
                    </a:lnTo>
                    <a:lnTo>
                      <a:pt x="176212" y="200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 rot="16200000" flipV="1">
                <a:off x="4942562" y="3016376"/>
                <a:ext cx="136894" cy="225818"/>
              </a:xfrm>
              <a:prstGeom prst="chevron">
                <a:avLst>
                  <a:gd name="adj" fmla="val 9191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2928926" y="3311369"/>
              <a:ext cx="830677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911583" y="3311369"/>
              <a:ext cx="830677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791753" y="3311369"/>
              <a:ext cx="830677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928926" y="4729203"/>
              <a:ext cx="830677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911583" y="4729203"/>
              <a:ext cx="830677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791753" y="4729203"/>
              <a:ext cx="830677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contents</a:t>
              </a:r>
            </a:p>
          </p:txBody>
        </p:sp>
        <p:sp>
          <p:nvSpPr>
            <p:cNvPr id="138" name="이등변 삼각형 137"/>
            <p:cNvSpPr/>
            <p:nvPr/>
          </p:nvSpPr>
          <p:spPr>
            <a:xfrm rot="16200000" flipV="1">
              <a:off x="4209632" y="4261092"/>
              <a:ext cx="216000" cy="144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6200000" flipV="1">
              <a:off x="6171997" y="4261092"/>
              <a:ext cx="216000" cy="144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642910" y="3296397"/>
              <a:ext cx="1728599" cy="623907"/>
              <a:chOff x="357158" y="3296397"/>
              <a:chExt cx="1728599" cy="623907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357158" y="3296397"/>
                <a:ext cx="1571636" cy="6239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 cap="flat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정부의 </a:t>
                </a:r>
                <a:endParaRPr lang="en-US" altLang="ko-KR" sz="1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정책적 요구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 rot="5400000">
                <a:off x="1904401" y="3533397"/>
                <a:ext cx="225818" cy="136894"/>
                <a:chOff x="4898100" y="3060838"/>
                <a:chExt cx="225818" cy="136894"/>
              </a:xfrm>
            </p:grpSpPr>
            <p:sp>
              <p:nvSpPr>
                <p:cNvPr id="144" name="자유형 143"/>
                <p:cNvSpPr/>
                <p:nvPr/>
              </p:nvSpPr>
              <p:spPr>
                <a:xfrm flipV="1">
                  <a:off x="4911141" y="3067321"/>
                  <a:ext cx="200422" cy="115312"/>
                </a:xfrm>
                <a:custGeom>
                  <a:avLst/>
                  <a:gdLst>
                    <a:gd name="connsiteX0" fmla="*/ 0 w 347662"/>
                    <a:gd name="connsiteY0" fmla="*/ 0 h 200025"/>
                    <a:gd name="connsiteX1" fmla="*/ 347662 w 347662"/>
                    <a:gd name="connsiteY1" fmla="*/ 2381 h 200025"/>
                    <a:gd name="connsiteX2" fmla="*/ 176212 w 347662"/>
                    <a:gd name="connsiteY2" fmla="*/ 200025 h 200025"/>
                    <a:gd name="connsiteX3" fmla="*/ 0 w 347662"/>
                    <a:gd name="connsiteY3" fmla="*/ 0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662" h="200025">
                      <a:moveTo>
                        <a:pt x="0" y="0"/>
                      </a:moveTo>
                      <a:lnTo>
                        <a:pt x="347662" y="2381"/>
                      </a:lnTo>
                      <a:lnTo>
                        <a:pt x="176212" y="2000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45" name="갈매기형 수장 144"/>
                <p:cNvSpPr/>
                <p:nvPr/>
              </p:nvSpPr>
              <p:spPr>
                <a:xfrm rot="16200000" flipV="1">
                  <a:off x="4942562" y="3016376"/>
                  <a:ext cx="136894" cy="225818"/>
                </a:xfrm>
                <a:prstGeom prst="chevron">
                  <a:avLst>
                    <a:gd name="adj" fmla="val 9191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642910" y="4714231"/>
              <a:ext cx="1728598" cy="623907"/>
              <a:chOff x="357158" y="3296397"/>
              <a:chExt cx="1728598" cy="623907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57158" y="3296397"/>
                <a:ext cx="1571636" cy="6239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 cap="flat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자회사의 </a:t>
                </a:r>
                <a:endParaRPr lang="en-US" altLang="ko-KR" sz="1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유형별 특징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 rot="5400000">
                <a:off x="1904400" y="3533396"/>
                <a:ext cx="225818" cy="136894"/>
                <a:chOff x="4898100" y="3060838"/>
                <a:chExt cx="225818" cy="136894"/>
              </a:xfrm>
            </p:grpSpPr>
            <p:sp>
              <p:nvSpPr>
                <p:cNvPr id="150" name="자유형 149"/>
                <p:cNvSpPr/>
                <p:nvPr/>
              </p:nvSpPr>
              <p:spPr>
                <a:xfrm flipV="1">
                  <a:off x="4911141" y="3067320"/>
                  <a:ext cx="200422" cy="115312"/>
                </a:xfrm>
                <a:custGeom>
                  <a:avLst/>
                  <a:gdLst>
                    <a:gd name="connsiteX0" fmla="*/ 0 w 347662"/>
                    <a:gd name="connsiteY0" fmla="*/ 0 h 200025"/>
                    <a:gd name="connsiteX1" fmla="*/ 347662 w 347662"/>
                    <a:gd name="connsiteY1" fmla="*/ 2381 h 200025"/>
                    <a:gd name="connsiteX2" fmla="*/ 176212 w 347662"/>
                    <a:gd name="connsiteY2" fmla="*/ 200025 h 200025"/>
                    <a:gd name="connsiteX3" fmla="*/ 0 w 347662"/>
                    <a:gd name="connsiteY3" fmla="*/ 0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662" h="200025">
                      <a:moveTo>
                        <a:pt x="0" y="0"/>
                      </a:moveTo>
                      <a:lnTo>
                        <a:pt x="347662" y="2381"/>
                      </a:lnTo>
                      <a:lnTo>
                        <a:pt x="176212" y="2000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51" name="갈매기형 수장 150"/>
                <p:cNvSpPr/>
                <p:nvPr/>
              </p:nvSpPr>
              <p:spPr>
                <a:xfrm rot="16200000" flipV="1">
                  <a:off x="4942562" y="3016376"/>
                  <a:ext cx="136894" cy="225818"/>
                </a:xfrm>
                <a:prstGeom prst="chevron">
                  <a:avLst>
                    <a:gd name="adj" fmla="val 9191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63" name="직사각형 162"/>
          <p:cNvSpPr/>
          <p:nvPr/>
        </p:nvSpPr>
        <p:spPr>
          <a:xfrm>
            <a:off x="3629277" y="5909262"/>
            <a:ext cx="32447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/>
              <a:t>지속가능하고 안정적인 체제로의 구축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59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119</cp:revision>
  <dcterms:created xsi:type="dcterms:W3CDTF">2008-09-26T16:08:09Z</dcterms:created>
  <dcterms:modified xsi:type="dcterms:W3CDTF">2008-09-30T06:50:31Z</dcterms:modified>
</cp:coreProperties>
</file>