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2" autoAdjust="0"/>
    <p:restoredTop sz="94660"/>
  </p:normalViewPr>
  <p:slideViewPr>
    <p:cSldViewPr>
      <p:cViewPr varScale="1">
        <p:scale>
          <a:sx n="110" d="100"/>
          <a:sy n="110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C7806-E04E-47E7-98F2-26A19C052C1A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AAA6A-B004-41FA-9BBA-1AEDEA5F33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AA6A-B004-41FA-9BBA-1AEDEA5F331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7158" y="356127"/>
            <a:ext cx="2871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2.5 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프로젝트 추진방안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14595" y="785794"/>
            <a:ext cx="8472247" cy="554667"/>
          </a:xfrm>
          <a:prstGeom prst="roundRect">
            <a:avLst>
              <a:gd name="adj" fmla="val 9630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b="1" dirty="0" smtClean="0">
                <a:sym typeface="Wingdings" pitchFamily="2" charset="2"/>
              </a:rPr>
              <a:t>성공적인 프로젝트 수행을 위해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우선 교육 비즈니스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Process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에 대한 이해를 바탕으로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사의 적합한 업무분석을 수행하여 패키지 기반의 </a:t>
            </a: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b="1" dirty="0" smtClean="0">
                <a:sym typeface="Wingdings" pitchFamily="2" charset="2"/>
              </a:rPr>
              <a:t>업무 프로세스를 표준화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하고 구축되는 다양한 시스템간의 연계 및 통합성을 고려하여 </a:t>
            </a:r>
            <a:r>
              <a:rPr lang="ko-KR" altLang="en-US" sz="1000" b="1" dirty="0" smtClean="0">
                <a:sym typeface="Wingdings" pitchFamily="2" charset="2"/>
              </a:rPr>
              <a:t>시스템 운영자의 업무 효율성을 최대화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할 것입니다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grpSp>
        <p:nvGrpSpPr>
          <p:cNvPr id="9" name="그룹 67"/>
          <p:cNvGrpSpPr/>
          <p:nvPr userDrawn="1"/>
        </p:nvGrpSpPr>
        <p:grpSpPr>
          <a:xfrm>
            <a:off x="336909" y="340979"/>
            <a:ext cx="214314" cy="214315"/>
            <a:chOff x="3500430" y="2500306"/>
            <a:chExt cx="214314" cy="21431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500430" y="2500306"/>
              <a:ext cx="21431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6200000">
              <a:off x="3403692" y="2606670"/>
              <a:ext cx="21431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 userDrawn="1"/>
        </p:nvCxnSpPr>
        <p:spPr>
          <a:xfrm rot="16200000" flipV="1">
            <a:off x="-9629" y="-9621"/>
            <a:ext cx="357166" cy="35715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450786" y="393365"/>
            <a:ext cx="140931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제안개요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972" y="1485639"/>
            <a:ext cx="8472247" cy="5040000"/>
          </a:xfrm>
          <a:prstGeom prst="roundRect">
            <a:avLst>
              <a:gd name="adj" fmla="val 133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</p:txBody>
      </p:sp>
      <p:grpSp>
        <p:nvGrpSpPr>
          <p:cNvPr id="15" name="그룹 82"/>
          <p:cNvGrpSpPr/>
          <p:nvPr userDrawn="1"/>
        </p:nvGrpSpPr>
        <p:grpSpPr>
          <a:xfrm>
            <a:off x="3781869" y="6602452"/>
            <a:ext cx="1580262" cy="203184"/>
            <a:chOff x="428596" y="6440526"/>
            <a:chExt cx="1580262" cy="20318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28596" y="6440526"/>
              <a:ext cx="203184" cy="20318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A4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sz="1050" b="1" dirty="0">
                <a:solidFill>
                  <a:srgbClr val="A4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7" name="그림 16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8414" y="6492208"/>
              <a:ext cx="1340444" cy="11047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꺾인 연결선 180"/>
          <p:cNvCxnSpPr/>
          <p:nvPr/>
        </p:nvCxnSpPr>
        <p:spPr>
          <a:xfrm rot="5400000">
            <a:off x="5427818" y="2260996"/>
            <a:ext cx="1332000" cy="23787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0"/>
          <p:cNvCxnSpPr>
            <a:endCxn id="61" idx="6"/>
          </p:cNvCxnSpPr>
          <p:nvPr/>
        </p:nvCxnSpPr>
        <p:spPr>
          <a:xfrm rot="16200000" flipV="1">
            <a:off x="5322209" y="5106548"/>
            <a:ext cx="1557002" cy="237871"/>
          </a:xfrm>
          <a:prstGeom prst="bentConnector2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/>
          <p:nvPr/>
        </p:nvCxnSpPr>
        <p:spPr>
          <a:xfrm>
            <a:off x="1475117" y="1725283"/>
            <a:ext cx="1957503" cy="826779"/>
          </a:xfrm>
          <a:prstGeom prst="bentConnector3">
            <a:avLst>
              <a:gd name="adj1" fmla="val 9979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926915" y="1857364"/>
            <a:ext cx="5112240" cy="3747716"/>
            <a:chOff x="1346070" y="1096887"/>
            <a:chExt cx="6273930" cy="4599336"/>
          </a:xfrm>
        </p:grpSpPr>
        <p:cxnSp>
          <p:nvCxnSpPr>
            <p:cNvPr id="63" name="직선 화살표 연결선 62"/>
            <p:cNvCxnSpPr/>
            <p:nvPr/>
          </p:nvCxnSpPr>
          <p:spPr>
            <a:xfrm flipV="1">
              <a:off x="6247386" y="3733753"/>
              <a:ext cx="350390" cy="264956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C6DE8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rot="4200000" flipV="1">
              <a:off x="6238467" y="2821922"/>
              <a:ext cx="350390" cy="264956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rot="4200000" flipV="1">
              <a:off x="3560821" y="4528461"/>
              <a:ext cx="350390" cy="264956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2300075" y="2863269"/>
              <a:ext cx="350390" cy="264956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3617604" y="1980592"/>
              <a:ext cx="350390" cy="264956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rot="4200000" flipV="1">
              <a:off x="4920987" y="1944619"/>
              <a:ext cx="350390" cy="264956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rot="4200000" flipV="1">
              <a:off x="2265900" y="3650108"/>
              <a:ext cx="350390" cy="264956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4932315" y="4622994"/>
              <a:ext cx="350390" cy="264956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C6DE8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5239047" y="1975240"/>
              <a:ext cx="1086032" cy="10860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6" name="타원 55"/>
            <p:cNvSpPr/>
            <p:nvPr/>
          </p:nvSpPr>
          <p:spPr>
            <a:xfrm>
              <a:off x="3941388" y="1096887"/>
              <a:ext cx="1086032" cy="1086032"/>
            </a:xfrm>
            <a:prstGeom prst="ellipse">
              <a:avLst/>
            </a:prstGeom>
            <a:solidFill>
              <a:srgbClr val="BBD3EE"/>
            </a:solidFill>
            <a:ln w="57150">
              <a:solidFill>
                <a:srgbClr val="E6E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2643729" y="3731838"/>
              <a:ext cx="1086032" cy="108603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2643729" y="1975131"/>
              <a:ext cx="1086032" cy="1086032"/>
            </a:xfrm>
            <a:prstGeom prst="ellipse">
              <a:avLst/>
            </a:prstGeom>
            <a:solidFill>
              <a:srgbClr val="BBD3EE"/>
            </a:solidFill>
            <a:ln w="57150">
              <a:solidFill>
                <a:srgbClr val="D3E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1346070" y="2853375"/>
              <a:ext cx="1086032" cy="1086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533968" y="2853594"/>
              <a:ext cx="1086032" cy="108603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5236310" y="3731947"/>
              <a:ext cx="1086032" cy="1086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3938651" y="4610191"/>
              <a:ext cx="1086032" cy="108603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928926" y="2885576"/>
            <a:ext cx="1024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100" b="1" dirty="0" smtClean="0">
                <a:solidFill>
                  <a:prstClr val="black"/>
                </a:solidFill>
                <a:ea typeface="맑은 고딕" pitchFamily="50" charset="-127"/>
              </a:rPr>
              <a:t>Process </a:t>
            </a:r>
            <a:r>
              <a:rPr lang="ko-KR" altLang="en-US" sz="1100" b="1" dirty="0">
                <a:solidFill>
                  <a:prstClr val="black"/>
                </a:solidFill>
                <a:ea typeface="맑은 고딕" pitchFamily="50" charset="-127"/>
              </a:rPr>
              <a:t>이해</a:t>
            </a:r>
            <a:endParaRPr lang="ko-KR" altLang="en-US" sz="1100" b="1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08829" y="2162570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b="1" dirty="0" smtClean="0">
                <a:solidFill>
                  <a:prstClr val="black"/>
                </a:solidFill>
                <a:ea typeface="맑은 고딕" pitchFamily="50" charset="-127"/>
              </a:rPr>
              <a:t>업무분석</a:t>
            </a:r>
            <a:endParaRPr lang="ko-KR" altLang="en-US" sz="1100" b="1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188536" y="3589255"/>
            <a:ext cx="17133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프로젝트 추진방안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042030" y="3589255"/>
            <a:ext cx="1971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성공적인 프로젝트 수행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20550" y="2845495"/>
            <a:ext cx="10783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/>
              <a:t>업무 프로세스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표준화</a:t>
            </a:r>
            <a:endParaRPr lang="ko-KR" altLang="en-US" sz="11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2963430" y="4219450"/>
            <a:ext cx="9396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b="1" dirty="0" smtClean="0">
                <a:solidFill>
                  <a:prstClr val="black"/>
                </a:solidFill>
                <a:ea typeface="맑은 고딕" pitchFamily="50" charset="-127"/>
              </a:rPr>
              <a:t>다양한</a:t>
            </a:r>
            <a:endParaRPr lang="en-US" altLang="ko-KR" sz="1100" b="1" dirty="0" smtClean="0">
              <a:solidFill>
                <a:prstClr val="black"/>
              </a:solidFill>
              <a:ea typeface="맑은 고딕" pitchFamily="50" charset="-127"/>
            </a:endParaRPr>
          </a:p>
          <a:p>
            <a:pPr lvl="0" algn="ctr"/>
            <a:r>
              <a:rPr lang="ko-KR" altLang="en-US" sz="1100" b="1" dirty="0" smtClean="0">
                <a:solidFill>
                  <a:prstClr val="black"/>
                </a:solidFill>
                <a:ea typeface="맑은 고딕" pitchFamily="50" charset="-127"/>
              </a:rPr>
              <a:t>시스템 구축</a:t>
            </a:r>
            <a:endParaRPr lang="ko-KR" altLang="en-US" sz="1100" b="1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998601" y="4925375"/>
            <a:ext cx="9893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b="1" dirty="0" smtClean="0">
                <a:solidFill>
                  <a:prstClr val="black"/>
                </a:solidFill>
                <a:ea typeface="맑은 고딕" pitchFamily="50" charset="-127"/>
              </a:rPr>
              <a:t>시스템간</a:t>
            </a:r>
            <a:endParaRPr lang="en-US" altLang="ko-KR" sz="1100" b="1" dirty="0" smtClean="0">
              <a:solidFill>
                <a:prstClr val="black"/>
              </a:solidFill>
              <a:ea typeface="맑은 고딕" pitchFamily="50" charset="-127"/>
            </a:endParaRPr>
          </a:p>
          <a:p>
            <a:pPr lvl="0" algn="ctr"/>
            <a:r>
              <a:rPr lang="ko-KR" altLang="en-US" sz="1100" b="1" dirty="0" smtClean="0">
                <a:solidFill>
                  <a:prstClr val="black"/>
                </a:solidFill>
                <a:ea typeface="맑은 고딕" pitchFamily="50" charset="-127"/>
              </a:rPr>
              <a:t>연계 및 통합</a:t>
            </a:r>
            <a:endParaRPr lang="ko-KR" altLang="en-US" sz="1100" b="1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003298" y="4260226"/>
            <a:ext cx="10783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/>
              <a:t>업무 효율성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극대</a:t>
            </a:r>
            <a:r>
              <a:rPr lang="ko-KR" altLang="en-US" sz="1100" b="1" dirty="0"/>
              <a:t>화</a:t>
            </a:r>
          </a:p>
        </p:txBody>
      </p:sp>
      <p:grpSp>
        <p:nvGrpSpPr>
          <p:cNvPr id="120" name="그룹 119"/>
          <p:cNvGrpSpPr/>
          <p:nvPr/>
        </p:nvGrpSpPr>
        <p:grpSpPr>
          <a:xfrm>
            <a:off x="660162" y="4706258"/>
            <a:ext cx="1589208" cy="1589208"/>
            <a:chOff x="2038379" y="1104930"/>
            <a:chExt cx="4771996" cy="4771996"/>
          </a:xfrm>
        </p:grpSpPr>
        <p:sp>
          <p:nvSpPr>
            <p:cNvPr id="121" name="타원 120"/>
            <p:cNvSpPr/>
            <p:nvPr/>
          </p:nvSpPr>
          <p:spPr>
            <a:xfrm>
              <a:off x="3088852" y="1316110"/>
              <a:ext cx="2663572" cy="2663569"/>
            </a:xfrm>
            <a:prstGeom prst="ellipse">
              <a:avLst/>
            </a:prstGeom>
            <a:solidFill>
              <a:schemeClr val="accent3">
                <a:lumMod val="75000"/>
                <a:alpha val="2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2356819" y="2558172"/>
              <a:ext cx="2663573" cy="2663569"/>
            </a:xfrm>
            <a:prstGeom prst="ellipse">
              <a:avLst/>
            </a:prstGeom>
            <a:solidFill>
              <a:schemeClr val="accent3">
                <a:lumMod val="75000"/>
                <a:alpha val="2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3851528" y="2558172"/>
              <a:ext cx="2663573" cy="2663569"/>
            </a:xfrm>
            <a:prstGeom prst="ellipse">
              <a:avLst/>
            </a:prstGeom>
            <a:solidFill>
              <a:schemeClr val="accent3">
                <a:lumMod val="75000"/>
                <a:alpha val="29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" name="원호 125"/>
            <p:cNvSpPr/>
            <p:nvPr/>
          </p:nvSpPr>
          <p:spPr>
            <a:xfrm rot="14400000">
              <a:off x="2038379" y="1104930"/>
              <a:ext cx="4771996" cy="4771996"/>
            </a:xfrm>
            <a:prstGeom prst="arc">
              <a:avLst>
                <a:gd name="adj1" fmla="val 2764683"/>
                <a:gd name="adj2" fmla="val 973838"/>
              </a:avLst>
            </a:prstGeom>
            <a:noFill/>
            <a:ln w="19050">
              <a:solidFill>
                <a:schemeClr val="accent3">
                  <a:lumMod val="50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39465" y="3139654"/>
              <a:ext cx="1247637" cy="693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연</a:t>
              </a:r>
              <a:r>
                <a:rPr lang="ko-KR" altLang="en-US" sz="900" b="1" dirty="0"/>
                <a:t>계</a:t>
              </a:r>
              <a:endParaRPr lang="ko-KR" altLang="en-US" sz="9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514051" y="1857365"/>
              <a:ext cx="1863759" cy="6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75000"/>
                    </a:schemeClr>
                  </a:solidFill>
                </a:rPr>
                <a:t>System A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75184" y="3653155"/>
              <a:ext cx="1839689" cy="6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75000"/>
                    </a:schemeClr>
                  </a:solidFill>
                </a:rPr>
                <a:t>System B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852918" y="3679056"/>
              <a:ext cx="1858943" cy="6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75000"/>
                    </a:schemeClr>
                  </a:solidFill>
                </a:rPr>
                <a:t>System C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48225" y="2606504"/>
              <a:ext cx="1151369" cy="6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A+B</a:t>
              </a:r>
              <a:endParaRPr lang="ko-KR" altLang="en-US" sz="8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638407" y="2632405"/>
              <a:ext cx="1170622" cy="6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A+C</a:t>
              </a:r>
              <a:endParaRPr lang="ko-KR" altLang="en-US" sz="8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58070" y="3971272"/>
              <a:ext cx="1146558" cy="6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B+C</a:t>
              </a:r>
              <a:endParaRPr lang="ko-KR" altLang="en-US" sz="800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646966" y="1815002"/>
            <a:ext cx="1639018" cy="1613998"/>
            <a:chOff x="2176430" y="1069999"/>
            <a:chExt cx="4791140" cy="4718002"/>
          </a:xfrm>
        </p:grpSpPr>
        <p:sp>
          <p:nvSpPr>
            <p:cNvPr id="146" name="TextBox 145"/>
            <p:cNvSpPr txBox="1"/>
            <p:nvPr/>
          </p:nvSpPr>
          <p:spPr>
            <a:xfrm>
              <a:off x="3130593" y="1966134"/>
              <a:ext cx="2895381" cy="289538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PLANNING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209009" y="1069999"/>
              <a:ext cx="4718002" cy="471800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1">
                      <a:lumMod val="75000"/>
                    </a:schemeClr>
                  </a:solidFill>
                </a:rPr>
                <a:t>EDUCATION</a:t>
              </a:r>
              <a:r>
                <a:rPr lang="en-US" altLang="ko-KR" sz="9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sz="900" b="1" dirty="0" smtClean="0">
                  <a:solidFill>
                    <a:schemeClr val="accent1">
                      <a:lumMod val="75000"/>
                    </a:schemeClr>
                  </a:solidFill>
                </a:rPr>
                <a:t>PROCESS</a:t>
              </a:r>
              <a:endParaRPr lang="ko-KR" altLang="en-US" sz="9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8" name="원호 147"/>
            <p:cNvSpPr/>
            <p:nvPr/>
          </p:nvSpPr>
          <p:spPr>
            <a:xfrm>
              <a:off x="2533620" y="1236778"/>
              <a:ext cx="4075364" cy="4075364"/>
            </a:xfrm>
            <a:prstGeom prst="arc">
              <a:avLst>
                <a:gd name="adj1" fmla="val 20254481"/>
                <a:gd name="adj2" fmla="val 1210007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2347894" y="1947071"/>
              <a:ext cx="781000" cy="781000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sz="10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5972837" y="1947071"/>
              <a:ext cx="781000" cy="781000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sz="10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4107025" y="4793431"/>
              <a:ext cx="915818" cy="915818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sz="10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2" name="그룹 15"/>
            <p:cNvGrpSpPr/>
            <p:nvPr/>
          </p:nvGrpSpPr>
          <p:grpSpPr>
            <a:xfrm rot="15900000" flipV="1">
              <a:off x="6445954" y="2800879"/>
              <a:ext cx="249276" cy="318640"/>
              <a:chOff x="2268511" y="6858015"/>
              <a:chExt cx="249276" cy="318640"/>
            </a:xfrm>
            <a:solidFill>
              <a:schemeClr val="bg1">
                <a:lumMod val="50000"/>
              </a:schemeClr>
            </a:solidFill>
          </p:grpSpPr>
          <p:sp>
            <p:nvSpPr>
              <p:cNvPr id="167" name="갈매기형 수장 11"/>
              <p:cNvSpPr/>
              <p:nvPr/>
            </p:nvSpPr>
            <p:spPr>
              <a:xfrm>
                <a:off x="2268511" y="6858015"/>
                <a:ext cx="160357" cy="318639"/>
              </a:xfrm>
              <a:prstGeom prst="chevron">
                <a:avLst>
                  <a:gd name="adj" fmla="val 67338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8" name="갈매기형 수장 12"/>
              <p:cNvSpPr/>
              <p:nvPr/>
            </p:nvSpPr>
            <p:spPr>
              <a:xfrm>
                <a:off x="2357430" y="6858016"/>
                <a:ext cx="160357" cy="318639"/>
              </a:xfrm>
              <a:prstGeom prst="chevron">
                <a:avLst>
                  <a:gd name="adj" fmla="val 67338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3" name="타원 152"/>
            <p:cNvSpPr/>
            <p:nvPr/>
          </p:nvSpPr>
          <p:spPr>
            <a:xfrm>
              <a:off x="6186570" y="3456174"/>
              <a:ext cx="781000" cy="781000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sz="10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4" name="그룹 17"/>
            <p:cNvGrpSpPr/>
            <p:nvPr/>
          </p:nvGrpSpPr>
          <p:grpSpPr>
            <a:xfrm rot="5700000">
              <a:off x="2435814" y="2800879"/>
              <a:ext cx="249276" cy="318640"/>
              <a:chOff x="2268511" y="6858015"/>
              <a:chExt cx="249276" cy="318640"/>
            </a:xfrm>
            <a:solidFill>
              <a:schemeClr val="bg1">
                <a:lumMod val="50000"/>
              </a:schemeClr>
            </a:solidFill>
          </p:grpSpPr>
          <p:sp>
            <p:nvSpPr>
              <p:cNvPr id="165" name="갈매기형 수장 164"/>
              <p:cNvSpPr/>
              <p:nvPr/>
            </p:nvSpPr>
            <p:spPr>
              <a:xfrm>
                <a:off x="2268511" y="6858015"/>
                <a:ext cx="160357" cy="318639"/>
              </a:xfrm>
              <a:prstGeom prst="chevron">
                <a:avLst>
                  <a:gd name="adj" fmla="val 67338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6" name="갈매기형 수장 165"/>
              <p:cNvSpPr/>
              <p:nvPr/>
            </p:nvSpPr>
            <p:spPr>
              <a:xfrm>
                <a:off x="2357430" y="6858016"/>
                <a:ext cx="160357" cy="318639"/>
              </a:xfrm>
              <a:prstGeom prst="chevron">
                <a:avLst>
                  <a:gd name="adj" fmla="val 67338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55" name="그룹 20"/>
            <p:cNvGrpSpPr/>
            <p:nvPr/>
          </p:nvGrpSpPr>
          <p:grpSpPr>
            <a:xfrm rot="3480000">
              <a:off x="2967463" y="4488020"/>
              <a:ext cx="249276" cy="318640"/>
              <a:chOff x="2268511" y="6858015"/>
              <a:chExt cx="249276" cy="318640"/>
            </a:xfrm>
            <a:solidFill>
              <a:schemeClr val="bg1">
                <a:lumMod val="50000"/>
              </a:schemeClr>
            </a:solidFill>
          </p:grpSpPr>
          <p:sp>
            <p:nvSpPr>
              <p:cNvPr id="163" name="갈매기형 수장 162"/>
              <p:cNvSpPr/>
              <p:nvPr/>
            </p:nvSpPr>
            <p:spPr>
              <a:xfrm>
                <a:off x="2268511" y="6858015"/>
                <a:ext cx="160357" cy="318639"/>
              </a:xfrm>
              <a:prstGeom prst="chevron">
                <a:avLst>
                  <a:gd name="adj" fmla="val 67338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4" name="갈매기형 수장 163"/>
              <p:cNvSpPr/>
              <p:nvPr/>
            </p:nvSpPr>
            <p:spPr>
              <a:xfrm>
                <a:off x="2357430" y="6858016"/>
                <a:ext cx="160357" cy="318639"/>
              </a:xfrm>
              <a:prstGeom prst="chevron">
                <a:avLst>
                  <a:gd name="adj" fmla="val 67338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56" name="그룹 23"/>
            <p:cNvGrpSpPr/>
            <p:nvPr/>
          </p:nvGrpSpPr>
          <p:grpSpPr>
            <a:xfrm rot="18120000" flipV="1">
              <a:off x="5956842" y="4488020"/>
              <a:ext cx="249276" cy="318640"/>
              <a:chOff x="2268511" y="6858015"/>
              <a:chExt cx="249276" cy="318640"/>
            </a:xfrm>
            <a:solidFill>
              <a:schemeClr val="bg1">
                <a:lumMod val="50000"/>
              </a:schemeClr>
            </a:solidFill>
          </p:grpSpPr>
          <p:sp>
            <p:nvSpPr>
              <p:cNvPr id="161" name="갈매기형 수장 160"/>
              <p:cNvSpPr/>
              <p:nvPr/>
            </p:nvSpPr>
            <p:spPr>
              <a:xfrm>
                <a:off x="2268511" y="6858015"/>
                <a:ext cx="160357" cy="318639"/>
              </a:xfrm>
              <a:prstGeom prst="chevron">
                <a:avLst>
                  <a:gd name="adj" fmla="val 67338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2" name="갈매기형 수장 161"/>
              <p:cNvSpPr/>
              <p:nvPr/>
            </p:nvSpPr>
            <p:spPr>
              <a:xfrm>
                <a:off x="2357430" y="6858016"/>
                <a:ext cx="160357" cy="318639"/>
              </a:xfrm>
              <a:prstGeom prst="chevron">
                <a:avLst>
                  <a:gd name="adj" fmla="val 67338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7" name="타원 156"/>
            <p:cNvSpPr/>
            <p:nvPr/>
          </p:nvSpPr>
          <p:spPr>
            <a:xfrm>
              <a:off x="3495609" y="2173857"/>
              <a:ext cx="2144590" cy="214459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58" name="원호 157"/>
            <p:cNvSpPr/>
            <p:nvPr/>
          </p:nvSpPr>
          <p:spPr>
            <a:xfrm>
              <a:off x="2533620" y="1236778"/>
              <a:ext cx="4075364" cy="4075364"/>
            </a:xfrm>
            <a:prstGeom prst="arc">
              <a:avLst>
                <a:gd name="adj1" fmla="val 13410523"/>
                <a:gd name="adj2" fmla="val 189290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>
            <a:xfrm flipV="1">
              <a:off x="2928926" y="3500438"/>
              <a:ext cx="571504" cy="214314"/>
            </a:xfrm>
            <a:prstGeom prst="line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>
              <a:off x="2176430" y="3456174"/>
              <a:ext cx="781000" cy="781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81" name="꺾인 연결선 180"/>
          <p:cNvCxnSpPr>
            <a:endCxn id="62" idx="4"/>
          </p:cNvCxnSpPr>
          <p:nvPr/>
        </p:nvCxnSpPr>
        <p:spPr>
          <a:xfrm flipV="1">
            <a:off x="2143108" y="5605080"/>
            <a:ext cx="2338813" cy="324250"/>
          </a:xfrm>
          <a:prstGeom prst="bentConnector2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251348" y="458063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통</a:t>
            </a:r>
            <a:r>
              <a:rPr lang="ko-KR" altLang="en-US" sz="900" b="1"/>
              <a:t>합</a:t>
            </a:r>
            <a:endParaRPr lang="ko-KR" altLang="en-US" sz="900" b="1"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6172379" y="1874745"/>
            <a:ext cx="1356429" cy="1042993"/>
            <a:chOff x="6172379" y="1874745"/>
            <a:chExt cx="1356429" cy="1042993"/>
          </a:xfrm>
        </p:grpSpPr>
        <p:sp>
          <p:nvSpPr>
            <p:cNvPr id="195" name="직사각형 194"/>
            <p:cNvSpPr/>
            <p:nvPr/>
          </p:nvSpPr>
          <p:spPr>
            <a:xfrm>
              <a:off x="6308601" y="2663822"/>
              <a:ext cx="12202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2">
                      <a:lumMod val="75000"/>
                    </a:schemeClr>
                  </a:solidFill>
                </a:rPr>
                <a:t>CONTENTS &amp; … </a:t>
              </a:r>
              <a:endParaRPr lang="ko-KR" altLang="en-US" sz="105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308601" y="1874745"/>
              <a:ext cx="12202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2">
                      <a:lumMod val="75000"/>
                    </a:schemeClr>
                  </a:solidFill>
                </a:rPr>
                <a:t>CON</a:t>
              </a:r>
              <a:r>
                <a:rPr lang="en-US" altLang="ko-KR" sz="1050" dirty="0" smtClean="0">
                  <a:solidFill>
                    <a:schemeClr val="tx2">
                      <a:lumMod val="75000"/>
                    </a:schemeClr>
                  </a:solidFill>
                </a:rPr>
                <a:t>TENTS &amp; … </a:t>
              </a:r>
              <a:endParaRPr lang="ko-KR" altLang="en-US" sz="105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308601" y="2268470"/>
              <a:ext cx="12202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2">
                      <a:lumMod val="75000"/>
                    </a:schemeClr>
                  </a:solidFill>
                </a:rPr>
                <a:t>CONTENTS &amp; … </a:t>
              </a:r>
              <a:endParaRPr lang="ko-KR" altLang="en-US" sz="105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6172379" y="1966171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6172379" y="2354359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6172379" y="2742548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6172379" y="4704209"/>
            <a:ext cx="1356428" cy="1042993"/>
            <a:chOff x="6172379" y="1874745"/>
            <a:chExt cx="1356428" cy="1042993"/>
          </a:xfrm>
        </p:grpSpPr>
        <p:sp>
          <p:nvSpPr>
            <p:cNvPr id="206" name="직사각형 205"/>
            <p:cNvSpPr/>
            <p:nvPr/>
          </p:nvSpPr>
          <p:spPr>
            <a:xfrm>
              <a:off x="6308601" y="2663822"/>
              <a:ext cx="12202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2">
                      <a:lumMod val="75000"/>
                    </a:schemeClr>
                  </a:solidFill>
                </a:rPr>
                <a:t>CONTENTS &amp; … </a:t>
              </a:r>
              <a:endParaRPr lang="ko-KR" altLang="en-US" sz="105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6308601" y="1874745"/>
              <a:ext cx="12202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2">
                      <a:lumMod val="75000"/>
                    </a:schemeClr>
                  </a:solidFill>
                </a:rPr>
                <a:t>CONTENTS &amp; … </a:t>
              </a:r>
              <a:endParaRPr lang="ko-KR" altLang="en-US" sz="105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6308601" y="2268470"/>
              <a:ext cx="12202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2">
                      <a:lumMod val="75000"/>
                    </a:schemeClr>
                  </a:solidFill>
                </a:rPr>
                <a:t>CONTENTS &amp; … </a:t>
              </a:r>
              <a:endParaRPr lang="ko-KR" altLang="en-US" sz="105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6172379" y="1966171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6172379" y="2354359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6172379" y="2742548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59</Words>
  <Application>Microsoft Office PowerPoint</Application>
  <PresentationFormat>화면 슬라이드 쇼(4:3)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119</cp:revision>
  <dcterms:created xsi:type="dcterms:W3CDTF">2008-09-29T06:14:06Z</dcterms:created>
  <dcterms:modified xsi:type="dcterms:W3CDTF">2008-09-29T10:22:15Z</dcterms:modified>
</cp:coreProperties>
</file>