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2" autoAdjust="0"/>
    <p:restoredTop sz="98740" autoAdjust="0"/>
  </p:normalViewPr>
  <p:slideViewPr>
    <p:cSldViewPr>
      <p:cViewPr varScale="1">
        <p:scale>
          <a:sx n="115" d="100"/>
          <a:sy n="115" d="100"/>
        </p:scale>
        <p:origin x="-11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C7806-E04E-47E7-98F2-26A19C052C1A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AAA6A-B004-41FA-9BBA-1AEDEA5F33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AA6A-B004-41FA-9BBA-1AEDEA5F331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7158" y="356127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2.5 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프로젝트 추진방안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785794"/>
            <a:ext cx="8472247" cy="554667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성공적인 프로젝트 수행을 위해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우선 교육 비즈니스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Process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에 대한 이해를 바탕으로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사의 적합한 업무분석을 수행하여 패키지 기반의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업무 프로세스를 표준화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하고 구축되는 다양한 시스템간의 연계 및 통합성을 고려하여 </a:t>
            </a:r>
            <a:r>
              <a:rPr lang="ko-KR" altLang="en-US" sz="1000" b="1" dirty="0" smtClean="0">
                <a:sym typeface="Wingdings" pitchFamily="2" charset="2"/>
              </a:rPr>
              <a:t>시스템 운영자의 업무 효율성을 최대화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할 것입니다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grpSp>
        <p:nvGrpSpPr>
          <p:cNvPr id="9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450786" y="393365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972" y="1485639"/>
            <a:ext cx="8472247" cy="5040000"/>
          </a:xfrm>
          <a:prstGeom prst="roundRect">
            <a:avLst>
              <a:gd name="adj" fmla="val 133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</p:txBody>
      </p:sp>
      <p:grpSp>
        <p:nvGrpSpPr>
          <p:cNvPr id="15" name="그룹 82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A4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050" b="1" dirty="0">
                <a:solidFill>
                  <a:srgbClr val="A4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그룹 239"/>
          <p:cNvGrpSpPr/>
          <p:nvPr/>
        </p:nvGrpSpPr>
        <p:grpSpPr>
          <a:xfrm rot="5400000">
            <a:off x="4305115" y="4830580"/>
            <a:ext cx="487280" cy="2306030"/>
            <a:chOff x="2000240" y="572266"/>
            <a:chExt cx="709481" cy="3357586"/>
          </a:xfrm>
        </p:grpSpPr>
        <p:grpSp>
          <p:nvGrpSpPr>
            <p:cNvPr id="241" name="그룹 11"/>
            <p:cNvGrpSpPr/>
            <p:nvPr/>
          </p:nvGrpSpPr>
          <p:grpSpPr>
            <a:xfrm>
              <a:off x="2000240" y="572266"/>
              <a:ext cx="361960" cy="3357586"/>
              <a:chOff x="2000240" y="572266"/>
              <a:chExt cx="361960" cy="3357586"/>
            </a:xfrm>
          </p:grpSpPr>
          <p:cxnSp>
            <p:nvCxnSpPr>
              <p:cNvPr id="244" name="직선 연결선 243"/>
              <p:cNvCxnSpPr/>
              <p:nvPr/>
            </p:nvCxnSpPr>
            <p:spPr>
              <a:xfrm>
                <a:off x="2000240" y="2229509"/>
                <a:ext cx="361960" cy="206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 rot="5400000">
                <a:off x="678637" y="2250265"/>
                <a:ext cx="3357586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직선 연결선 241"/>
            <p:cNvCxnSpPr/>
            <p:nvPr/>
          </p:nvCxnSpPr>
          <p:spPr>
            <a:xfrm>
              <a:off x="2341775" y="579923"/>
              <a:ext cx="361959" cy="20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>
              <a:off x="2347762" y="3917329"/>
              <a:ext cx="361959" cy="20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2487559" y="1785926"/>
            <a:ext cx="4166741" cy="416674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성공적인 프로젝트 수행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4" name="원호 83"/>
          <p:cNvSpPr/>
          <p:nvPr/>
        </p:nvSpPr>
        <p:spPr>
          <a:xfrm>
            <a:off x="2774241" y="1933218"/>
            <a:ext cx="3599190" cy="3599191"/>
          </a:xfrm>
          <a:prstGeom prst="arc">
            <a:avLst>
              <a:gd name="adj1" fmla="val 20254481"/>
              <a:gd name="adj2" fmla="val 12100079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56316" y="2506619"/>
            <a:ext cx="797546" cy="7975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757714" y="2506619"/>
            <a:ext cx="797546" cy="7975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그룹 15"/>
          <p:cNvGrpSpPr/>
          <p:nvPr/>
        </p:nvGrpSpPr>
        <p:grpSpPr>
          <a:xfrm rot="15900000" flipV="1">
            <a:off x="6257614" y="3478876"/>
            <a:ext cx="220150" cy="281409"/>
            <a:chOff x="2268511" y="6858015"/>
            <a:chExt cx="249276" cy="31864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7" name="갈매기형 수장 11"/>
            <p:cNvSpPr/>
            <p:nvPr/>
          </p:nvSpPr>
          <p:spPr>
            <a:xfrm>
              <a:off x="2268511" y="6858015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갈매기형 수장 12"/>
            <p:cNvSpPr/>
            <p:nvPr/>
          </p:nvSpPr>
          <p:spPr>
            <a:xfrm>
              <a:off x="2357430" y="6858016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0" name="그룹 17"/>
          <p:cNvGrpSpPr/>
          <p:nvPr/>
        </p:nvGrpSpPr>
        <p:grpSpPr>
          <a:xfrm rot="17080477">
            <a:off x="2663164" y="3482112"/>
            <a:ext cx="220150" cy="281409"/>
            <a:chOff x="2268511" y="6858015"/>
            <a:chExt cx="249276" cy="31864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5" name="갈매기형 수장 104"/>
            <p:cNvSpPr/>
            <p:nvPr/>
          </p:nvSpPr>
          <p:spPr>
            <a:xfrm>
              <a:off x="2268511" y="6858015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갈매기형 수장 105"/>
            <p:cNvSpPr/>
            <p:nvPr/>
          </p:nvSpPr>
          <p:spPr>
            <a:xfrm>
              <a:off x="2357430" y="6858016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1" name="그룹 20"/>
          <p:cNvGrpSpPr/>
          <p:nvPr/>
        </p:nvGrpSpPr>
        <p:grpSpPr>
          <a:xfrm rot="14046954">
            <a:off x="3157393" y="4804579"/>
            <a:ext cx="220150" cy="281409"/>
            <a:chOff x="2268511" y="6858015"/>
            <a:chExt cx="249276" cy="31864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3" name="갈매기형 수장 102"/>
            <p:cNvSpPr/>
            <p:nvPr/>
          </p:nvSpPr>
          <p:spPr>
            <a:xfrm>
              <a:off x="2268511" y="6858015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갈매기형 수장 103"/>
            <p:cNvSpPr/>
            <p:nvPr/>
          </p:nvSpPr>
          <p:spPr>
            <a:xfrm>
              <a:off x="2357430" y="6858016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2" name="그룹 23"/>
          <p:cNvGrpSpPr/>
          <p:nvPr/>
        </p:nvGrpSpPr>
        <p:grpSpPr>
          <a:xfrm rot="18120000" flipV="1">
            <a:off x="5797487" y="4804579"/>
            <a:ext cx="220150" cy="281409"/>
            <a:chOff x="2268511" y="6858015"/>
            <a:chExt cx="249276" cy="31864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1" name="갈매기형 수장 100"/>
            <p:cNvSpPr/>
            <p:nvPr/>
          </p:nvSpPr>
          <p:spPr>
            <a:xfrm>
              <a:off x="2268511" y="6858015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>
              <a:off x="2357430" y="6858016"/>
              <a:ext cx="160357" cy="318639"/>
            </a:xfrm>
            <a:prstGeom prst="chevron">
              <a:avLst>
                <a:gd name="adj" fmla="val 67338"/>
              </a:avLst>
            </a:pr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623830" y="2760807"/>
            <a:ext cx="1894012" cy="189401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원호 93"/>
          <p:cNvSpPr/>
          <p:nvPr/>
        </p:nvSpPr>
        <p:spPr>
          <a:xfrm>
            <a:off x="2774241" y="1933218"/>
            <a:ext cx="3599190" cy="3599191"/>
          </a:xfrm>
          <a:prstGeom prst="arc">
            <a:avLst>
              <a:gd name="adj1" fmla="val 13410523"/>
              <a:gd name="adj2" fmla="val 18929036"/>
            </a:avLst>
          </a:prstGeom>
          <a:noFill/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560008" y="4015523"/>
            <a:ext cx="797546" cy="7975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88362" y="270318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프로세스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표준</a:t>
            </a:r>
            <a:r>
              <a:rPr lang="ko-KR" altLang="en-US" sz="1100" b="1" dirty="0">
                <a:solidFill>
                  <a:schemeClr val="bg1"/>
                </a:solidFill>
              </a:rPr>
              <a:t>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12150" y="2694869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업무효율성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극대</a:t>
            </a:r>
            <a:r>
              <a:rPr lang="ko-KR" altLang="en-US" sz="1050" b="1" dirty="0">
                <a:solidFill>
                  <a:schemeClr val="bg1"/>
                </a:solidFill>
              </a:rPr>
              <a:t>화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6492513" y="2257325"/>
            <a:ext cx="1714967" cy="1467441"/>
            <a:chOff x="6492513" y="2516329"/>
            <a:chExt cx="1714967" cy="1467441"/>
          </a:xfrm>
        </p:grpSpPr>
        <p:cxnSp>
          <p:nvCxnSpPr>
            <p:cNvPr id="135" name="직선 연결선 134"/>
            <p:cNvCxnSpPr/>
            <p:nvPr/>
          </p:nvCxnSpPr>
          <p:spPr>
            <a:xfrm rot="10800000" flipV="1">
              <a:off x="6575574" y="3176895"/>
              <a:ext cx="396000" cy="194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V="1">
              <a:off x="6325582" y="3296718"/>
              <a:ext cx="1296000" cy="194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 flipH="1">
              <a:off x="6929454" y="3655485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 flipH="1">
              <a:off x="6929454" y="313008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6929454" y="2604693"/>
              <a:ext cx="88255" cy="882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980862" y="2516329"/>
              <a:ext cx="122661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CONTENTS &amp; …</a:t>
              </a:r>
              <a:endParaRPr lang="ko-KR" altLang="en-US" sz="10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980862" y="3042540"/>
              <a:ext cx="117211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980862" y="3568752"/>
              <a:ext cx="11721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 flipV="1">
              <a:off x="6492513" y="3129082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992579" y="2697994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- Contents detail…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992579" y="3222999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- Contents detail…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975953" y="3752938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- Contents detail…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 flipH="1">
            <a:off x="890476" y="2257928"/>
            <a:ext cx="1714967" cy="1467441"/>
            <a:chOff x="6492513" y="2516329"/>
            <a:chExt cx="1714967" cy="1467441"/>
          </a:xfrm>
        </p:grpSpPr>
        <p:cxnSp>
          <p:nvCxnSpPr>
            <p:cNvPr id="172" name="직선 연결선 171"/>
            <p:cNvCxnSpPr/>
            <p:nvPr/>
          </p:nvCxnSpPr>
          <p:spPr>
            <a:xfrm rot="10800000" flipV="1">
              <a:off x="6575574" y="3176895"/>
              <a:ext cx="396000" cy="194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6200000" flipV="1">
              <a:off x="6325582" y="3296718"/>
              <a:ext cx="1296000" cy="194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 flipH="1">
              <a:off x="6929454" y="3655485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6929454" y="313008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6929454" y="2604693"/>
              <a:ext cx="88255" cy="882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980862" y="2516329"/>
              <a:ext cx="122661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CONTENTS &amp; …</a:t>
              </a:r>
              <a:endParaRPr lang="ko-KR" altLang="en-US" sz="10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80862" y="3042540"/>
              <a:ext cx="117211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980862" y="3568752"/>
              <a:ext cx="11721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2">
                      <a:lumMod val="75000"/>
                    </a:schemeClr>
                  </a:solidFill>
                </a:rPr>
                <a:t>CONTENTS &amp; …</a:t>
              </a:r>
              <a:endParaRPr lang="ko-KR" altLang="en-US" sz="105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 flipV="1">
              <a:off x="6492513" y="3129082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2579" y="2697994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- Contents detail…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992579" y="3222999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- Contents detail…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75953" y="3752938"/>
              <a:ext cx="11480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2">
                      <a:lumMod val="75000"/>
                    </a:schemeClr>
                  </a:solidFill>
                </a:rPr>
                <a:t>- Contents detail…</a:t>
              </a:r>
              <a:endParaRPr lang="ko-KR" altLang="en-US" sz="9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2587780" y="420338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프로세스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이</a:t>
            </a:r>
            <a:r>
              <a:rPr lang="ko-KR" altLang="en-US" sz="1050" b="1" dirty="0">
                <a:solidFill>
                  <a:schemeClr val="bg1"/>
                </a:solidFill>
              </a:rPr>
              <a:t>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7118843" y="4517583"/>
            <a:ext cx="887044" cy="887043"/>
          </a:xfrm>
          <a:prstGeom prst="ellipse">
            <a:avLst/>
          </a:prstGeom>
          <a:solidFill>
            <a:schemeClr val="accent3">
              <a:lumMod val="75000"/>
              <a:alpha val="2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6875055" y="4931224"/>
            <a:ext cx="887044" cy="887043"/>
          </a:xfrm>
          <a:prstGeom prst="ellipse">
            <a:avLst/>
          </a:prstGeom>
          <a:solidFill>
            <a:schemeClr val="accent3">
              <a:lumMod val="75000"/>
              <a:alpha val="2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7372835" y="4931224"/>
            <a:ext cx="887044" cy="887043"/>
          </a:xfrm>
          <a:prstGeom prst="ellipse">
            <a:avLst/>
          </a:prstGeom>
          <a:solidFill>
            <a:schemeClr val="accent3">
              <a:lumMod val="75000"/>
              <a:alpha val="2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68818" y="51248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연</a:t>
            </a:r>
            <a:r>
              <a:rPr lang="ko-KR" altLang="en-US" sz="900" b="1" dirty="0"/>
              <a:t>계</a:t>
            </a:r>
            <a:endParaRPr lang="ko-KR" altLang="en-US" sz="9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7260446" y="4697836"/>
            <a:ext cx="620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System A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814566" y="5295884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System B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706326" y="5304510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System C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072010" y="494732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A+B</a:t>
            </a:r>
            <a:endParaRPr lang="ko-KR" altLang="en-US" sz="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634888" y="495594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A+C</a:t>
            </a:r>
            <a:endParaRPr lang="ko-KR" altLang="en-US" sz="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375014" y="5401826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B+C</a:t>
            </a:r>
            <a:endParaRPr lang="ko-KR" altLang="en-US" sz="8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65145" y="475433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통</a:t>
            </a:r>
            <a:r>
              <a:rPr lang="ko-KR" altLang="en-US" sz="900" b="1" dirty="0"/>
              <a:t>합</a:t>
            </a:r>
            <a:endParaRPr lang="ko-KR" altLang="en-US" sz="900" b="1" dirty="0"/>
          </a:p>
        </p:txBody>
      </p:sp>
      <p:grpSp>
        <p:nvGrpSpPr>
          <p:cNvPr id="247" name="그룹 246"/>
          <p:cNvGrpSpPr/>
          <p:nvPr/>
        </p:nvGrpSpPr>
        <p:grpSpPr>
          <a:xfrm>
            <a:off x="5974683" y="4027252"/>
            <a:ext cx="2375218" cy="2009210"/>
            <a:chOff x="5974683" y="4027252"/>
            <a:chExt cx="2375218" cy="2009210"/>
          </a:xfrm>
        </p:grpSpPr>
        <p:sp>
          <p:nvSpPr>
            <p:cNvPr id="199" name="원호 198"/>
            <p:cNvSpPr/>
            <p:nvPr/>
          </p:nvSpPr>
          <p:spPr>
            <a:xfrm rot="14400000">
              <a:off x="6760693" y="4447254"/>
              <a:ext cx="1589208" cy="1589208"/>
            </a:xfrm>
            <a:prstGeom prst="arc">
              <a:avLst>
                <a:gd name="adj1" fmla="val 2924346"/>
                <a:gd name="adj2" fmla="val 15699977"/>
              </a:avLst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cxnSp>
          <p:nvCxnSpPr>
            <p:cNvPr id="224" name="직선 연결선 223"/>
            <p:cNvCxnSpPr>
              <a:endCxn id="199" idx="0"/>
            </p:cNvCxnSpPr>
            <p:nvPr/>
          </p:nvCxnSpPr>
          <p:spPr>
            <a:xfrm>
              <a:off x="6357950" y="4027252"/>
              <a:ext cx="1452621" cy="46212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endCxn id="199" idx="2"/>
            </p:cNvCxnSpPr>
            <p:nvPr/>
          </p:nvCxnSpPr>
          <p:spPr>
            <a:xfrm rot="16200000" flipH="1">
              <a:off x="5934126" y="4736828"/>
              <a:ext cx="1038431" cy="95731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그룹 229"/>
          <p:cNvGrpSpPr/>
          <p:nvPr/>
        </p:nvGrpSpPr>
        <p:grpSpPr>
          <a:xfrm>
            <a:off x="5828060" y="4015523"/>
            <a:ext cx="878767" cy="797547"/>
            <a:chOff x="5828060" y="4274527"/>
            <a:chExt cx="878767" cy="797547"/>
          </a:xfrm>
        </p:grpSpPr>
        <p:sp>
          <p:nvSpPr>
            <p:cNvPr id="231" name="타원 230"/>
            <p:cNvSpPr/>
            <p:nvPr/>
          </p:nvSpPr>
          <p:spPr>
            <a:xfrm>
              <a:off x="5857884" y="4274527"/>
              <a:ext cx="797546" cy="7975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28060" y="4442594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시스템간</a:t>
              </a:r>
              <a:endParaRPr lang="en-US" altLang="ko-KR" sz="105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연계 </a:t>
              </a:r>
              <a:r>
                <a:rPr lang="en-US" altLang="ko-KR" sz="1050" b="1" dirty="0" smtClean="0">
                  <a:solidFill>
                    <a:schemeClr val="bg1"/>
                  </a:solidFill>
                </a:rPr>
                <a:t>· </a:t>
              </a:r>
              <a:r>
                <a:rPr lang="ko-KR" altLang="en-US" sz="1050" b="1" dirty="0" smtClean="0">
                  <a:solidFill>
                    <a:schemeClr val="bg1"/>
                  </a:solidFill>
                </a:rPr>
                <a:t>통합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4055308" y="4987292"/>
            <a:ext cx="1013476" cy="1013476"/>
            <a:chOff x="4063621" y="4987292"/>
            <a:chExt cx="1013476" cy="1013476"/>
          </a:xfrm>
        </p:grpSpPr>
        <p:sp>
          <p:nvSpPr>
            <p:cNvPr id="233" name="타원 232"/>
            <p:cNvSpPr/>
            <p:nvPr/>
          </p:nvSpPr>
          <p:spPr>
            <a:xfrm flipV="1">
              <a:off x="4205086" y="5121851"/>
              <a:ext cx="756892" cy="7568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063621" y="4987292"/>
              <a:ext cx="1013476" cy="1013476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LJH</a:t>
              </a:r>
              <a:r>
                <a:rPr lang="en-US" altLang="ko-KR" sz="1050" dirty="0" smtClean="0">
                  <a:solidFill>
                    <a:schemeClr val="accent5">
                      <a:lumMod val="75000"/>
                    </a:schemeClr>
                  </a:solidFill>
                </a:rPr>
                <a:t>PRESENTATION’s</a:t>
              </a:r>
              <a:endParaRPr lang="ko-KR" altLang="en-US" sz="1050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 flipV="1">
              <a:off x="4519039" y="5819706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6" name="그림 235" descr="ci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212" y="5268160"/>
              <a:ext cx="434640" cy="464274"/>
            </a:xfrm>
            <a:prstGeom prst="rect">
              <a:avLst/>
            </a:prstGeom>
          </p:spPr>
        </p:pic>
      </p:grpSp>
      <p:sp>
        <p:nvSpPr>
          <p:cNvPr id="246" name="직사각형 245"/>
          <p:cNvSpPr/>
          <p:nvPr/>
        </p:nvSpPr>
        <p:spPr>
          <a:xfrm>
            <a:off x="3707571" y="5984582"/>
            <a:ext cx="1713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 추진방안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 flipH="1">
            <a:off x="832285" y="4033756"/>
            <a:ext cx="2375218" cy="2009210"/>
            <a:chOff x="5974683" y="4027252"/>
            <a:chExt cx="2375218" cy="2009210"/>
          </a:xfrm>
        </p:grpSpPr>
        <p:sp>
          <p:nvSpPr>
            <p:cNvPr id="249" name="원호 248"/>
            <p:cNvSpPr/>
            <p:nvPr/>
          </p:nvSpPr>
          <p:spPr>
            <a:xfrm rot="14400000">
              <a:off x="6760693" y="4447254"/>
              <a:ext cx="1589208" cy="1589208"/>
            </a:xfrm>
            <a:prstGeom prst="arc">
              <a:avLst>
                <a:gd name="adj1" fmla="val 2924346"/>
                <a:gd name="adj2" fmla="val 15699977"/>
              </a:avLst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cxnSp>
          <p:nvCxnSpPr>
            <p:cNvPr id="250" name="직선 연결선 249"/>
            <p:cNvCxnSpPr>
              <a:endCxn id="249" idx="0"/>
            </p:cNvCxnSpPr>
            <p:nvPr/>
          </p:nvCxnSpPr>
          <p:spPr>
            <a:xfrm>
              <a:off x="6357950" y="4027252"/>
              <a:ext cx="1452621" cy="46212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endCxn id="249" idx="2"/>
            </p:cNvCxnSpPr>
            <p:nvPr/>
          </p:nvCxnSpPr>
          <p:spPr>
            <a:xfrm rot="16200000" flipH="1">
              <a:off x="5934126" y="4736828"/>
              <a:ext cx="1038431" cy="95731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51"/>
          <p:cNvGrpSpPr/>
          <p:nvPr/>
        </p:nvGrpSpPr>
        <p:grpSpPr>
          <a:xfrm>
            <a:off x="989582" y="4552257"/>
            <a:ext cx="1321480" cy="1321479"/>
            <a:chOff x="2885796" y="1132260"/>
            <a:chExt cx="4028504" cy="4028504"/>
          </a:xfrm>
        </p:grpSpPr>
        <p:sp>
          <p:nvSpPr>
            <p:cNvPr id="269" name="원호 268"/>
            <p:cNvSpPr/>
            <p:nvPr/>
          </p:nvSpPr>
          <p:spPr>
            <a:xfrm>
              <a:off x="2885796" y="1132260"/>
              <a:ext cx="4028504" cy="4028504"/>
            </a:xfrm>
            <a:prstGeom prst="arc">
              <a:avLst>
                <a:gd name="adj1" fmla="val 3032569"/>
                <a:gd name="adj2" fmla="val 794516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70" name="원호 269"/>
            <p:cNvSpPr/>
            <p:nvPr/>
          </p:nvSpPr>
          <p:spPr>
            <a:xfrm>
              <a:off x="2885796" y="1132260"/>
              <a:ext cx="4028504" cy="4028504"/>
            </a:xfrm>
            <a:prstGeom prst="arc">
              <a:avLst>
                <a:gd name="adj1" fmla="val 9972621"/>
                <a:gd name="adj2" fmla="val 14870331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71" name="원호 270"/>
            <p:cNvSpPr/>
            <p:nvPr/>
          </p:nvSpPr>
          <p:spPr>
            <a:xfrm>
              <a:off x="2885796" y="1132260"/>
              <a:ext cx="4028504" cy="4028504"/>
            </a:xfrm>
            <a:prstGeom prst="arc">
              <a:avLst>
                <a:gd name="adj1" fmla="val 17427893"/>
                <a:gd name="adj2" fmla="val 822068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sp>
        <p:nvSpPr>
          <p:cNvPr id="254" name="타원 4"/>
          <p:cNvSpPr/>
          <p:nvPr/>
        </p:nvSpPr>
        <p:spPr>
          <a:xfrm rot="3620380">
            <a:off x="1510407" y="4441866"/>
            <a:ext cx="283556" cy="2835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5" name="타원 254"/>
          <p:cNvSpPr/>
          <p:nvPr/>
        </p:nvSpPr>
        <p:spPr>
          <a:xfrm rot="3620380">
            <a:off x="2035189" y="5392784"/>
            <a:ext cx="283556" cy="2835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 rot="3620380">
            <a:off x="988899" y="5379878"/>
            <a:ext cx="283556" cy="2835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7" name="그룹 52"/>
          <p:cNvGrpSpPr/>
          <p:nvPr/>
        </p:nvGrpSpPr>
        <p:grpSpPr>
          <a:xfrm>
            <a:off x="1028476" y="4591151"/>
            <a:ext cx="1243690" cy="1243690"/>
            <a:chOff x="2885796" y="1132260"/>
            <a:chExt cx="4028504" cy="4028504"/>
          </a:xfrm>
        </p:grpSpPr>
        <p:sp>
          <p:nvSpPr>
            <p:cNvPr id="267" name="원호 266"/>
            <p:cNvSpPr/>
            <p:nvPr/>
          </p:nvSpPr>
          <p:spPr>
            <a:xfrm>
              <a:off x="2885796" y="1132260"/>
              <a:ext cx="4028504" cy="4028504"/>
            </a:xfrm>
            <a:prstGeom prst="arc">
              <a:avLst>
                <a:gd name="adj1" fmla="val 2921316"/>
                <a:gd name="adj2" fmla="val 8050058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68" name="원호 267"/>
            <p:cNvSpPr/>
            <p:nvPr/>
          </p:nvSpPr>
          <p:spPr>
            <a:xfrm>
              <a:off x="2885796" y="1132260"/>
              <a:ext cx="4028504" cy="4028504"/>
            </a:xfrm>
            <a:prstGeom prst="arc">
              <a:avLst>
                <a:gd name="adj1" fmla="val 17311424"/>
                <a:gd name="adj2" fmla="val 822068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sp>
        <p:nvSpPr>
          <p:cNvPr id="258" name="원호 257"/>
          <p:cNvSpPr/>
          <p:nvPr/>
        </p:nvSpPr>
        <p:spPr>
          <a:xfrm>
            <a:off x="1071202" y="4638034"/>
            <a:ext cx="1156911" cy="1156911"/>
          </a:xfrm>
          <a:prstGeom prst="arc">
            <a:avLst>
              <a:gd name="adj1" fmla="val 17311424"/>
              <a:gd name="adj2" fmla="val 822068"/>
            </a:avLst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sp>
        <p:nvSpPr>
          <p:cNvPr id="259" name="TextBox 258"/>
          <p:cNvSpPr txBox="1"/>
          <p:nvPr/>
        </p:nvSpPr>
        <p:spPr>
          <a:xfrm>
            <a:off x="1178787" y="501726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타원 259"/>
          <p:cNvSpPr/>
          <p:nvPr/>
        </p:nvSpPr>
        <p:spPr>
          <a:xfrm>
            <a:off x="1554827" y="5891511"/>
            <a:ext cx="88117" cy="881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1608632" y="5730302"/>
            <a:ext cx="88117" cy="881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1662437" y="5891511"/>
            <a:ext cx="88117" cy="881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2213376" y="5028574"/>
            <a:ext cx="88117" cy="881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2110745" y="5028574"/>
            <a:ext cx="88117" cy="881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962521" y="5028574"/>
            <a:ext cx="88117" cy="881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rgbClr val="C00000"/>
              </a:solidFill>
              <a:latin typeface="Times New Roman" pitchFamily="18" charset="0"/>
              <a:ea typeface="HY울릉도M" pitchFamily="18" charset="-127"/>
              <a:cs typeface="Times New Roman" pitchFamily="18" charset="0"/>
            </a:endParaRPr>
          </a:p>
        </p:txBody>
      </p:sp>
      <p:sp>
        <p:nvSpPr>
          <p:cNvPr id="272" name="타원 271"/>
          <p:cNvSpPr/>
          <p:nvPr/>
        </p:nvSpPr>
        <p:spPr>
          <a:xfrm>
            <a:off x="2326876" y="5028574"/>
            <a:ext cx="88117" cy="881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78</Words>
  <Application>Microsoft Office PowerPoint</Application>
  <PresentationFormat>화면 슬라이드 쇼(4:3)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139</cp:revision>
  <dcterms:created xsi:type="dcterms:W3CDTF">2008-09-29T06:14:06Z</dcterms:created>
  <dcterms:modified xsi:type="dcterms:W3CDTF">2008-09-29T11:35:46Z</dcterms:modified>
</cp:coreProperties>
</file>